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7" r:id="rId3"/>
    <p:sldId id="260" r:id="rId4"/>
    <p:sldId id="261" r:id="rId5"/>
    <p:sldId id="258" r:id="rId6"/>
    <p:sldId id="259" r:id="rId7"/>
    <p:sldId id="282" r:id="rId8"/>
    <p:sldId id="262" r:id="rId9"/>
    <p:sldId id="279" r:id="rId10"/>
    <p:sldId id="269" r:id="rId11"/>
    <p:sldId id="264" r:id="rId12"/>
    <p:sldId id="265" r:id="rId13"/>
    <p:sldId id="266" r:id="rId14"/>
    <p:sldId id="267" r:id="rId15"/>
    <p:sldId id="294" r:id="rId16"/>
    <p:sldId id="270" r:id="rId17"/>
    <p:sldId id="268" r:id="rId18"/>
    <p:sldId id="281" r:id="rId19"/>
    <p:sldId id="287" r:id="rId20"/>
    <p:sldId id="286" r:id="rId21"/>
    <p:sldId id="288" r:id="rId22"/>
    <p:sldId id="290" r:id="rId23"/>
    <p:sldId id="283" r:id="rId24"/>
    <p:sldId id="272" r:id="rId25"/>
    <p:sldId id="292" r:id="rId26"/>
    <p:sldId id="273" r:id="rId27"/>
    <p:sldId id="278" r:id="rId28"/>
    <p:sldId id="289" r:id="rId29"/>
    <p:sldId id="274" r:id="rId30"/>
    <p:sldId id="275" r:id="rId31"/>
    <p:sldId id="277" r:id="rId32"/>
    <p:sldId id="276" r:id="rId33"/>
    <p:sldId id="291" r:id="rId34"/>
    <p:sldId id="280" r:id="rId35"/>
    <p:sldId id="271" r:id="rId36"/>
    <p:sldId id="293" r:id="rId3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Keller" initials="CK" lastIdx="62" clrIdx="0">
    <p:extLst>
      <p:ext uri="{19B8F6BF-5375-455C-9EA6-DF929625EA0E}">
        <p15:presenceInfo xmlns:p15="http://schemas.microsoft.com/office/powerpoint/2012/main" userId="8e57291002ad66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AD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80145" autoAdjust="0"/>
  </p:normalViewPr>
  <p:slideViewPr>
    <p:cSldViewPr snapToGrid="0">
      <p:cViewPr varScale="1">
        <p:scale>
          <a:sx n="65" d="100"/>
          <a:sy n="65" d="100"/>
        </p:scale>
        <p:origin x="110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rl\Documents\Conductivity%20profiler%20development\OR%202017\BR-03\BR_wells_caliper_no-BR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rl\Documents\Conductivity%20profiler%20development\NAWC%20profile%208-24-15\new%20reduciton%20with%20basic%20info%20NAWC%208-24-15%20meas.%20pressuure%20and%20caliper%20and%20RH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rl\Documents\presentation-publications\Packer%20assessment%20EPA\tables%20of%20packer%20versus%20WF.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arl\Desktop\NAWC%20results\94BR%20SWF%20Results%20%20to%209-1-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arl\Desktop\NAWC%20results\Copy%20of%20Preliminary%20rock%20core%20and%20FACT%20results_NAWC.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rl\Documents\presentation-publications\RHP%20paper%20for%20publication%202016\new%20T%20reduciton%20with%20basic%20info%20NAWC%208-24-15%20meas.%20pressuure%20and%20caliper%20and%20RH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caliper of sonic drilled hole in limestone (diam. in inches)</a:t>
            </a:r>
          </a:p>
        </c:rich>
      </c:tx>
      <c:layout>
        <c:manualLayout>
          <c:xMode val="edge"/>
          <c:yMode val="edge"/>
          <c:x val="0.22244395992218022"/>
          <c:y val="1.788376064893569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89856452344907"/>
          <c:y val="0.22387432812813016"/>
          <c:w val="0.83888417182812425"/>
          <c:h val="0.74638524351122781"/>
        </c:manualLayout>
      </c:layout>
      <c:scatterChart>
        <c:scatterStyle val="lineMarker"/>
        <c:varyColors val="0"/>
        <c:ser>
          <c:idx val="0"/>
          <c:order val="0"/>
          <c:spPr>
            <a:ln w="19050" cap="rnd">
              <a:solidFill>
                <a:schemeClr val="accent1"/>
              </a:solidFill>
              <a:round/>
            </a:ln>
            <a:effectLst/>
          </c:spPr>
          <c:marker>
            <c:symbol val="none"/>
          </c:marker>
          <c:xVal>
            <c:numRef>
              <c:f>'[BR_wells_caliper_no-BR03.xlsx]BR05_caliper'!$B$3:$B$8244</c:f>
              <c:numCache>
                <c:formatCode>General</c:formatCode>
                <c:ptCount val="8242"/>
                <c:pt idx="0">
                  <c:v>6.4953500000000002</c:v>
                </c:pt>
                <c:pt idx="1">
                  <c:v>6.5168999999999997</c:v>
                </c:pt>
                <c:pt idx="2">
                  <c:v>6.5168999999999997</c:v>
                </c:pt>
                <c:pt idx="3">
                  <c:v>6.5168999999999997</c:v>
                </c:pt>
                <c:pt idx="4">
                  <c:v>6.5168999999999997</c:v>
                </c:pt>
                <c:pt idx="5">
                  <c:v>6.5492299999999997</c:v>
                </c:pt>
                <c:pt idx="6">
                  <c:v>6.4953500000000002</c:v>
                </c:pt>
                <c:pt idx="7">
                  <c:v>6.5168999999999997</c:v>
                </c:pt>
                <c:pt idx="8">
                  <c:v>6.5168999999999997</c:v>
                </c:pt>
                <c:pt idx="9">
                  <c:v>6.4953500000000002</c:v>
                </c:pt>
                <c:pt idx="10">
                  <c:v>6.5168999999999997</c:v>
                </c:pt>
                <c:pt idx="11">
                  <c:v>6.5492299999999997</c:v>
                </c:pt>
                <c:pt idx="12">
                  <c:v>6.4953500000000002</c:v>
                </c:pt>
                <c:pt idx="13">
                  <c:v>6.5168999999999997</c:v>
                </c:pt>
                <c:pt idx="14">
                  <c:v>6.5168999999999997</c:v>
                </c:pt>
                <c:pt idx="15">
                  <c:v>6.4953500000000002</c:v>
                </c:pt>
                <c:pt idx="16">
                  <c:v>6.5168999999999997</c:v>
                </c:pt>
                <c:pt idx="17">
                  <c:v>6.5168999999999997</c:v>
                </c:pt>
                <c:pt idx="18">
                  <c:v>6.5168999999999997</c:v>
                </c:pt>
                <c:pt idx="19">
                  <c:v>6.5384500000000001</c:v>
                </c:pt>
                <c:pt idx="20">
                  <c:v>6.5168999999999997</c:v>
                </c:pt>
                <c:pt idx="21">
                  <c:v>6.4845800000000002</c:v>
                </c:pt>
                <c:pt idx="22">
                  <c:v>6.5168999999999997</c:v>
                </c:pt>
                <c:pt idx="23">
                  <c:v>6.5168999999999997</c:v>
                </c:pt>
                <c:pt idx="24">
                  <c:v>6.5168999999999997</c:v>
                </c:pt>
                <c:pt idx="25">
                  <c:v>6.4845800000000002</c:v>
                </c:pt>
                <c:pt idx="26">
                  <c:v>6.5384500000000001</c:v>
                </c:pt>
                <c:pt idx="27">
                  <c:v>6.5168999999999997</c:v>
                </c:pt>
                <c:pt idx="28">
                  <c:v>6.4845800000000002</c:v>
                </c:pt>
                <c:pt idx="29">
                  <c:v>6.5168999999999997</c:v>
                </c:pt>
                <c:pt idx="30">
                  <c:v>6.5168999999999997</c:v>
                </c:pt>
                <c:pt idx="31">
                  <c:v>6.4845800000000002</c:v>
                </c:pt>
                <c:pt idx="32">
                  <c:v>6.5168999999999997</c:v>
                </c:pt>
                <c:pt idx="33">
                  <c:v>6.5384500000000001</c:v>
                </c:pt>
                <c:pt idx="34">
                  <c:v>6.5168999999999997</c:v>
                </c:pt>
                <c:pt idx="35">
                  <c:v>6.5168999999999997</c:v>
                </c:pt>
                <c:pt idx="36">
                  <c:v>6.5168999999999997</c:v>
                </c:pt>
                <c:pt idx="37">
                  <c:v>6.4953500000000002</c:v>
                </c:pt>
                <c:pt idx="38">
                  <c:v>6.5168999999999997</c:v>
                </c:pt>
                <c:pt idx="39">
                  <c:v>6.5168999999999997</c:v>
                </c:pt>
                <c:pt idx="40">
                  <c:v>6.4953500000000002</c:v>
                </c:pt>
                <c:pt idx="41">
                  <c:v>6.5168999999999997</c:v>
                </c:pt>
                <c:pt idx="42">
                  <c:v>6.5384500000000001</c:v>
                </c:pt>
                <c:pt idx="43">
                  <c:v>6.4953500000000002</c:v>
                </c:pt>
                <c:pt idx="44">
                  <c:v>6.5168999999999997</c:v>
                </c:pt>
                <c:pt idx="45">
                  <c:v>6.5168999999999997</c:v>
                </c:pt>
                <c:pt idx="46">
                  <c:v>6.4953500000000002</c:v>
                </c:pt>
                <c:pt idx="47">
                  <c:v>6.5492299999999997</c:v>
                </c:pt>
                <c:pt idx="48">
                  <c:v>6.5168999999999997</c:v>
                </c:pt>
                <c:pt idx="49">
                  <c:v>6.4845800000000002</c:v>
                </c:pt>
                <c:pt idx="50">
                  <c:v>6.5384500000000001</c:v>
                </c:pt>
                <c:pt idx="51">
                  <c:v>6.5168999999999997</c:v>
                </c:pt>
                <c:pt idx="52">
                  <c:v>6.4845800000000002</c:v>
                </c:pt>
                <c:pt idx="53">
                  <c:v>6.5168999999999997</c:v>
                </c:pt>
                <c:pt idx="54">
                  <c:v>6.5168999999999997</c:v>
                </c:pt>
                <c:pt idx="55">
                  <c:v>6.4845800000000002</c:v>
                </c:pt>
                <c:pt idx="56">
                  <c:v>6.5168999999999997</c:v>
                </c:pt>
                <c:pt idx="57">
                  <c:v>6.5384500000000001</c:v>
                </c:pt>
                <c:pt idx="58">
                  <c:v>6.5168999999999997</c:v>
                </c:pt>
                <c:pt idx="59">
                  <c:v>6.5168999999999997</c:v>
                </c:pt>
                <c:pt idx="60">
                  <c:v>6.4845800000000002</c:v>
                </c:pt>
                <c:pt idx="61">
                  <c:v>6.5168999999999997</c:v>
                </c:pt>
                <c:pt idx="62">
                  <c:v>6.5168999999999997</c:v>
                </c:pt>
                <c:pt idx="63">
                  <c:v>6.4845800000000002</c:v>
                </c:pt>
                <c:pt idx="64">
                  <c:v>6.5168999999999997</c:v>
                </c:pt>
                <c:pt idx="65">
                  <c:v>6.5168999999999997</c:v>
                </c:pt>
                <c:pt idx="66">
                  <c:v>6.5168999999999997</c:v>
                </c:pt>
                <c:pt idx="67">
                  <c:v>6.5168999999999997</c:v>
                </c:pt>
                <c:pt idx="68">
                  <c:v>6.5168999999999997</c:v>
                </c:pt>
                <c:pt idx="69">
                  <c:v>6.5168999999999997</c:v>
                </c:pt>
                <c:pt idx="70">
                  <c:v>6.4953500000000002</c:v>
                </c:pt>
                <c:pt idx="71">
                  <c:v>6.5168999999999997</c:v>
                </c:pt>
                <c:pt idx="72">
                  <c:v>6.5168999999999997</c:v>
                </c:pt>
                <c:pt idx="73">
                  <c:v>6.5168999999999997</c:v>
                </c:pt>
                <c:pt idx="74">
                  <c:v>6.5384500000000001</c:v>
                </c:pt>
                <c:pt idx="75">
                  <c:v>6.5168999999999997</c:v>
                </c:pt>
                <c:pt idx="76">
                  <c:v>6.4845800000000002</c:v>
                </c:pt>
                <c:pt idx="77">
                  <c:v>6.5168999999999997</c:v>
                </c:pt>
                <c:pt idx="78">
                  <c:v>6.5168999999999997</c:v>
                </c:pt>
                <c:pt idx="79">
                  <c:v>6.4845800000000002</c:v>
                </c:pt>
                <c:pt idx="80">
                  <c:v>6.5168999999999997</c:v>
                </c:pt>
                <c:pt idx="81">
                  <c:v>6.5384500000000001</c:v>
                </c:pt>
                <c:pt idx="82">
                  <c:v>6.5168999999999997</c:v>
                </c:pt>
                <c:pt idx="83">
                  <c:v>6.5168999999999997</c:v>
                </c:pt>
                <c:pt idx="84">
                  <c:v>6.5168999999999997</c:v>
                </c:pt>
                <c:pt idx="85">
                  <c:v>6.4737999999999998</c:v>
                </c:pt>
                <c:pt idx="86">
                  <c:v>6.5492299999999997</c:v>
                </c:pt>
                <c:pt idx="87">
                  <c:v>6.5168999999999997</c:v>
                </c:pt>
                <c:pt idx="88">
                  <c:v>6.4737999999999998</c:v>
                </c:pt>
                <c:pt idx="89">
                  <c:v>6.5492299999999997</c:v>
                </c:pt>
                <c:pt idx="90">
                  <c:v>6.5384500000000001</c:v>
                </c:pt>
                <c:pt idx="91">
                  <c:v>6.4953500000000002</c:v>
                </c:pt>
                <c:pt idx="92">
                  <c:v>6.5168999999999997</c:v>
                </c:pt>
                <c:pt idx="93">
                  <c:v>6.5168999999999997</c:v>
                </c:pt>
                <c:pt idx="94">
                  <c:v>6.4953500000000002</c:v>
                </c:pt>
                <c:pt idx="95">
                  <c:v>6.5168999999999997</c:v>
                </c:pt>
                <c:pt idx="96">
                  <c:v>6.5168999999999997</c:v>
                </c:pt>
                <c:pt idx="97">
                  <c:v>6.5168999999999997</c:v>
                </c:pt>
                <c:pt idx="98">
                  <c:v>6.5168999999999997</c:v>
                </c:pt>
                <c:pt idx="99">
                  <c:v>6.5492299999999997</c:v>
                </c:pt>
                <c:pt idx="100">
                  <c:v>6.4953500000000002</c:v>
                </c:pt>
                <c:pt idx="101">
                  <c:v>6.4953500000000002</c:v>
                </c:pt>
                <c:pt idx="102">
                  <c:v>6.5168999999999997</c:v>
                </c:pt>
                <c:pt idx="103">
                  <c:v>6.5168999999999997</c:v>
                </c:pt>
                <c:pt idx="104">
                  <c:v>6.5168999999999997</c:v>
                </c:pt>
                <c:pt idx="105">
                  <c:v>6.5384500000000001</c:v>
                </c:pt>
                <c:pt idx="106">
                  <c:v>6.4845800000000002</c:v>
                </c:pt>
                <c:pt idx="107">
                  <c:v>6.5168999999999997</c:v>
                </c:pt>
                <c:pt idx="108">
                  <c:v>6.5168999999999997</c:v>
                </c:pt>
                <c:pt idx="109">
                  <c:v>6.4845800000000002</c:v>
                </c:pt>
                <c:pt idx="110">
                  <c:v>6.5168999999999997</c:v>
                </c:pt>
                <c:pt idx="111">
                  <c:v>6.5168999999999997</c:v>
                </c:pt>
                <c:pt idx="112">
                  <c:v>6.5168999999999997</c:v>
                </c:pt>
                <c:pt idx="113">
                  <c:v>6.4845800000000002</c:v>
                </c:pt>
                <c:pt idx="114">
                  <c:v>6.5384500000000001</c:v>
                </c:pt>
                <c:pt idx="115">
                  <c:v>6.5168999999999997</c:v>
                </c:pt>
                <c:pt idx="116">
                  <c:v>6.5168999999999997</c:v>
                </c:pt>
                <c:pt idx="117">
                  <c:v>6.5168999999999997</c:v>
                </c:pt>
                <c:pt idx="118">
                  <c:v>6.5168999999999997</c:v>
                </c:pt>
                <c:pt idx="119">
                  <c:v>6.4845800000000002</c:v>
                </c:pt>
                <c:pt idx="120">
                  <c:v>6.5168999999999997</c:v>
                </c:pt>
                <c:pt idx="121">
                  <c:v>6.5384500000000001</c:v>
                </c:pt>
                <c:pt idx="122">
                  <c:v>6.4845800000000002</c:v>
                </c:pt>
                <c:pt idx="123">
                  <c:v>6.5168999999999997</c:v>
                </c:pt>
                <c:pt idx="124">
                  <c:v>6.5168999999999997</c:v>
                </c:pt>
                <c:pt idx="125">
                  <c:v>6.4845800000000002</c:v>
                </c:pt>
                <c:pt idx="126">
                  <c:v>6.5168999999999997</c:v>
                </c:pt>
                <c:pt idx="127">
                  <c:v>6.5168999999999997</c:v>
                </c:pt>
                <c:pt idx="128">
                  <c:v>6.5168999999999997</c:v>
                </c:pt>
                <c:pt idx="129">
                  <c:v>6.5492299999999997</c:v>
                </c:pt>
                <c:pt idx="130">
                  <c:v>6.5168999999999997</c:v>
                </c:pt>
                <c:pt idx="131">
                  <c:v>6.4737999999999998</c:v>
                </c:pt>
                <c:pt idx="132">
                  <c:v>6.5492299999999997</c:v>
                </c:pt>
                <c:pt idx="133">
                  <c:v>6.5168999999999997</c:v>
                </c:pt>
                <c:pt idx="134">
                  <c:v>6.4953500000000002</c:v>
                </c:pt>
                <c:pt idx="135">
                  <c:v>6.5168999999999997</c:v>
                </c:pt>
                <c:pt idx="136">
                  <c:v>6.5168999999999997</c:v>
                </c:pt>
                <c:pt idx="137">
                  <c:v>6.4953500000000002</c:v>
                </c:pt>
                <c:pt idx="138">
                  <c:v>6.5384500000000001</c:v>
                </c:pt>
                <c:pt idx="139">
                  <c:v>6.5168999999999997</c:v>
                </c:pt>
                <c:pt idx="140">
                  <c:v>6.4953500000000002</c:v>
                </c:pt>
                <c:pt idx="141">
                  <c:v>6.5168999999999997</c:v>
                </c:pt>
                <c:pt idx="142">
                  <c:v>6.5168999999999997</c:v>
                </c:pt>
                <c:pt idx="143">
                  <c:v>6.4845800000000002</c:v>
                </c:pt>
                <c:pt idx="144">
                  <c:v>6.5168999999999997</c:v>
                </c:pt>
                <c:pt idx="145">
                  <c:v>6.5384500000000001</c:v>
                </c:pt>
                <c:pt idx="146">
                  <c:v>6.5168999999999997</c:v>
                </c:pt>
                <c:pt idx="147">
                  <c:v>6.5168999999999997</c:v>
                </c:pt>
                <c:pt idx="148">
                  <c:v>6.5168999999999997</c:v>
                </c:pt>
                <c:pt idx="149">
                  <c:v>6.4845800000000002</c:v>
                </c:pt>
                <c:pt idx="150">
                  <c:v>6.5168999999999997</c:v>
                </c:pt>
                <c:pt idx="151">
                  <c:v>6.5168999999999997</c:v>
                </c:pt>
                <c:pt idx="152">
                  <c:v>6.4845800000000002</c:v>
                </c:pt>
                <c:pt idx="153">
                  <c:v>6.5168999999999997</c:v>
                </c:pt>
                <c:pt idx="154">
                  <c:v>6.5384500000000001</c:v>
                </c:pt>
                <c:pt idx="155">
                  <c:v>6.4845800000000002</c:v>
                </c:pt>
                <c:pt idx="156">
                  <c:v>6.5168999999999997</c:v>
                </c:pt>
                <c:pt idx="157">
                  <c:v>6.5168999999999997</c:v>
                </c:pt>
                <c:pt idx="158">
                  <c:v>6.4845800000000002</c:v>
                </c:pt>
                <c:pt idx="159">
                  <c:v>6.5168999999999997</c:v>
                </c:pt>
                <c:pt idx="160">
                  <c:v>6.5168999999999997</c:v>
                </c:pt>
                <c:pt idx="161">
                  <c:v>6.5168999999999997</c:v>
                </c:pt>
                <c:pt idx="162">
                  <c:v>6.5384500000000001</c:v>
                </c:pt>
                <c:pt idx="163">
                  <c:v>6.5168999999999997</c:v>
                </c:pt>
                <c:pt idx="164">
                  <c:v>6.4845800000000002</c:v>
                </c:pt>
                <c:pt idx="165">
                  <c:v>6.5168999999999997</c:v>
                </c:pt>
                <c:pt idx="166">
                  <c:v>6.5168999999999997</c:v>
                </c:pt>
                <c:pt idx="167">
                  <c:v>6.4953500000000002</c:v>
                </c:pt>
                <c:pt idx="168">
                  <c:v>6.5168999999999997</c:v>
                </c:pt>
                <c:pt idx="169">
                  <c:v>6.5492299999999997</c:v>
                </c:pt>
                <c:pt idx="170">
                  <c:v>6.5168999999999997</c:v>
                </c:pt>
                <c:pt idx="171">
                  <c:v>6.5168999999999997</c:v>
                </c:pt>
                <c:pt idx="172">
                  <c:v>6.5168999999999997</c:v>
                </c:pt>
                <c:pt idx="173">
                  <c:v>6.4953500000000002</c:v>
                </c:pt>
                <c:pt idx="174">
                  <c:v>6.5168999999999997</c:v>
                </c:pt>
                <c:pt idx="175">
                  <c:v>6.5168999999999997</c:v>
                </c:pt>
                <c:pt idx="176">
                  <c:v>6.4953500000000002</c:v>
                </c:pt>
                <c:pt idx="177">
                  <c:v>6.5168999999999997</c:v>
                </c:pt>
                <c:pt idx="178">
                  <c:v>6.5492299999999997</c:v>
                </c:pt>
                <c:pt idx="179">
                  <c:v>6.4953500000000002</c:v>
                </c:pt>
                <c:pt idx="180">
                  <c:v>6.5168999999999997</c:v>
                </c:pt>
                <c:pt idx="181">
                  <c:v>6.5492299999999997</c:v>
                </c:pt>
                <c:pt idx="182">
                  <c:v>6.4737999999999998</c:v>
                </c:pt>
                <c:pt idx="183">
                  <c:v>6.5168999999999997</c:v>
                </c:pt>
                <c:pt idx="184">
                  <c:v>6.5492299999999997</c:v>
                </c:pt>
                <c:pt idx="185">
                  <c:v>6.4953500000000002</c:v>
                </c:pt>
                <c:pt idx="186">
                  <c:v>6.5384500000000001</c:v>
                </c:pt>
                <c:pt idx="187">
                  <c:v>6.5168999999999997</c:v>
                </c:pt>
                <c:pt idx="188">
                  <c:v>6.4953500000000002</c:v>
                </c:pt>
                <c:pt idx="189">
                  <c:v>6.5168999999999997</c:v>
                </c:pt>
                <c:pt idx="190">
                  <c:v>6.5168999999999997</c:v>
                </c:pt>
                <c:pt idx="191">
                  <c:v>6.4845800000000002</c:v>
                </c:pt>
                <c:pt idx="192">
                  <c:v>6.5168999999999997</c:v>
                </c:pt>
                <c:pt idx="193">
                  <c:v>6.5384500000000001</c:v>
                </c:pt>
                <c:pt idx="194">
                  <c:v>6.4845800000000002</c:v>
                </c:pt>
                <c:pt idx="195">
                  <c:v>6.5168999999999997</c:v>
                </c:pt>
                <c:pt idx="196">
                  <c:v>6.5168999999999997</c:v>
                </c:pt>
                <c:pt idx="197">
                  <c:v>6.5168999999999997</c:v>
                </c:pt>
                <c:pt idx="198">
                  <c:v>6.4845800000000002</c:v>
                </c:pt>
                <c:pt idx="199">
                  <c:v>6.5168999999999997</c:v>
                </c:pt>
                <c:pt idx="200">
                  <c:v>6.5168999999999997</c:v>
                </c:pt>
                <c:pt idx="201">
                  <c:v>6.5168999999999997</c:v>
                </c:pt>
                <c:pt idx="202">
                  <c:v>6.5384500000000001</c:v>
                </c:pt>
                <c:pt idx="203">
                  <c:v>6.5168999999999997</c:v>
                </c:pt>
                <c:pt idx="204">
                  <c:v>6.4953500000000002</c:v>
                </c:pt>
                <c:pt idx="205">
                  <c:v>6.5168999999999997</c:v>
                </c:pt>
                <c:pt idx="206">
                  <c:v>6.5168999999999997</c:v>
                </c:pt>
                <c:pt idx="207">
                  <c:v>6.4953500000000002</c:v>
                </c:pt>
                <c:pt idx="208">
                  <c:v>6.5168999999999997</c:v>
                </c:pt>
                <c:pt idx="209">
                  <c:v>6.5384500000000001</c:v>
                </c:pt>
                <c:pt idx="210">
                  <c:v>6.4953500000000002</c:v>
                </c:pt>
                <c:pt idx="211">
                  <c:v>6.5492299999999997</c:v>
                </c:pt>
                <c:pt idx="212">
                  <c:v>6.5168999999999997</c:v>
                </c:pt>
                <c:pt idx="213">
                  <c:v>6.4737999999999998</c:v>
                </c:pt>
                <c:pt idx="214">
                  <c:v>6.5168999999999997</c:v>
                </c:pt>
                <c:pt idx="215">
                  <c:v>6.5492299999999997</c:v>
                </c:pt>
                <c:pt idx="216">
                  <c:v>6.4737999999999998</c:v>
                </c:pt>
                <c:pt idx="217">
                  <c:v>6.5168999999999997</c:v>
                </c:pt>
                <c:pt idx="218">
                  <c:v>6.58155</c:v>
                </c:pt>
                <c:pt idx="219">
                  <c:v>6.4953500000000002</c:v>
                </c:pt>
                <c:pt idx="220">
                  <c:v>6.5168999999999997</c:v>
                </c:pt>
                <c:pt idx="221">
                  <c:v>6.5168999999999997</c:v>
                </c:pt>
                <c:pt idx="222">
                  <c:v>6.4953500000000002</c:v>
                </c:pt>
                <c:pt idx="223">
                  <c:v>6.5168999999999997</c:v>
                </c:pt>
                <c:pt idx="224">
                  <c:v>6.5168999999999997</c:v>
                </c:pt>
                <c:pt idx="225">
                  <c:v>6.5168999999999997</c:v>
                </c:pt>
                <c:pt idx="226">
                  <c:v>6.5168999999999997</c:v>
                </c:pt>
                <c:pt idx="227">
                  <c:v>6.5492299999999997</c:v>
                </c:pt>
                <c:pt idx="228">
                  <c:v>6.4953500000000002</c:v>
                </c:pt>
                <c:pt idx="229">
                  <c:v>6.4953500000000002</c:v>
                </c:pt>
                <c:pt idx="230">
                  <c:v>6.5492299999999997</c:v>
                </c:pt>
                <c:pt idx="231">
                  <c:v>6.4953500000000002</c:v>
                </c:pt>
                <c:pt idx="232">
                  <c:v>6.5168999999999997</c:v>
                </c:pt>
                <c:pt idx="233">
                  <c:v>6.5168999999999997</c:v>
                </c:pt>
                <c:pt idx="234">
                  <c:v>6.4522500000000003</c:v>
                </c:pt>
                <c:pt idx="235">
                  <c:v>6.4737999999999998</c:v>
                </c:pt>
                <c:pt idx="236">
                  <c:v>6.4306999999999999</c:v>
                </c:pt>
                <c:pt idx="237">
                  <c:v>6.35527</c:v>
                </c:pt>
                <c:pt idx="238">
                  <c:v>6.3660500000000004</c:v>
                </c:pt>
                <c:pt idx="239">
                  <c:v>6.3014000000000001</c:v>
                </c:pt>
                <c:pt idx="240">
                  <c:v>6.2906199999999997</c:v>
                </c:pt>
                <c:pt idx="241">
                  <c:v>6.3014000000000001</c:v>
                </c:pt>
                <c:pt idx="242">
                  <c:v>6.3014000000000001</c:v>
                </c:pt>
                <c:pt idx="243">
                  <c:v>6.2798499999999997</c:v>
                </c:pt>
                <c:pt idx="244">
                  <c:v>6.2583000000000002</c:v>
                </c:pt>
                <c:pt idx="245">
                  <c:v>6.3014000000000001</c:v>
                </c:pt>
                <c:pt idx="246">
                  <c:v>6.3014000000000001</c:v>
                </c:pt>
                <c:pt idx="247">
                  <c:v>6.2906199999999997</c:v>
                </c:pt>
                <c:pt idx="248">
                  <c:v>6.3014000000000001</c:v>
                </c:pt>
                <c:pt idx="249">
                  <c:v>6.3014000000000001</c:v>
                </c:pt>
                <c:pt idx="250">
                  <c:v>6.2798499999999997</c:v>
                </c:pt>
                <c:pt idx="251">
                  <c:v>6.3229499999999996</c:v>
                </c:pt>
                <c:pt idx="252">
                  <c:v>6.3014000000000001</c:v>
                </c:pt>
                <c:pt idx="253">
                  <c:v>6.2798499999999997</c:v>
                </c:pt>
                <c:pt idx="254">
                  <c:v>6.3229499999999996</c:v>
                </c:pt>
                <c:pt idx="255">
                  <c:v>6.2798499999999997</c:v>
                </c:pt>
                <c:pt idx="256">
                  <c:v>6.2798499999999997</c:v>
                </c:pt>
                <c:pt idx="257">
                  <c:v>6.2906199999999997</c:v>
                </c:pt>
                <c:pt idx="258">
                  <c:v>6.3014000000000001</c:v>
                </c:pt>
                <c:pt idx="259">
                  <c:v>6.2798499999999997</c:v>
                </c:pt>
                <c:pt idx="260">
                  <c:v>6.3229499999999996</c:v>
                </c:pt>
                <c:pt idx="261">
                  <c:v>6.3014000000000001</c:v>
                </c:pt>
                <c:pt idx="262">
                  <c:v>6.2798499999999997</c:v>
                </c:pt>
                <c:pt idx="263">
                  <c:v>6.3229499999999996</c:v>
                </c:pt>
                <c:pt idx="264">
                  <c:v>6.3014000000000001</c:v>
                </c:pt>
                <c:pt idx="265">
                  <c:v>6.2798499999999997</c:v>
                </c:pt>
                <c:pt idx="266">
                  <c:v>6.2906199999999997</c:v>
                </c:pt>
                <c:pt idx="267">
                  <c:v>6.3014000000000001</c:v>
                </c:pt>
                <c:pt idx="268">
                  <c:v>6.2798499999999997</c:v>
                </c:pt>
                <c:pt idx="269">
                  <c:v>6.2906199999999997</c:v>
                </c:pt>
                <c:pt idx="270">
                  <c:v>6.3014000000000001</c:v>
                </c:pt>
                <c:pt idx="271">
                  <c:v>6.2798499999999997</c:v>
                </c:pt>
                <c:pt idx="272">
                  <c:v>6.3229499999999996</c:v>
                </c:pt>
                <c:pt idx="273">
                  <c:v>6.3229499999999996</c:v>
                </c:pt>
                <c:pt idx="274">
                  <c:v>6.2906199999999997</c:v>
                </c:pt>
                <c:pt idx="275">
                  <c:v>6.3014000000000001</c:v>
                </c:pt>
                <c:pt idx="276">
                  <c:v>6.3014000000000001</c:v>
                </c:pt>
                <c:pt idx="277">
                  <c:v>6.2906199999999997</c:v>
                </c:pt>
                <c:pt idx="278">
                  <c:v>6.3014000000000001</c:v>
                </c:pt>
                <c:pt idx="279">
                  <c:v>6.4091500000000003</c:v>
                </c:pt>
                <c:pt idx="280">
                  <c:v>6.4199299999999999</c:v>
                </c:pt>
                <c:pt idx="281">
                  <c:v>6.4737999999999998</c:v>
                </c:pt>
                <c:pt idx="282">
                  <c:v>6.3875999999999999</c:v>
                </c:pt>
                <c:pt idx="283">
                  <c:v>6.4522500000000003</c:v>
                </c:pt>
                <c:pt idx="284">
                  <c:v>6.56</c:v>
                </c:pt>
                <c:pt idx="285">
                  <c:v>6.58155</c:v>
                </c:pt>
                <c:pt idx="286">
                  <c:v>6.6677600000000004</c:v>
                </c:pt>
                <c:pt idx="287">
                  <c:v>6.7755099999999997</c:v>
                </c:pt>
                <c:pt idx="288">
                  <c:v>6.87249</c:v>
                </c:pt>
                <c:pt idx="289">
                  <c:v>7.0125700000000002</c:v>
                </c:pt>
                <c:pt idx="290">
                  <c:v>7.1849699999999999</c:v>
                </c:pt>
                <c:pt idx="291">
                  <c:v>7.3250500000000001</c:v>
                </c:pt>
                <c:pt idx="292">
                  <c:v>7.4435799999999999</c:v>
                </c:pt>
                <c:pt idx="293">
                  <c:v>7.6590800000000003</c:v>
                </c:pt>
                <c:pt idx="294">
                  <c:v>7.8099299999999996</c:v>
                </c:pt>
                <c:pt idx="295">
                  <c:v>7.9607900000000003</c:v>
                </c:pt>
                <c:pt idx="296">
                  <c:v>8.1116399999999995</c:v>
                </c:pt>
                <c:pt idx="297">
                  <c:v>8.1978399999999993</c:v>
                </c:pt>
                <c:pt idx="298">
                  <c:v>8.3486999999999991</c:v>
                </c:pt>
                <c:pt idx="299">
                  <c:v>8.5426500000000001</c:v>
                </c:pt>
                <c:pt idx="300">
                  <c:v>8.7797099999999997</c:v>
                </c:pt>
                <c:pt idx="301">
                  <c:v>9.0167599999999997</c:v>
                </c:pt>
                <c:pt idx="302">
                  <c:v>9.5555299999999992</c:v>
                </c:pt>
                <c:pt idx="303">
                  <c:v>9.7818100000000001</c:v>
                </c:pt>
                <c:pt idx="304">
                  <c:v>10.008100000000001</c:v>
                </c:pt>
                <c:pt idx="305">
                  <c:v>10.460699999999999</c:v>
                </c:pt>
                <c:pt idx="306">
                  <c:v>10.8917</c:v>
                </c:pt>
                <c:pt idx="307">
                  <c:v>11.257999999999999</c:v>
                </c:pt>
                <c:pt idx="308">
                  <c:v>11.656700000000001</c:v>
                </c:pt>
                <c:pt idx="309">
                  <c:v>12.0985</c:v>
                </c:pt>
                <c:pt idx="310">
                  <c:v>12.357100000000001</c:v>
                </c:pt>
                <c:pt idx="311">
                  <c:v>12.7019</c:v>
                </c:pt>
                <c:pt idx="312">
                  <c:v>13.154500000000001</c:v>
                </c:pt>
                <c:pt idx="313">
                  <c:v>13.4346</c:v>
                </c:pt>
                <c:pt idx="314">
                  <c:v>13.693199999999999</c:v>
                </c:pt>
                <c:pt idx="315">
                  <c:v>14.145799999999999</c:v>
                </c:pt>
                <c:pt idx="316">
                  <c:v>14.3721</c:v>
                </c:pt>
                <c:pt idx="317">
                  <c:v>14.4259</c:v>
                </c:pt>
                <c:pt idx="318">
                  <c:v>13.154500000000001</c:v>
                </c:pt>
                <c:pt idx="319">
                  <c:v>10.697699999999999</c:v>
                </c:pt>
                <c:pt idx="320">
                  <c:v>9.7494800000000001</c:v>
                </c:pt>
                <c:pt idx="321">
                  <c:v>8.6935099999999998</c:v>
                </c:pt>
                <c:pt idx="322">
                  <c:v>8.6719600000000003</c:v>
                </c:pt>
                <c:pt idx="323">
                  <c:v>8.6827299999999994</c:v>
                </c:pt>
                <c:pt idx="324">
                  <c:v>8.7366100000000007</c:v>
                </c:pt>
                <c:pt idx="325">
                  <c:v>8.9736600000000006</c:v>
                </c:pt>
                <c:pt idx="326">
                  <c:v>9.0383099999999992</c:v>
                </c:pt>
                <c:pt idx="327">
                  <c:v>9.2753700000000006</c:v>
                </c:pt>
                <c:pt idx="328">
                  <c:v>9.4908800000000006</c:v>
                </c:pt>
                <c:pt idx="329">
                  <c:v>9.5878499999999995</c:v>
                </c:pt>
                <c:pt idx="330">
                  <c:v>9.83568</c:v>
                </c:pt>
                <c:pt idx="331">
                  <c:v>9.9865399999999998</c:v>
                </c:pt>
                <c:pt idx="332">
                  <c:v>10.2279</c:v>
                </c:pt>
                <c:pt idx="333">
                  <c:v>10.59</c:v>
                </c:pt>
                <c:pt idx="334">
                  <c:v>10.827</c:v>
                </c:pt>
                <c:pt idx="335">
                  <c:v>11.236499999999999</c:v>
                </c:pt>
                <c:pt idx="336">
                  <c:v>11.430400000000001</c:v>
                </c:pt>
                <c:pt idx="337">
                  <c:v>11.6028</c:v>
                </c:pt>
                <c:pt idx="338">
                  <c:v>11.710599999999999</c:v>
                </c:pt>
                <c:pt idx="339">
                  <c:v>11.559699999999999</c:v>
                </c:pt>
                <c:pt idx="340">
                  <c:v>11.3873</c:v>
                </c:pt>
                <c:pt idx="341">
                  <c:v>10.3744</c:v>
                </c:pt>
                <c:pt idx="342">
                  <c:v>10.2667</c:v>
                </c:pt>
                <c:pt idx="343">
                  <c:v>10.309799999999999</c:v>
                </c:pt>
                <c:pt idx="344">
                  <c:v>10.557600000000001</c:v>
                </c:pt>
                <c:pt idx="345">
                  <c:v>10.6762</c:v>
                </c:pt>
                <c:pt idx="346">
                  <c:v>10.956300000000001</c:v>
                </c:pt>
                <c:pt idx="347">
                  <c:v>11.236499999999999</c:v>
                </c:pt>
                <c:pt idx="348">
                  <c:v>11.3011</c:v>
                </c:pt>
                <c:pt idx="349">
                  <c:v>11.495100000000001</c:v>
                </c:pt>
                <c:pt idx="350">
                  <c:v>11.7537</c:v>
                </c:pt>
                <c:pt idx="351">
                  <c:v>11.689</c:v>
                </c:pt>
                <c:pt idx="352">
                  <c:v>11.6675</c:v>
                </c:pt>
                <c:pt idx="353">
                  <c:v>11.5921</c:v>
                </c:pt>
                <c:pt idx="354">
                  <c:v>11.559699999999999</c:v>
                </c:pt>
                <c:pt idx="355">
                  <c:v>11.689</c:v>
                </c:pt>
                <c:pt idx="356">
                  <c:v>11.882999999999999</c:v>
                </c:pt>
                <c:pt idx="357">
                  <c:v>11.818300000000001</c:v>
                </c:pt>
                <c:pt idx="358">
                  <c:v>11.882999999999999</c:v>
                </c:pt>
                <c:pt idx="359">
                  <c:v>11.9476</c:v>
                </c:pt>
                <c:pt idx="360">
                  <c:v>11.9476</c:v>
                </c:pt>
                <c:pt idx="361">
                  <c:v>12.0769</c:v>
                </c:pt>
                <c:pt idx="362">
                  <c:v>12.2278</c:v>
                </c:pt>
                <c:pt idx="363">
                  <c:v>12.357100000000001</c:v>
                </c:pt>
                <c:pt idx="364">
                  <c:v>12.5618</c:v>
                </c:pt>
                <c:pt idx="365">
                  <c:v>12.6157</c:v>
                </c:pt>
                <c:pt idx="366">
                  <c:v>12.5511</c:v>
                </c:pt>
                <c:pt idx="367">
                  <c:v>12.594200000000001</c:v>
                </c:pt>
                <c:pt idx="368">
                  <c:v>12.270899999999999</c:v>
                </c:pt>
                <c:pt idx="369">
                  <c:v>11.9907</c:v>
                </c:pt>
                <c:pt idx="370">
                  <c:v>11.818300000000001</c:v>
                </c:pt>
                <c:pt idx="371">
                  <c:v>11.6244</c:v>
                </c:pt>
                <c:pt idx="372">
                  <c:v>11.559699999999999</c:v>
                </c:pt>
                <c:pt idx="373">
                  <c:v>11.5166</c:v>
                </c:pt>
                <c:pt idx="374">
                  <c:v>11.021000000000001</c:v>
                </c:pt>
                <c:pt idx="375">
                  <c:v>10.7516</c:v>
                </c:pt>
                <c:pt idx="376">
                  <c:v>10.1805</c:v>
                </c:pt>
                <c:pt idx="377">
                  <c:v>10.0943</c:v>
                </c:pt>
                <c:pt idx="378">
                  <c:v>10.0404</c:v>
                </c:pt>
                <c:pt idx="379">
                  <c:v>9.9434400000000007</c:v>
                </c:pt>
                <c:pt idx="380">
                  <c:v>9.5770800000000005</c:v>
                </c:pt>
                <c:pt idx="381">
                  <c:v>9.3939000000000004</c:v>
                </c:pt>
                <c:pt idx="382">
                  <c:v>9.0383099999999992</c:v>
                </c:pt>
                <c:pt idx="383">
                  <c:v>8.35947</c:v>
                </c:pt>
                <c:pt idx="384">
                  <c:v>8.0254399999999997</c:v>
                </c:pt>
                <c:pt idx="385">
                  <c:v>7.85304</c:v>
                </c:pt>
                <c:pt idx="386">
                  <c:v>7.8099299999999996</c:v>
                </c:pt>
                <c:pt idx="387">
                  <c:v>7.7883800000000001</c:v>
                </c:pt>
                <c:pt idx="388">
                  <c:v>7.6375299999999999</c:v>
                </c:pt>
                <c:pt idx="389">
                  <c:v>6.8832599999999999</c:v>
                </c:pt>
                <c:pt idx="390">
                  <c:v>6.7755099999999997</c:v>
                </c:pt>
                <c:pt idx="391">
                  <c:v>6.7324099999999998</c:v>
                </c:pt>
                <c:pt idx="392">
                  <c:v>6.7108600000000003</c:v>
                </c:pt>
                <c:pt idx="393">
                  <c:v>6.7539600000000002</c:v>
                </c:pt>
                <c:pt idx="394">
                  <c:v>6.7755099999999997</c:v>
                </c:pt>
                <c:pt idx="395">
                  <c:v>6.7755099999999997</c:v>
                </c:pt>
                <c:pt idx="396">
                  <c:v>6.8186099999999996</c:v>
                </c:pt>
                <c:pt idx="397">
                  <c:v>6.8832599999999999</c:v>
                </c:pt>
                <c:pt idx="398">
                  <c:v>6.9263599999999999</c:v>
                </c:pt>
                <c:pt idx="399">
                  <c:v>6.9263599999999999</c:v>
                </c:pt>
                <c:pt idx="400">
                  <c:v>6.9048100000000003</c:v>
                </c:pt>
                <c:pt idx="401">
                  <c:v>6.7755099999999997</c:v>
                </c:pt>
                <c:pt idx="402">
                  <c:v>6.58155</c:v>
                </c:pt>
                <c:pt idx="403">
                  <c:v>6.4306999999999999</c:v>
                </c:pt>
                <c:pt idx="404">
                  <c:v>6.4306999999999999</c:v>
                </c:pt>
                <c:pt idx="405">
                  <c:v>6.4306999999999999</c:v>
                </c:pt>
                <c:pt idx="406">
                  <c:v>6.4737999999999998</c:v>
                </c:pt>
                <c:pt idx="407">
                  <c:v>6.4522500000000003</c:v>
                </c:pt>
                <c:pt idx="408">
                  <c:v>6.56</c:v>
                </c:pt>
                <c:pt idx="409">
                  <c:v>6.64621</c:v>
                </c:pt>
                <c:pt idx="410">
                  <c:v>6.6677600000000004</c:v>
                </c:pt>
                <c:pt idx="411">
                  <c:v>6.6893099999999999</c:v>
                </c:pt>
                <c:pt idx="412">
                  <c:v>6.7755099999999997</c:v>
                </c:pt>
                <c:pt idx="413">
                  <c:v>6.8617100000000004</c:v>
                </c:pt>
                <c:pt idx="414">
                  <c:v>6.9910100000000002</c:v>
                </c:pt>
                <c:pt idx="415">
                  <c:v>7.1203200000000004</c:v>
                </c:pt>
                <c:pt idx="416">
                  <c:v>7.1849699999999999</c:v>
                </c:pt>
                <c:pt idx="417">
                  <c:v>7.2065200000000003</c:v>
                </c:pt>
                <c:pt idx="418">
                  <c:v>7.2065200000000003</c:v>
                </c:pt>
                <c:pt idx="419">
                  <c:v>7.2927200000000001</c:v>
                </c:pt>
                <c:pt idx="420">
                  <c:v>7.2927200000000001</c:v>
                </c:pt>
                <c:pt idx="421">
                  <c:v>7.3142699999999996</c:v>
                </c:pt>
                <c:pt idx="422">
                  <c:v>7.3142699999999996</c:v>
                </c:pt>
                <c:pt idx="423">
                  <c:v>7.4004700000000003</c:v>
                </c:pt>
                <c:pt idx="424">
                  <c:v>7.4435799999999999</c:v>
                </c:pt>
                <c:pt idx="425">
                  <c:v>7.5082300000000002</c:v>
                </c:pt>
                <c:pt idx="426">
                  <c:v>7.5513300000000001</c:v>
                </c:pt>
                <c:pt idx="427">
                  <c:v>7.6806299999999998</c:v>
                </c:pt>
                <c:pt idx="428">
                  <c:v>7.7668299999999997</c:v>
                </c:pt>
                <c:pt idx="429">
                  <c:v>7.85304</c:v>
                </c:pt>
                <c:pt idx="430">
                  <c:v>8.0469899999999992</c:v>
                </c:pt>
                <c:pt idx="431">
                  <c:v>8.1762899999999998</c:v>
                </c:pt>
                <c:pt idx="432">
                  <c:v>8.3486999999999991</c:v>
                </c:pt>
                <c:pt idx="433">
                  <c:v>8.4995499999999993</c:v>
                </c:pt>
                <c:pt idx="434">
                  <c:v>8.6073000000000004</c:v>
                </c:pt>
                <c:pt idx="435">
                  <c:v>8.6288499999999999</c:v>
                </c:pt>
                <c:pt idx="436">
                  <c:v>8.6719600000000003</c:v>
                </c:pt>
                <c:pt idx="437">
                  <c:v>8.5857500000000009</c:v>
                </c:pt>
                <c:pt idx="438">
                  <c:v>8.5426500000000001</c:v>
                </c:pt>
                <c:pt idx="439">
                  <c:v>8.5211000000000006</c:v>
                </c:pt>
                <c:pt idx="440">
                  <c:v>8.09009</c:v>
                </c:pt>
                <c:pt idx="441">
                  <c:v>8.0685400000000005</c:v>
                </c:pt>
                <c:pt idx="442">
                  <c:v>8.0685400000000005</c:v>
                </c:pt>
                <c:pt idx="443">
                  <c:v>8.1978399999999993</c:v>
                </c:pt>
                <c:pt idx="444">
                  <c:v>8.3702500000000004</c:v>
                </c:pt>
                <c:pt idx="445">
                  <c:v>8.5641999999999996</c:v>
                </c:pt>
                <c:pt idx="446">
                  <c:v>8.6935099999999998</c:v>
                </c:pt>
                <c:pt idx="447">
                  <c:v>8.8228100000000005</c:v>
                </c:pt>
                <c:pt idx="448">
                  <c:v>9.0383099999999992</c:v>
                </c:pt>
                <c:pt idx="449">
                  <c:v>9.1029699999999991</c:v>
                </c:pt>
                <c:pt idx="450">
                  <c:v>9.1676199999999994</c:v>
                </c:pt>
                <c:pt idx="451">
                  <c:v>9.1460699999999999</c:v>
                </c:pt>
                <c:pt idx="452">
                  <c:v>9.2107200000000002</c:v>
                </c:pt>
                <c:pt idx="453">
                  <c:v>9.2753700000000006</c:v>
                </c:pt>
                <c:pt idx="454">
                  <c:v>9.3400200000000009</c:v>
                </c:pt>
                <c:pt idx="455">
                  <c:v>9.3831199999999999</c:v>
                </c:pt>
                <c:pt idx="456">
                  <c:v>9.2969200000000001</c:v>
                </c:pt>
                <c:pt idx="457">
                  <c:v>9.0167599999999997</c:v>
                </c:pt>
                <c:pt idx="458">
                  <c:v>8.6288499999999999</c:v>
                </c:pt>
                <c:pt idx="459">
                  <c:v>8.2409499999999998</c:v>
                </c:pt>
                <c:pt idx="460">
                  <c:v>8.1978399999999993</c:v>
                </c:pt>
                <c:pt idx="461">
                  <c:v>8.1547400000000003</c:v>
                </c:pt>
                <c:pt idx="462">
                  <c:v>8.1116399999999995</c:v>
                </c:pt>
                <c:pt idx="463">
                  <c:v>8.1547400000000003</c:v>
                </c:pt>
                <c:pt idx="464">
                  <c:v>8.1331900000000008</c:v>
                </c:pt>
                <c:pt idx="465">
                  <c:v>8.1116399999999995</c:v>
                </c:pt>
                <c:pt idx="466">
                  <c:v>7.7883800000000001</c:v>
                </c:pt>
                <c:pt idx="467">
                  <c:v>7.6375299999999999</c:v>
                </c:pt>
                <c:pt idx="468">
                  <c:v>7.4866799999999998</c:v>
                </c:pt>
                <c:pt idx="469">
                  <c:v>7.4004700000000003</c:v>
                </c:pt>
                <c:pt idx="470">
                  <c:v>7.2927200000000001</c:v>
                </c:pt>
                <c:pt idx="471">
                  <c:v>7.33582</c:v>
                </c:pt>
                <c:pt idx="472">
                  <c:v>7.3250500000000001</c:v>
                </c:pt>
                <c:pt idx="473">
                  <c:v>7.4435799999999999</c:v>
                </c:pt>
                <c:pt idx="474">
                  <c:v>7.5082300000000002</c:v>
                </c:pt>
                <c:pt idx="475">
                  <c:v>7.4866799999999998</c:v>
                </c:pt>
                <c:pt idx="476">
                  <c:v>7.4004700000000003</c:v>
                </c:pt>
                <c:pt idx="477">
                  <c:v>7.0125700000000002</c:v>
                </c:pt>
                <c:pt idx="478">
                  <c:v>6.9479100000000003</c:v>
                </c:pt>
                <c:pt idx="479">
                  <c:v>6.8617100000000004</c:v>
                </c:pt>
                <c:pt idx="480">
                  <c:v>6.7755099999999997</c:v>
                </c:pt>
                <c:pt idx="481">
                  <c:v>6.84016</c:v>
                </c:pt>
                <c:pt idx="482">
                  <c:v>6.9263599999999999</c:v>
                </c:pt>
                <c:pt idx="483">
                  <c:v>7.0017899999999997</c:v>
                </c:pt>
                <c:pt idx="484">
                  <c:v>7.09877</c:v>
                </c:pt>
                <c:pt idx="485">
                  <c:v>7.2496200000000002</c:v>
                </c:pt>
                <c:pt idx="486">
                  <c:v>7.3573700000000004</c:v>
                </c:pt>
                <c:pt idx="487">
                  <c:v>7.5082300000000002</c:v>
                </c:pt>
                <c:pt idx="488">
                  <c:v>7.6375299999999999</c:v>
                </c:pt>
                <c:pt idx="489">
                  <c:v>7.7452800000000002</c:v>
                </c:pt>
                <c:pt idx="490">
                  <c:v>7.7883800000000001</c:v>
                </c:pt>
                <c:pt idx="491">
                  <c:v>7.7452800000000002</c:v>
                </c:pt>
                <c:pt idx="492">
                  <c:v>7.3573700000000004</c:v>
                </c:pt>
                <c:pt idx="493">
                  <c:v>7.2927200000000001</c:v>
                </c:pt>
                <c:pt idx="494">
                  <c:v>7.2711699999999997</c:v>
                </c:pt>
                <c:pt idx="495">
                  <c:v>7.3573700000000004</c:v>
                </c:pt>
                <c:pt idx="496">
                  <c:v>7.33582</c:v>
                </c:pt>
                <c:pt idx="497">
                  <c:v>7.22</c:v>
                </c:pt>
                <c:pt idx="498">
                  <c:v>7.09877</c:v>
                </c:pt>
                <c:pt idx="499">
                  <c:v>6.8078399999999997</c:v>
                </c:pt>
                <c:pt idx="500">
                  <c:v>6.6893099999999999</c:v>
                </c:pt>
                <c:pt idx="501">
                  <c:v>6.6246600000000004</c:v>
                </c:pt>
                <c:pt idx="502">
                  <c:v>6.58155</c:v>
                </c:pt>
                <c:pt idx="503">
                  <c:v>6.56</c:v>
                </c:pt>
                <c:pt idx="504">
                  <c:v>6.58155</c:v>
                </c:pt>
                <c:pt idx="505">
                  <c:v>6.58155</c:v>
                </c:pt>
                <c:pt idx="506">
                  <c:v>6.6246600000000004</c:v>
                </c:pt>
                <c:pt idx="507">
                  <c:v>6.7539600000000002</c:v>
                </c:pt>
                <c:pt idx="508">
                  <c:v>6.8186099999999996</c:v>
                </c:pt>
                <c:pt idx="509">
                  <c:v>6.8832599999999999</c:v>
                </c:pt>
                <c:pt idx="510">
                  <c:v>6.9479100000000003</c:v>
                </c:pt>
                <c:pt idx="511">
                  <c:v>6.9910100000000002</c:v>
                </c:pt>
                <c:pt idx="512">
                  <c:v>6.9048100000000003</c:v>
                </c:pt>
                <c:pt idx="513">
                  <c:v>6.7108600000000003</c:v>
                </c:pt>
                <c:pt idx="514">
                  <c:v>6.4953500000000002</c:v>
                </c:pt>
                <c:pt idx="515">
                  <c:v>6.5168999999999997</c:v>
                </c:pt>
                <c:pt idx="516">
                  <c:v>6.64621</c:v>
                </c:pt>
                <c:pt idx="517">
                  <c:v>6.7324099999999998</c:v>
                </c:pt>
                <c:pt idx="518">
                  <c:v>6.8186099999999996</c:v>
                </c:pt>
                <c:pt idx="519">
                  <c:v>6.9479100000000003</c:v>
                </c:pt>
                <c:pt idx="520">
                  <c:v>7.09877</c:v>
                </c:pt>
                <c:pt idx="521">
                  <c:v>7.1634200000000003</c:v>
                </c:pt>
                <c:pt idx="522">
                  <c:v>7.2711699999999997</c:v>
                </c:pt>
                <c:pt idx="523">
                  <c:v>7.3573700000000004</c:v>
                </c:pt>
                <c:pt idx="524">
                  <c:v>7.3789199999999999</c:v>
                </c:pt>
                <c:pt idx="525">
                  <c:v>7.4220300000000003</c:v>
                </c:pt>
                <c:pt idx="526">
                  <c:v>7.4435799999999999</c:v>
                </c:pt>
                <c:pt idx="527">
                  <c:v>7.4220300000000003</c:v>
                </c:pt>
                <c:pt idx="528">
                  <c:v>7.4651300000000003</c:v>
                </c:pt>
                <c:pt idx="529">
                  <c:v>7.4866799999999998</c:v>
                </c:pt>
                <c:pt idx="530">
                  <c:v>7.5728799999999996</c:v>
                </c:pt>
                <c:pt idx="531">
                  <c:v>7.6375299999999999</c:v>
                </c:pt>
                <c:pt idx="532">
                  <c:v>7.7668299999999997</c:v>
                </c:pt>
                <c:pt idx="533">
                  <c:v>7.8745900000000004</c:v>
                </c:pt>
                <c:pt idx="534">
                  <c:v>8.0038900000000002</c:v>
                </c:pt>
                <c:pt idx="535">
                  <c:v>7.9392399999999999</c:v>
                </c:pt>
                <c:pt idx="536">
                  <c:v>7.9176900000000003</c:v>
                </c:pt>
                <c:pt idx="537">
                  <c:v>7.85304</c:v>
                </c:pt>
                <c:pt idx="538">
                  <c:v>7.8314899999999996</c:v>
                </c:pt>
                <c:pt idx="539">
                  <c:v>7.9392399999999999</c:v>
                </c:pt>
                <c:pt idx="540">
                  <c:v>8.1331900000000008</c:v>
                </c:pt>
                <c:pt idx="541">
                  <c:v>8.2409499999999998</c:v>
                </c:pt>
                <c:pt idx="542">
                  <c:v>8.3917999999999999</c:v>
                </c:pt>
                <c:pt idx="543">
                  <c:v>8.4995499999999993</c:v>
                </c:pt>
                <c:pt idx="544">
                  <c:v>8.5857500000000009</c:v>
                </c:pt>
                <c:pt idx="545">
                  <c:v>8.6288499999999999</c:v>
                </c:pt>
                <c:pt idx="546">
                  <c:v>8.7366100000000007</c:v>
                </c:pt>
                <c:pt idx="547">
                  <c:v>8.7366100000000007</c:v>
                </c:pt>
                <c:pt idx="548">
                  <c:v>8.8012599999999992</c:v>
                </c:pt>
                <c:pt idx="549">
                  <c:v>8.7581600000000002</c:v>
                </c:pt>
                <c:pt idx="550">
                  <c:v>8.7366100000000007</c:v>
                </c:pt>
                <c:pt idx="551">
                  <c:v>8.7581600000000002</c:v>
                </c:pt>
                <c:pt idx="552">
                  <c:v>8.8228100000000005</c:v>
                </c:pt>
                <c:pt idx="553">
                  <c:v>8.8659099999999995</c:v>
                </c:pt>
                <c:pt idx="554">
                  <c:v>8.8874600000000008</c:v>
                </c:pt>
                <c:pt idx="555">
                  <c:v>8.5426500000000001</c:v>
                </c:pt>
                <c:pt idx="556">
                  <c:v>8.3056000000000001</c:v>
                </c:pt>
                <c:pt idx="557">
                  <c:v>8.1762899999999998</c:v>
                </c:pt>
                <c:pt idx="558">
                  <c:v>8.2409499999999998</c:v>
                </c:pt>
                <c:pt idx="559">
                  <c:v>8.2193900000000006</c:v>
                </c:pt>
                <c:pt idx="560">
                  <c:v>8.2840500000000006</c:v>
                </c:pt>
                <c:pt idx="561">
                  <c:v>8.2624999999999993</c:v>
                </c:pt>
                <c:pt idx="562">
                  <c:v>8.2409499999999998</c:v>
                </c:pt>
                <c:pt idx="563">
                  <c:v>8.2409499999999998</c:v>
                </c:pt>
                <c:pt idx="564">
                  <c:v>8.2840500000000006</c:v>
                </c:pt>
                <c:pt idx="565">
                  <c:v>8.1978399999999993</c:v>
                </c:pt>
                <c:pt idx="566">
                  <c:v>8.0254399999999997</c:v>
                </c:pt>
                <c:pt idx="567">
                  <c:v>7.85304</c:v>
                </c:pt>
                <c:pt idx="568">
                  <c:v>7.7883800000000001</c:v>
                </c:pt>
                <c:pt idx="569">
                  <c:v>7.7021800000000002</c:v>
                </c:pt>
                <c:pt idx="570">
                  <c:v>7.5728799999999996</c:v>
                </c:pt>
                <c:pt idx="571">
                  <c:v>7.4435799999999999</c:v>
                </c:pt>
                <c:pt idx="572">
                  <c:v>7.4651300000000003</c:v>
                </c:pt>
                <c:pt idx="573">
                  <c:v>7.4651300000000003</c:v>
                </c:pt>
                <c:pt idx="574">
                  <c:v>7.4866799999999998</c:v>
                </c:pt>
                <c:pt idx="575">
                  <c:v>7.4435799999999999</c:v>
                </c:pt>
                <c:pt idx="576">
                  <c:v>7.4220300000000003</c:v>
                </c:pt>
                <c:pt idx="577">
                  <c:v>7.4435799999999999</c:v>
                </c:pt>
                <c:pt idx="578">
                  <c:v>7.4651300000000003</c:v>
                </c:pt>
                <c:pt idx="579">
                  <c:v>7.4866799999999998</c:v>
                </c:pt>
                <c:pt idx="580">
                  <c:v>7.5082300000000002</c:v>
                </c:pt>
                <c:pt idx="581">
                  <c:v>7.5082300000000002</c:v>
                </c:pt>
                <c:pt idx="582">
                  <c:v>7.5513300000000001</c:v>
                </c:pt>
                <c:pt idx="583">
                  <c:v>7.4220300000000003</c:v>
                </c:pt>
                <c:pt idx="584">
                  <c:v>7.33582</c:v>
                </c:pt>
                <c:pt idx="585">
                  <c:v>7.2711699999999997</c:v>
                </c:pt>
                <c:pt idx="586">
                  <c:v>7.2496200000000002</c:v>
                </c:pt>
                <c:pt idx="587">
                  <c:v>7.2280699999999998</c:v>
                </c:pt>
                <c:pt idx="588">
                  <c:v>7.2065200000000003</c:v>
                </c:pt>
                <c:pt idx="589">
                  <c:v>7.1418699999999999</c:v>
                </c:pt>
                <c:pt idx="590">
                  <c:v>7.0125700000000002</c:v>
                </c:pt>
                <c:pt idx="591">
                  <c:v>6.9048100000000003</c:v>
                </c:pt>
                <c:pt idx="592">
                  <c:v>6.9479100000000003</c:v>
                </c:pt>
                <c:pt idx="593">
                  <c:v>7.0341199999999997</c:v>
                </c:pt>
                <c:pt idx="594">
                  <c:v>6.8617100000000004</c:v>
                </c:pt>
                <c:pt idx="595">
                  <c:v>6.6893099999999999</c:v>
                </c:pt>
                <c:pt idx="596">
                  <c:v>6.56</c:v>
                </c:pt>
                <c:pt idx="597">
                  <c:v>6.4522500000000003</c:v>
                </c:pt>
                <c:pt idx="598">
                  <c:v>6.4522500000000003</c:v>
                </c:pt>
                <c:pt idx="599">
                  <c:v>6.4953500000000002</c:v>
                </c:pt>
                <c:pt idx="600">
                  <c:v>6.4953500000000002</c:v>
                </c:pt>
                <c:pt idx="601">
                  <c:v>6.4522500000000003</c:v>
                </c:pt>
                <c:pt idx="602">
                  <c:v>6.4953500000000002</c:v>
                </c:pt>
                <c:pt idx="603">
                  <c:v>6.56</c:v>
                </c:pt>
                <c:pt idx="604">
                  <c:v>6.64621</c:v>
                </c:pt>
                <c:pt idx="605">
                  <c:v>6.6677600000000004</c:v>
                </c:pt>
                <c:pt idx="606">
                  <c:v>6.60311</c:v>
                </c:pt>
                <c:pt idx="607">
                  <c:v>6.58155</c:v>
                </c:pt>
                <c:pt idx="608">
                  <c:v>6.58155</c:v>
                </c:pt>
                <c:pt idx="609">
                  <c:v>6.58155</c:v>
                </c:pt>
                <c:pt idx="610">
                  <c:v>6.6246600000000004</c:v>
                </c:pt>
                <c:pt idx="611">
                  <c:v>6.6677600000000004</c:v>
                </c:pt>
                <c:pt idx="612">
                  <c:v>6.6893099999999999</c:v>
                </c:pt>
                <c:pt idx="613">
                  <c:v>6.6893099999999999</c:v>
                </c:pt>
                <c:pt idx="614">
                  <c:v>6.60311</c:v>
                </c:pt>
                <c:pt idx="615">
                  <c:v>6.4522500000000003</c:v>
                </c:pt>
                <c:pt idx="616">
                  <c:v>6.3875999999999999</c:v>
                </c:pt>
                <c:pt idx="617">
                  <c:v>6.3660500000000004</c:v>
                </c:pt>
                <c:pt idx="618">
                  <c:v>6.4522500000000003</c:v>
                </c:pt>
                <c:pt idx="619">
                  <c:v>6.5384500000000001</c:v>
                </c:pt>
                <c:pt idx="620">
                  <c:v>6.58155</c:v>
                </c:pt>
                <c:pt idx="621">
                  <c:v>6.6677600000000004</c:v>
                </c:pt>
                <c:pt idx="622">
                  <c:v>6.7755099999999997</c:v>
                </c:pt>
                <c:pt idx="623">
                  <c:v>6.8186099999999996</c:v>
                </c:pt>
                <c:pt idx="624">
                  <c:v>6.84016</c:v>
                </c:pt>
                <c:pt idx="625">
                  <c:v>6.7324099999999998</c:v>
                </c:pt>
                <c:pt idx="626">
                  <c:v>6.64621</c:v>
                </c:pt>
                <c:pt idx="627">
                  <c:v>6.56</c:v>
                </c:pt>
                <c:pt idx="628">
                  <c:v>6.58155</c:v>
                </c:pt>
                <c:pt idx="629">
                  <c:v>6.60311</c:v>
                </c:pt>
                <c:pt idx="630">
                  <c:v>6.7108600000000003</c:v>
                </c:pt>
                <c:pt idx="631">
                  <c:v>6.7755099999999997</c:v>
                </c:pt>
                <c:pt idx="632">
                  <c:v>6.8617100000000004</c:v>
                </c:pt>
                <c:pt idx="633">
                  <c:v>6.7755099999999997</c:v>
                </c:pt>
                <c:pt idx="634">
                  <c:v>6.7970600000000001</c:v>
                </c:pt>
                <c:pt idx="635">
                  <c:v>6.84016</c:v>
                </c:pt>
                <c:pt idx="636">
                  <c:v>6.9479100000000003</c:v>
                </c:pt>
                <c:pt idx="637">
                  <c:v>7.1203200000000004</c:v>
                </c:pt>
                <c:pt idx="638">
                  <c:v>7.2496200000000002</c:v>
                </c:pt>
                <c:pt idx="639">
                  <c:v>7.3573700000000004</c:v>
                </c:pt>
                <c:pt idx="640">
                  <c:v>7.4651300000000003</c:v>
                </c:pt>
                <c:pt idx="641">
                  <c:v>7.4004700000000003</c:v>
                </c:pt>
                <c:pt idx="642">
                  <c:v>7.3142699999999996</c:v>
                </c:pt>
                <c:pt idx="643">
                  <c:v>7.2711699999999997</c:v>
                </c:pt>
                <c:pt idx="644">
                  <c:v>7.2711699999999997</c:v>
                </c:pt>
                <c:pt idx="645">
                  <c:v>7.2927200000000001</c:v>
                </c:pt>
                <c:pt idx="646">
                  <c:v>7.33582</c:v>
                </c:pt>
                <c:pt idx="647">
                  <c:v>7.2927200000000001</c:v>
                </c:pt>
                <c:pt idx="648">
                  <c:v>7.1849699999999999</c:v>
                </c:pt>
                <c:pt idx="649">
                  <c:v>7.1418699999999999</c:v>
                </c:pt>
                <c:pt idx="650">
                  <c:v>7.1634200000000003</c:v>
                </c:pt>
                <c:pt idx="651">
                  <c:v>7.1849699999999999</c:v>
                </c:pt>
                <c:pt idx="652">
                  <c:v>7.2280699999999998</c:v>
                </c:pt>
                <c:pt idx="653">
                  <c:v>7.2065200000000003</c:v>
                </c:pt>
                <c:pt idx="654">
                  <c:v>7.2496200000000002</c:v>
                </c:pt>
                <c:pt idx="655">
                  <c:v>7.2065200000000003</c:v>
                </c:pt>
                <c:pt idx="656">
                  <c:v>7.2280699999999998</c:v>
                </c:pt>
                <c:pt idx="657">
                  <c:v>7.1203200000000004</c:v>
                </c:pt>
                <c:pt idx="658">
                  <c:v>7.09877</c:v>
                </c:pt>
                <c:pt idx="659">
                  <c:v>7.0556700000000001</c:v>
                </c:pt>
                <c:pt idx="660">
                  <c:v>7.0341199999999997</c:v>
                </c:pt>
                <c:pt idx="661">
                  <c:v>7.1418699999999999</c:v>
                </c:pt>
                <c:pt idx="662">
                  <c:v>7.2280699999999998</c:v>
                </c:pt>
                <c:pt idx="663">
                  <c:v>7.2603999999999997</c:v>
                </c:pt>
                <c:pt idx="664">
                  <c:v>7.3142699999999996</c:v>
                </c:pt>
                <c:pt idx="665">
                  <c:v>7.2496200000000002</c:v>
                </c:pt>
                <c:pt idx="666">
                  <c:v>6.8832599999999999</c:v>
                </c:pt>
                <c:pt idx="667">
                  <c:v>6.5384500000000001</c:v>
                </c:pt>
                <c:pt idx="668">
                  <c:v>6.3875999999999999</c:v>
                </c:pt>
                <c:pt idx="669">
                  <c:v>6.4522500000000003</c:v>
                </c:pt>
                <c:pt idx="670">
                  <c:v>6.4737999999999998</c:v>
                </c:pt>
                <c:pt idx="671">
                  <c:v>6.4953500000000002</c:v>
                </c:pt>
                <c:pt idx="672">
                  <c:v>6.4953500000000002</c:v>
                </c:pt>
                <c:pt idx="673">
                  <c:v>6.60311</c:v>
                </c:pt>
                <c:pt idx="674">
                  <c:v>6.64621</c:v>
                </c:pt>
                <c:pt idx="675">
                  <c:v>6.7108600000000003</c:v>
                </c:pt>
                <c:pt idx="676">
                  <c:v>6.7539600000000002</c:v>
                </c:pt>
                <c:pt idx="677">
                  <c:v>6.64621</c:v>
                </c:pt>
                <c:pt idx="678">
                  <c:v>6.6246600000000004</c:v>
                </c:pt>
                <c:pt idx="679">
                  <c:v>6.61388</c:v>
                </c:pt>
                <c:pt idx="680">
                  <c:v>6.60311</c:v>
                </c:pt>
                <c:pt idx="681">
                  <c:v>6.6677600000000004</c:v>
                </c:pt>
                <c:pt idx="682">
                  <c:v>6.7324099999999998</c:v>
                </c:pt>
                <c:pt idx="683">
                  <c:v>6.8186099999999996</c:v>
                </c:pt>
                <c:pt idx="684">
                  <c:v>6.8617100000000004</c:v>
                </c:pt>
                <c:pt idx="685">
                  <c:v>6.84016</c:v>
                </c:pt>
                <c:pt idx="686">
                  <c:v>6.8186099999999996</c:v>
                </c:pt>
                <c:pt idx="687">
                  <c:v>6.8617100000000004</c:v>
                </c:pt>
                <c:pt idx="688">
                  <c:v>6.9479100000000003</c:v>
                </c:pt>
                <c:pt idx="689">
                  <c:v>7.0772199999999996</c:v>
                </c:pt>
                <c:pt idx="690">
                  <c:v>7.0556700000000001</c:v>
                </c:pt>
                <c:pt idx="691">
                  <c:v>6.9694599999999998</c:v>
                </c:pt>
                <c:pt idx="692">
                  <c:v>6.8186099999999996</c:v>
                </c:pt>
                <c:pt idx="693">
                  <c:v>6.8832599999999999</c:v>
                </c:pt>
                <c:pt idx="694">
                  <c:v>6.9048100000000003</c:v>
                </c:pt>
                <c:pt idx="695">
                  <c:v>6.9263599999999999</c:v>
                </c:pt>
                <c:pt idx="696">
                  <c:v>6.7755099999999997</c:v>
                </c:pt>
                <c:pt idx="697">
                  <c:v>6.7970600000000001</c:v>
                </c:pt>
                <c:pt idx="698">
                  <c:v>6.8186099999999996</c:v>
                </c:pt>
                <c:pt idx="699">
                  <c:v>6.9910100000000002</c:v>
                </c:pt>
                <c:pt idx="700">
                  <c:v>7.1203200000000004</c:v>
                </c:pt>
                <c:pt idx="701">
                  <c:v>7.2280699999999998</c:v>
                </c:pt>
                <c:pt idx="702">
                  <c:v>7.3142699999999996</c:v>
                </c:pt>
                <c:pt idx="703">
                  <c:v>7.3250500000000001</c:v>
                </c:pt>
                <c:pt idx="704">
                  <c:v>7.3573700000000004</c:v>
                </c:pt>
                <c:pt idx="705">
                  <c:v>7.4220300000000003</c:v>
                </c:pt>
                <c:pt idx="706">
                  <c:v>7.5513300000000001</c:v>
                </c:pt>
                <c:pt idx="707">
                  <c:v>7.6375299999999999</c:v>
                </c:pt>
                <c:pt idx="708">
                  <c:v>7.7883800000000001</c:v>
                </c:pt>
                <c:pt idx="709">
                  <c:v>7.8099299999999996</c:v>
                </c:pt>
                <c:pt idx="710">
                  <c:v>7.7883800000000001</c:v>
                </c:pt>
                <c:pt idx="711">
                  <c:v>7.5297799999999997</c:v>
                </c:pt>
                <c:pt idx="712">
                  <c:v>7.3550000000000004</c:v>
                </c:pt>
                <c:pt idx="713">
                  <c:v>7.1849699999999999</c:v>
                </c:pt>
                <c:pt idx="714">
                  <c:v>7.1849699999999999</c:v>
                </c:pt>
                <c:pt idx="715">
                  <c:v>7.0556700000000001</c:v>
                </c:pt>
                <c:pt idx="716">
                  <c:v>6.9263599999999999</c:v>
                </c:pt>
                <c:pt idx="717">
                  <c:v>6.7324099999999998</c:v>
                </c:pt>
                <c:pt idx="718">
                  <c:v>6.64621</c:v>
                </c:pt>
                <c:pt idx="719">
                  <c:v>6.5168999999999997</c:v>
                </c:pt>
                <c:pt idx="720">
                  <c:v>6.56</c:v>
                </c:pt>
                <c:pt idx="721">
                  <c:v>6.56</c:v>
                </c:pt>
                <c:pt idx="722">
                  <c:v>6.5168999999999997</c:v>
                </c:pt>
                <c:pt idx="723">
                  <c:v>6.4091500000000003</c:v>
                </c:pt>
                <c:pt idx="724">
                  <c:v>6.3875999999999999</c:v>
                </c:pt>
                <c:pt idx="725">
                  <c:v>6.3660500000000004</c:v>
                </c:pt>
                <c:pt idx="726">
                  <c:v>6.3445</c:v>
                </c:pt>
                <c:pt idx="727">
                  <c:v>6.4091500000000003</c:v>
                </c:pt>
                <c:pt idx="728">
                  <c:v>6.4522500000000003</c:v>
                </c:pt>
                <c:pt idx="729">
                  <c:v>6.4953500000000002</c:v>
                </c:pt>
                <c:pt idx="730">
                  <c:v>6.4522500000000003</c:v>
                </c:pt>
                <c:pt idx="731">
                  <c:v>6.5384500000000001</c:v>
                </c:pt>
                <c:pt idx="732">
                  <c:v>6.5384500000000001</c:v>
                </c:pt>
                <c:pt idx="733">
                  <c:v>6.58155</c:v>
                </c:pt>
                <c:pt idx="734">
                  <c:v>6.6677600000000004</c:v>
                </c:pt>
                <c:pt idx="735">
                  <c:v>6.7539600000000002</c:v>
                </c:pt>
                <c:pt idx="736">
                  <c:v>6.8617100000000004</c:v>
                </c:pt>
                <c:pt idx="737">
                  <c:v>6.9263599999999999</c:v>
                </c:pt>
                <c:pt idx="738">
                  <c:v>7.0556700000000001</c:v>
                </c:pt>
                <c:pt idx="739">
                  <c:v>7.1203200000000004</c:v>
                </c:pt>
                <c:pt idx="740">
                  <c:v>7.1418699999999999</c:v>
                </c:pt>
                <c:pt idx="741">
                  <c:v>7.0772199999999996</c:v>
                </c:pt>
                <c:pt idx="742">
                  <c:v>7.0556700000000001</c:v>
                </c:pt>
                <c:pt idx="743">
                  <c:v>7.1203200000000004</c:v>
                </c:pt>
                <c:pt idx="744">
                  <c:v>7.2065200000000003</c:v>
                </c:pt>
                <c:pt idx="745">
                  <c:v>7.3142699999999996</c:v>
                </c:pt>
                <c:pt idx="746">
                  <c:v>7.4220300000000003</c:v>
                </c:pt>
                <c:pt idx="747">
                  <c:v>7.4220300000000003</c:v>
                </c:pt>
                <c:pt idx="748">
                  <c:v>7.4004700000000003</c:v>
                </c:pt>
                <c:pt idx="749">
                  <c:v>7.3142699999999996</c:v>
                </c:pt>
                <c:pt idx="750">
                  <c:v>7.1634200000000003</c:v>
                </c:pt>
                <c:pt idx="751">
                  <c:v>7.2711699999999997</c:v>
                </c:pt>
                <c:pt idx="752">
                  <c:v>7.3142699999999996</c:v>
                </c:pt>
                <c:pt idx="753">
                  <c:v>7.2927200000000001</c:v>
                </c:pt>
                <c:pt idx="754">
                  <c:v>7.2065200000000003</c:v>
                </c:pt>
                <c:pt idx="755">
                  <c:v>7.2280699999999998</c:v>
                </c:pt>
                <c:pt idx="756">
                  <c:v>7.2065200000000003</c:v>
                </c:pt>
                <c:pt idx="757">
                  <c:v>7.2496200000000002</c:v>
                </c:pt>
                <c:pt idx="758">
                  <c:v>7.2280699999999998</c:v>
                </c:pt>
                <c:pt idx="759">
                  <c:v>7.2065200000000003</c:v>
                </c:pt>
                <c:pt idx="760">
                  <c:v>7.2065200000000003</c:v>
                </c:pt>
                <c:pt idx="761">
                  <c:v>7.2065200000000003</c:v>
                </c:pt>
                <c:pt idx="762">
                  <c:v>7.2711699999999997</c:v>
                </c:pt>
                <c:pt idx="763">
                  <c:v>7.33582</c:v>
                </c:pt>
                <c:pt idx="764">
                  <c:v>7.3142699999999996</c:v>
                </c:pt>
                <c:pt idx="765">
                  <c:v>7.2496200000000002</c:v>
                </c:pt>
                <c:pt idx="766">
                  <c:v>7.2280699999999998</c:v>
                </c:pt>
                <c:pt idx="767">
                  <c:v>7.2065200000000003</c:v>
                </c:pt>
                <c:pt idx="768">
                  <c:v>7.1849699999999999</c:v>
                </c:pt>
                <c:pt idx="769">
                  <c:v>7.1418699999999999</c:v>
                </c:pt>
                <c:pt idx="770">
                  <c:v>7.09877</c:v>
                </c:pt>
                <c:pt idx="771">
                  <c:v>7.09877</c:v>
                </c:pt>
                <c:pt idx="772">
                  <c:v>7.0772199999999996</c:v>
                </c:pt>
                <c:pt idx="773">
                  <c:v>7.09877</c:v>
                </c:pt>
                <c:pt idx="774">
                  <c:v>7.1203200000000004</c:v>
                </c:pt>
                <c:pt idx="775">
                  <c:v>7.1203200000000004</c:v>
                </c:pt>
                <c:pt idx="776">
                  <c:v>7.0772199999999996</c:v>
                </c:pt>
                <c:pt idx="777">
                  <c:v>7.0772199999999996</c:v>
                </c:pt>
                <c:pt idx="778">
                  <c:v>7.0341199999999997</c:v>
                </c:pt>
                <c:pt idx="779">
                  <c:v>7.0556700000000001</c:v>
                </c:pt>
                <c:pt idx="780">
                  <c:v>7.0772199999999996</c:v>
                </c:pt>
                <c:pt idx="781">
                  <c:v>7.0772199999999996</c:v>
                </c:pt>
                <c:pt idx="782">
                  <c:v>7.0341199999999997</c:v>
                </c:pt>
                <c:pt idx="783">
                  <c:v>7.0772199999999996</c:v>
                </c:pt>
                <c:pt idx="784">
                  <c:v>7.09877</c:v>
                </c:pt>
                <c:pt idx="785">
                  <c:v>7.2065200000000003</c:v>
                </c:pt>
                <c:pt idx="786">
                  <c:v>7.1849699999999999</c:v>
                </c:pt>
                <c:pt idx="787">
                  <c:v>7.2711699999999997</c:v>
                </c:pt>
                <c:pt idx="788">
                  <c:v>7.33582</c:v>
                </c:pt>
                <c:pt idx="789">
                  <c:v>7.4004700000000003</c:v>
                </c:pt>
                <c:pt idx="790">
                  <c:v>7.4435799999999999</c:v>
                </c:pt>
                <c:pt idx="791">
                  <c:v>7.5082300000000002</c:v>
                </c:pt>
                <c:pt idx="792">
                  <c:v>7.5513300000000001</c:v>
                </c:pt>
                <c:pt idx="793">
                  <c:v>7.6159800000000004</c:v>
                </c:pt>
                <c:pt idx="794">
                  <c:v>7.6375299999999999</c:v>
                </c:pt>
                <c:pt idx="795">
                  <c:v>7.7021800000000002</c:v>
                </c:pt>
                <c:pt idx="796">
                  <c:v>7.7452800000000002</c:v>
                </c:pt>
                <c:pt idx="797">
                  <c:v>7.6159800000000004</c:v>
                </c:pt>
                <c:pt idx="798">
                  <c:v>7.5190000000000001</c:v>
                </c:pt>
                <c:pt idx="799">
                  <c:v>7.5082300000000002</c:v>
                </c:pt>
                <c:pt idx="800">
                  <c:v>7.3789199999999999</c:v>
                </c:pt>
                <c:pt idx="801">
                  <c:v>7.33582</c:v>
                </c:pt>
                <c:pt idx="802">
                  <c:v>7.3573700000000004</c:v>
                </c:pt>
                <c:pt idx="803">
                  <c:v>7.3142699999999996</c:v>
                </c:pt>
                <c:pt idx="804">
                  <c:v>7.2496200000000002</c:v>
                </c:pt>
                <c:pt idx="805">
                  <c:v>7.2065200000000003</c:v>
                </c:pt>
                <c:pt idx="806">
                  <c:v>7.2280699999999998</c:v>
                </c:pt>
                <c:pt idx="807">
                  <c:v>7.2280699999999998</c:v>
                </c:pt>
                <c:pt idx="808">
                  <c:v>7.2711699999999997</c:v>
                </c:pt>
                <c:pt idx="809">
                  <c:v>7.2496200000000002</c:v>
                </c:pt>
                <c:pt idx="810">
                  <c:v>7.3573700000000004</c:v>
                </c:pt>
                <c:pt idx="811">
                  <c:v>7.3789199999999999</c:v>
                </c:pt>
                <c:pt idx="812">
                  <c:v>7.3573700000000004</c:v>
                </c:pt>
                <c:pt idx="813">
                  <c:v>7.1634200000000003</c:v>
                </c:pt>
                <c:pt idx="814">
                  <c:v>7.1418699999999999</c:v>
                </c:pt>
                <c:pt idx="815">
                  <c:v>6.9910100000000002</c:v>
                </c:pt>
                <c:pt idx="816">
                  <c:v>7.0341199999999997</c:v>
                </c:pt>
                <c:pt idx="817">
                  <c:v>7.1418699999999999</c:v>
                </c:pt>
                <c:pt idx="818">
                  <c:v>7.1634200000000003</c:v>
                </c:pt>
                <c:pt idx="819">
                  <c:v>7.1634200000000003</c:v>
                </c:pt>
                <c:pt idx="820">
                  <c:v>6.9694599999999998</c:v>
                </c:pt>
                <c:pt idx="821">
                  <c:v>6.9910100000000002</c:v>
                </c:pt>
                <c:pt idx="822">
                  <c:v>7.0125700000000002</c:v>
                </c:pt>
                <c:pt idx="823">
                  <c:v>7.0772199999999996</c:v>
                </c:pt>
                <c:pt idx="824">
                  <c:v>7.1849699999999999</c:v>
                </c:pt>
                <c:pt idx="825">
                  <c:v>7.2280699999999998</c:v>
                </c:pt>
                <c:pt idx="826">
                  <c:v>7.2065200000000003</c:v>
                </c:pt>
                <c:pt idx="827">
                  <c:v>7.1634200000000003</c:v>
                </c:pt>
                <c:pt idx="828">
                  <c:v>7.1634200000000003</c:v>
                </c:pt>
                <c:pt idx="829">
                  <c:v>7.2496200000000002</c:v>
                </c:pt>
                <c:pt idx="830">
                  <c:v>7.2711699999999997</c:v>
                </c:pt>
                <c:pt idx="831">
                  <c:v>7.2496200000000002</c:v>
                </c:pt>
                <c:pt idx="832">
                  <c:v>7.1203200000000004</c:v>
                </c:pt>
                <c:pt idx="833">
                  <c:v>7.0772199999999996</c:v>
                </c:pt>
                <c:pt idx="834">
                  <c:v>7.0341199999999997</c:v>
                </c:pt>
                <c:pt idx="835">
                  <c:v>7.0341199999999997</c:v>
                </c:pt>
                <c:pt idx="836">
                  <c:v>6.7108600000000003</c:v>
                </c:pt>
                <c:pt idx="837">
                  <c:v>6.4953500000000002</c:v>
                </c:pt>
                <c:pt idx="838">
                  <c:v>6.3875999999999999</c:v>
                </c:pt>
                <c:pt idx="839">
                  <c:v>6.4091500000000003</c:v>
                </c:pt>
                <c:pt idx="840">
                  <c:v>6.4737999999999998</c:v>
                </c:pt>
                <c:pt idx="841">
                  <c:v>6.5168999999999997</c:v>
                </c:pt>
                <c:pt idx="842">
                  <c:v>6.5168999999999997</c:v>
                </c:pt>
                <c:pt idx="843">
                  <c:v>6.5384500000000001</c:v>
                </c:pt>
                <c:pt idx="844">
                  <c:v>6.58155</c:v>
                </c:pt>
                <c:pt idx="845">
                  <c:v>6.58155</c:v>
                </c:pt>
                <c:pt idx="846">
                  <c:v>6.5384500000000001</c:v>
                </c:pt>
                <c:pt idx="847">
                  <c:v>6.4737999999999998</c:v>
                </c:pt>
                <c:pt idx="848">
                  <c:v>6.4522500000000003</c:v>
                </c:pt>
                <c:pt idx="849">
                  <c:v>6.4091500000000003</c:v>
                </c:pt>
                <c:pt idx="850">
                  <c:v>6.4091500000000003</c:v>
                </c:pt>
                <c:pt idx="851">
                  <c:v>6.4306999999999999</c:v>
                </c:pt>
                <c:pt idx="852">
                  <c:v>6.4737999999999998</c:v>
                </c:pt>
                <c:pt idx="853">
                  <c:v>6.4522500000000003</c:v>
                </c:pt>
                <c:pt idx="854">
                  <c:v>6.4306999999999999</c:v>
                </c:pt>
                <c:pt idx="855">
                  <c:v>6.4306999999999999</c:v>
                </c:pt>
                <c:pt idx="856">
                  <c:v>6.4737999999999998</c:v>
                </c:pt>
                <c:pt idx="857">
                  <c:v>6.5168999999999997</c:v>
                </c:pt>
                <c:pt idx="858">
                  <c:v>6.58155</c:v>
                </c:pt>
                <c:pt idx="859">
                  <c:v>6.5384500000000001</c:v>
                </c:pt>
                <c:pt idx="860">
                  <c:v>6.5168999999999997</c:v>
                </c:pt>
                <c:pt idx="861">
                  <c:v>6.4522500000000003</c:v>
                </c:pt>
                <c:pt idx="862">
                  <c:v>6.4522500000000003</c:v>
                </c:pt>
                <c:pt idx="863">
                  <c:v>6.5384500000000001</c:v>
                </c:pt>
                <c:pt idx="864">
                  <c:v>6.58155</c:v>
                </c:pt>
                <c:pt idx="865">
                  <c:v>6.64621</c:v>
                </c:pt>
                <c:pt idx="866">
                  <c:v>6.6893099999999999</c:v>
                </c:pt>
                <c:pt idx="867">
                  <c:v>6.64621</c:v>
                </c:pt>
                <c:pt idx="868">
                  <c:v>6.58155</c:v>
                </c:pt>
                <c:pt idx="869">
                  <c:v>6.5384500000000001</c:v>
                </c:pt>
                <c:pt idx="870">
                  <c:v>6.5168999999999997</c:v>
                </c:pt>
                <c:pt idx="871">
                  <c:v>6.58155</c:v>
                </c:pt>
                <c:pt idx="872">
                  <c:v>6.64621</c:v>
                </c:pt>
                <c:pt idx="873">
                  <c:v>6.6893099999999999</c:v>
                </c:pt>
                <c:pt idx="874">
                  <c:v>6.7539600000000002</c:v>
                </c:pt>
                <c:pt idx="875">
                  <c:v>6.58155</c:v>
                </c:pt>
                <c:pt idx="876">
                  <c:v>6.5168999999999997</c:v>
                </c:pt>
                <c:pt idx="877">
                  <c:v>6.4737999999999998</c:v>
                </c:pt>
                <c:pt idx="878">
                  <c:v>6.4737999999999998</c:v>
                </c:pt>
                <c:pt idx="879">
                  <c:v>6.4306999999999999</c:v>
                </c:pt>
                <c:pt idx="880">
                  <c:v>6.4737999999999998</c:v>
                </c:pt>
                <c:pt idx="881">
                  <c:v>6.4737999999999998</c:v>
                </c:pt>
                <c:pt idx="882">
                  <c:v>6.58155</c:v>
                </c:pt>
                <c:pt idx="883">
                  <c:v>6.6246600000000004</c:v>
                </c:pt>
                <c:pt idx="884">
                  <c:v>6.6677600000000004</c:v>
                </c:pt>
                <c:pt idx="885">
                  <c:v>6.6893099999999999</c:v>
                </c:pt>
                <c:pt idx="886">
                  <c:v>6.6893099999999999</c:v>
                </c:pt>
                <c:pt idx="887">
                  <c:v>6.7108600000000003</c:v>
                </c:pt>
                <c:pt idx="888">
                  <c:v>6.8186099999999996</c:v>
                </c:pt>
                <c:pt idx="889">
                  <c:v>6.8832599999999999</c:v>
                </c:pt>
                <c:pt idx="890">
                  <c:v>7.0125700000000002</c:v>
                </c:pt>
                <c:pt idx="891">
                  <c:v>7.09877</c:v>
                </c:pt>
                <c:pt idx="892">
                  <c:v>7.1634200000000003</c:v>
                </c:pt>
                <c:pt idx="893">
                  <c:v>7.2065200000000003</c:v>
                </c:pt>
                <c:pt idx="894">
                  <c:v>7.2280699999999998</c:v>
                </c:pt>
                <c:pt idx="895">
                  <c:v>7.33582</c:v>
                </c:pt>
                <c:pt idx="896">
                  <c:v>7.4004700000000003</c:v>
                </c:pt>
                <c:pt idx="897">
                  <c:v>7.4435799999999999</c:v>
                </c:pt>
                <c:pt idx="898">
                  <c:v>7.4543499999999998</c:v>
                </c:pt>
                <c:pt idx="899">
                  <c:v>7.5082300000000002</c:v>
                </c:pt>
                <c:pt idx="900">
                  <c:v>7.5728799999999996</c:v>
                </c:pt>
                <c:pt idx="901">
                  <c:v>7.6806299999999998</c:v>
                </c:pt>
                <c:pt idx="902">
                  <c:v>7.7452800000000002</c:v>
                </c:pt>
                <c:pt idx="903">
                  <c:v>7.7883800000000001</c:v>
                </c:pt>
                <c:pt idx="904">
                  <c:v>7.7452800000000002</c:v>
                </c:pt>
                <c:pt idx="905">
                  <c:v>7.6590800000000003</c:v>
                </c:pt>
                <c:pt idx="906">
                  <c:v>7.6159800000000004</c:v>
                </c:pt>
                <c:pt idx="907">
                  <c:v>7.6590800000000003</c:v>
                </c:pt>
                <c:pt idx="908">
                  <c:v>7.6590800000000003</c:v>
                </c:pt>
                <c:pt idx="909">
                  <c:v>7.6375299999999999</c:v>
                </c:pt>
                <c:pt idx="910">
                  <c:v>7.5082300000000002</c:v>
                </c:pt>
                <c:pt idx="911">
                  <c:v>7.4435799999999999</c:v>
                </c:pt>
                <c:pt idx="912">
                  <c:v>7.4004700000000003</c:v>
                </c:pt>
                <c:pt idx="913">
                  <c:v>7.2711699999999997</c:v>
                </c:pt>
                <c:pt idx="914">
                  <c:v>7.4004700000000003</c:v>
                </c:pt>
                <c:pt idx="915">
                  <c:v>7.5297799999999997</c:v>
                </c:pt>
                <c:pt idx="916">
                  <c:v>7.6159800000000004</c:v>
                </c:pt>
                <c:pt idx="917">
                  <c:v>7.7452800000000002</c:v>
                </c:pt>
                <c:pt idx="918">
                  <c:v>7.7452800000000002</c:v>
                </c:pt>
                <c:pt idx="919">
                  <c:v>7.7237299999999998</c:v>
                </c:pt>
                <c:pt idx="920">
                  <c:v>7.6806299999999998</c:v>
                </c:pt>
                <c:pt idx="921">
                  <c:v>7.7021800000000002</c:v>
                </c:pt>
                <c:pt idx="922">
                  <c:v>7.7668299999999997</c:v>
                </c:pt>
                <c:pt idx="923">
                  <c:v>7.7668299999999997</c:v>
                </c:pt>
                <c:pt idx="924">
                  <c:v>7.6590800000000003</c:v>
                </c:pt>
                <c:pt idx="925">
                  <c:v>7.4866799999999998</c:v>
                </c:pt>
                <c:pt idx="926">
                  <c:v>7.5728799999999996</c:v>
                </c:pt>
                <c:pt idx="927">
                  <c:v>7.6590800000000003</c:v>
                </c:pt>
                <c:pt idx="928">
                  <c:v>7.8099299999999996</c:v>
                </c:pt>
                <c:pt idx="929">
                  <c:v>7.8745900000000004</c:v>
                </c:pt>
                <c:pt idx="930">
                  <c:v>7.9392399999999999</c:v>
                </c:pt>
                <c:pt idx="931">
                  <c:v>7.8314899999999996</c:v>
                </c:pt>
                <c:pt idx="932">
                  <c:v>7.5082300000000002</c:v>
                </c:pt>
                <c:pt idx="933">
                  <c:v>6.9694599999999998</c:v>
                </c:pt>
                <c:pt idx="934">
                  <c:v>6.9479100000000003</c:v>
                </c:pt>
                <c:pt idx="935">
                  <c:v>6.9694599999999998</c:v>
                </c:pt>
                <c:pt idx="936">
                  <c:v>7.09877</c:v>
                </c:pt>
                <c:pt idx="937">
                  <c:v>7.2280699999999998</c:v>
                </c:pt>
                <c:pt idx="938">
                  <c:v>7.3735400000000002</c:v>
                </c:pt>
                <c:pt idx="939">
                  <c:v>7.5513300000000001</c:v>
                </c:pt>
                <c:pt idx="940">
                  <c:v>7.6806299999999998</c:v>
                </c:pt>
                <c:pt idx="941">
                  <c:v>7.7668299999999997</c:v>
                </c:pt>
                <c:pt idx="942">
                  <c:v>7.8314899999999996</c:v>
                </c:pt>
                <c:pt idx="943">
                  <c:v>7.8961399999999999</c:v>
                </c:pt>
                <c:pt idx="944">
                  <c:v>7.9607900000000003</c:v>
                </c:pt>
                <c:pt idx="945">
                  <c:v>7.9823399999999998</c:v>
                </c:pt>
                <c:pt idx="946">
                  <c:v>8.0469899999999992</c:v>
                </c:pt>
                <c:pt idx="947">
                  <c:v>8.0469899999999992</c:v>
                </c:pt>
                <c:pt idx="948">
                  <c:v>8.0469899999999992</c:v>
                </c:pt>
                <c:pt idx="949">
                  <c:v>8.0469899999999992</c:v>
                </c:pt>
                <c:pt idx="950">
                  <c:v>8.0685400000000005</c:v>
                </c:pt>
                <c:pt idx="951">
                  <c:v>8.0254399999999997</c:v>
                </c:pt>
                <c:pt idx="952">
                  <c:v>7.8961399999999999</c:v>
                </c:pt>
                <c:pt idx="953">
                  <c:v>7.8099299999999996</c:v>
                </c:pt>
                <c:pt idx="954">
                  <c:v>7.6806299999999998</c:v>
                </c:pt>
                <c:pt idx="955">
                  <c:v>7.5082300000000002</c:v>
                </c:pt>
                <c:pt idx="956">
                  <c:v>7.2280699999999998</c:v>
                </c:pt>
                <c:pt idx="957">
                  <c:v>7.0556700000000001</c:v>
                </c:pt>
                <c:pt idx="958">
                  <c:v>7.0341199999999997</c:v>
                </c:pt>
                <c:pt idx="959">
                  <c:v>7.0341199999999997</c:v>
                </c:pt>
                <c:pt idx="960">
                  <c:v>6.9910100000000002</c:v>
                </c:pt>
                <c:pt idx="961">
                  <c:v>6.9371400000000003</c:v>
                </c:pt>
                <c:pt idx="962">
                  <c:v>6.9694599999999998</c:v>
                </c:pt>
                <c:pt idx="963">
                  <c:v>6.9263599999999999</c:v>
                </c:pt>
                <c:pt idx="964">
                  <c:v>6.9479100000000003</c:v>
                </c:pt>
                <c:pt idx="965">
                  <c:v>6.9694599999999998</c:v>
                </c:pt>
                <c:pt idx="966">
                  <c:v>6.9479100000000003</c:v>
                </c:pt>
                <c:pt idx="967">
                  <c:v>6.9910100000000002</c:v>
                </c:pt>
                <c:pt idx="968">
                  <c:v>6.8832599999999999</c:v>
                </c:pt>
                <c:pt idx="969">
                  <c:v>6.8832599999999999</c:v>
                </c:pt>
                <c:pt idx="970">
                  <c:v>6.8617100000000004</c:v>
                </c:pt>
                <c:pt idx="971">
                  <c:v>6.84016</c:v>
                </c:pt>
                <c:pt idx="972">
                  <c:v>6.7970600000000001</c:v>
                </c:pt>
                <c:pt idx="973">
                  <c:v>6.84016</c:v>
                </c:pt>
                <c:pt idx="974">
                  <c:v>6.84016</c:v>
                </c:pt>
                <c:pt idx="975">
                  <c:v>6.8832599999999999</c:v>
                </c:pt>
                <c:pt idx="976">
                  <c:v>6.8832599999999999</c:v>
                </c:pt>
                <c:pt idx="977">
                  <c:v>6.9694599999999998</c:v>
                </c:pt>
                <c:pt idx="978">
                  <c:v>7.0125700000000002</c:v>
                </c:pt>
                <c:pt idx="979">
                  <c:v>7.0341199999999997</c:v>
                </c:pt>
                <c:pt idx="980">
                  <c:v>7.0341199999999997</c:v>
                </c:pt>
                <c:pt idx="981">
                  <c:v>7.0772199999999996</c:v>
                </c:pt>
                <c:pt idx="982">
                  <c:v>7.0772199999999996</c:v>
                </c:pt>
                <c:pt idx="983">
                  <c:v>7.0772199999999996</c:v>
                </c:pt>
                <c:pt idx="984">
                  <c:v>7.0556700000000001</c:v>
                </c:pt>
                <c:pt idx="985">
                  <c:v>7.0772199999999996</c:v>
                </c:pt>
                <c:pt idx="986">
                  <c:v>7.0772199999999996</c:v>
                </c:pt>
                <c:pt idx="987">
                  <c:v>7.0341199999999997</c:v>
                </c:pt>
                <c:pt idx="988">
                  <c:v>6.9694599999999998</c:v>
                </c:pt>
                <c:pt idx="989">
                  <c:v>6.9910100000000002</c:v>
                </c:pt>
                <c:pt idx="990">
                  <c:v>6.9694599999999998</c:v>
                </c:pt>
                <c:pt idx="991">
                  <c:v>6.9694599999999998</c:v>
                </c:pt>
                <c:pt idx="992">
                  <c:v>6.9479100000000003</c:v>
                </c:pt>
                <c:pt idx="993">
                  <c:v>6.9910100000000002</c:v>
                </c:pt>
                <c:pt idx="994">
                  <c:v>6.9910100000000002</c:v>
                </c:pt>
                <c:pt idx="995">
                  <c:v>7.0341199999999997</c:v>
                </c:pt>
                <c:pt idx="996">
                  <c:v>7.0556700000000001</c:v>
                </c:pt>
                <c:pt idx="997">
                  <c:v>7.09877</c:v>
                </c:pt>
                <c:pt idx="998">
                  <c:v>7.09877</c:v>
                </c:pt>
                <c:pt idx="999">
                  <c:v>7.1203200000000004</c:v>
                </c:pt>
                <c:pt idx="1000">
                  <c:v>7.0556700000000001</c:v>
                </c:pt>
                <c:pt idx="1001">
                  <c:v>7.0341199999999997</c:v>
                </c:pt>
                <c:pt idx="1002">
                  <c:v>6.9910100000000002</c:v>
                </c:pt>
                <c:pt idx="1003">
                  <c:v>6.9694599999999998</c:v>
                </c:pt>
                <c:pt idx="1004">
                  <c:v>7.0017899999999997</c:v>
                </c:pt>
                <c:pt idx="1005">
                  <c:v>7.0341199999999997</c:v>
                </c:pt>
                <c:pt idx="1006">
                  <c:v>7.0341199999999997</c:v>
                </c:pt>
                <c:pt idx="1007">
                  <c:v>6.9479100000000003</c:v>
                </c:pt>
                <c:pt idx="1008">
                  <c:v>6.9479100000000003</c:v>
                </c:pt>
                <c:pt idx="1009">
                  <c:v>6.9048100000000003</c:v>
                </c:pt>
                <c:pt idx="1010">
                  <c:v>6.9263599999999999</c:v>
                </c:pt>
                <c:pt idx="1011">
                  <c:v>6.8832599999999999</c:v>
                </c:pt>
                <c:pt idx="1012">
                  <c:v>6.9263599999999999</c:v>
                </c:pt>
                <c:pt idx="1013">
                  <c:v>6.9048100000000003</c:v>
                </c:pt>
                <c:pt idx="1014">
                  <c:v>6.9479100000000003</c:v>
                </c:pt>
                <c:pt idx="1015">
                  <c:v>6.9479100000000003</c:v>
                </c:pt>
                <c:pt idx="1016">
                  <c:v>6.9910100000000002</c:v>
                </c:pt>
                <c:pt idx="1017">
                  <c:v>6.9910100000000002</c:v>
                </c:pt>
                <c:pt idx="1018">
                  <c:v>6.9910100000000002</c:v>
                </c:pt>
                <c:pt idx="1019">
                  <c:v>6.7539600000000002</c:v>
                </c:pt>
                <c:pt idx="1020">
                  <c:v>6.7</c:v>
                </c:pt>
                <c:pt idx="1021">
                  <c:v>6.64621</c:v>
                </c:pt>
                <c:pt idx="1022">
                  <c:v>6.58155</c:v>
                </c:pt>
                <c:pt idx="1023">
                  <c:v>6.56</c:v>
                </c:pt>
                <c:pt idx="1024">
                  <c:v>6.61388</c:v>
                </c:pt>
                <c:pt idx="1025">
                  <c:v>6.56</c:v>
                </c:pt>
                <c:pt idx="1026">
                  <c:v>6.5168999999999997</c:v>
                </c:pt>
                <c:pt idx="1027">
                  <c:v>6.58155</c:v>
                </c:pt>
                <c:pt idx="1028">
                  <c:v>6.60311</c:v>
                </c:pt>
                <c:pt idx="1029">
                  <c:v>6.6246600000000004</c:v>
                </c:pt>
                <c:pt idx="1030">
                  <c:v>6.64621</c:v>
                </c:pt>
                <c:pt idx="1031">
                  <c:v>6.6677600000000004</c:v>
                </c:pt>
                <c:pt idx="1032">
                  <c:v>6.6893099999999999</c:v>
                </c:pt>
                <c:pt idx="1033">
                  <c:v>6.64621</c:v>
                </c:pt>
                <c:pt idx="1034">
                  <c:v>6.64621</c:v>
                </c:pt>
                <c:pt idx="1035">
                  <c:v>6.7108600000000003</c:v>
                </c:pt>
                <c:pt idx="1036">
                  <c:v>6.6893099999999999</c:v>
                </c:pt>
                <c:pt idx="1037">
                  <c:v>6.7108600000000003</c:v>
                </c:pt>
                <c:pt idx="1038">
                  <c:v>6.7755099999999997</c:v>
                </c:pt>
                <c:pt idx="1039">
                  <c:v>6.8186099999999996</c:v>
                </c:pt>
                <c:pt idx="1040">
                  <c:v>6.9263599999999999</c:v>
                </c:pt>
                <c:pt idx="1041">
                  <c:v>6.9694599999999998</c:v>
                </c:pt>
                <c:pt idx="1042">
                  <c:v>7.0341199999999997</c:v>
                </c:pt>
                <c:pt idx="1043">
                  <c:v>7.0125700000000002</c:v>
                </c:pt>
                <c:pt idx="1044">
                  <c:v>6.9694599999999998</c:v>
                </c:pt>
                <c:pt idx="1045">
                  <c:v>6.9048100000000003</c:v>
                </c:pt>
                <c:pt idx="1046">
                  <c:v>6.9048100000000003</c:v>
                </c:pt>
                <c:pt idx="1047">
                  <c:v>6.8832599999999999</c:v>
                </c:pt>
                <c:pt idx="1048">
                  <c:v>6.8832599999999999</c:v>
                </c:pt>
                <c:pt idx="1049">
                  <c:v>6.8186099999999996</c:v>
                </c:pt>
                <c:pt idx="1050">
                  <c:v>6.8186099999999996</c:v>
                </c:pt>
                <c:pt idx="1051">
                  <c:v>6.8186099999999996</c:v>
                </c:pt>
                <c:pt idx="1052">
                  <c:v>6.7539600000000002</c:v>
                </c:pt>
                <c:pt idx="1053">
                  <c:v>6.6677600000000004</c:v>
                </c:pt>
                <c:pt idx="1054">
                  <c:v>6.64621</c:v>
                </c:pt>
                <c:pt idx="1055">
                  <c:v>6.6677600000000004</c:v>
                </c:pt>
                <c:pt idx="1056">
                  <c:v>6.6677600000000004</c:v>
                </c:pt>
                <c:pt idx="1057">
                  <c:v>6.6677600000000004</c:v>
                </c:pt>
                <c:pt idx="1058">
                  <c:v>6.6893099999999999</c:v>
                </c:pt>
                <c:pt idx="1059">
                  <c:v>6.6893099999999999</c:v>
                </c:pt>
                <c:pt idx="1060">
                  <c:v>6.6677600000000004</c:v>
                </c:pt>
                <c:pt idx="1061">
                  <c:v>6.6677600000000004</c:v>
                </c:pt>
                <c:pt idx="1062">
                  <c:v>6.6893099999999999</c:v>
                </c:pt>
                <c:pt idx="1063">
                  <c:v>6.7108600000000003</c:v>
                </c:pt>
                <c:pt idx="1064">
                  <c:v>6.7324099999999998</c:v>
                </c:pt>
                <c:pt idx="1065">
                  <c:v>6.7755099999999997</c:v>
                </c:pt>
                <c:pt idx="1066">
                  <c:v>6.9048100000000003</c:v>
                </c:pt>
                <c:pt idx="1067">
                  <c:v>6.9694599999999998</c:v>
                </c:pt>
                <c:pt idx="1068">
                  <c:v>6.9694599999999998</c:v>
                </c:pt>
                <c:pt idx="1069">
                  <c:v>6.9048100000000003</c:v>
                </c:pt>
                <c:pt idx="1070">
                  <c:v>6.9694599999999998</c:v>
                </c:pt>
                <c:pt idx="1071">
                  <c:v>6.9694599999999998</c:v>
                </c:pt>
                <c:pt idx="1072">
                  <c:v>6.9910100000000002</c:v>
                </c:pt>
                <c:pt idx="1073">
                  <c:v>7.0772199999999996</c:v>
                </c:pt>
                <c:pt idx="1074">
                  <c:v>7.1418699999999999</c:v>
                </c:pt>
                <c:pt idx="1075">
                  <c:v>7.2280699999999998</c:v>
                </c:pt>
                <c:pt idx="1076">
                  <c:v>7.2496200000000002</c:v>
                </c:pt>
                <c:pt idx="1077">
                  <c:v>7.3142699999999996</c:v>
                </c:pt>
                <c:pt idx="1078">
                  <c:v>7.3142699999999996</c:v>
                </c:pt>
                <c:pt idx="1079">
                  <c:v>7.33582</c:v>
                </c:pt>
                <c:pt idx="1080">
                  <c:v>7.33582</c:v>
                </c:pt>
                <c:pt idx="1081">
                  <c:v>7.4435799999999999</c:v>
                </c:pt>
                <c:pt idx="1082">
                  <c:v>7.5297799999999997</c:v>
                </c:pt>
                <c:pt idx="1083">
                  <c:v>7.6159800000000004</c:v>
                </c:pt>
                <c:pt idx="1084">
                  <c:v>7.6375299999999999</c:v>
                </c:pt>
                <c:pt idx="1085">
                  <c:v>7.6806299999999998</c:v>
                </c:pt>
                <c:pt idx="1086">
                  <c:v>7.6590800000000003</c:v>
                </c:pt>
                <c:pt idx="1087">
                  <c:v>7.6590800000000003</c:v>
                </c:pt>
                <c:pt idx="1088">
                  <c:v>7.5297799999999997</c:v>
                </c:pt>
                <c:pt idx="1089">
                  <c:v>7.4651300000000003</c:v>
                </c:pt>
                <c:pt idx="1090">
                  <c:v>7.3573700000000004</c:v>
                </c:pt>
                <c:pt idx="1091">
                  <c:v>7.1634200000000003</c:v>
                </c:pt>
                <c:pt idx="1092">
                  <c:v>7.0125700000000002</c:v>
                </c:pt>
                <c:pt idx="1093">
                  <c:v>7.0125700000000002</c:v>
                </c:pt>
                <c:pt idx="1094">
                  <c:v>7.0017899999999997</c:v>
                </c:pt>
                <c:pt idx="1095">
                  <c:v>6.9694599999999998</c:v>
                </c:pt>
                <c:pt idx="1096">
                  <c:v>6.9694599999999998</c:v>
                </c:pt>
                <c:pt idx="1097">
                  <c:v>6.9694599999999998</c:v>
                </c:pt>
                <c:pt idx="1098">
                  <c:v>6.9694599999999998</c:v>
                </c:pt>
                <c:pt idx="1099">
                  <c:v>6.9479100000000003</c:v>
                </c:pt>
                <c:pt idx="1100">
                  <c:v>7.0125700000000002</c:v>
                </c:pt>
                <c:pt idx="1101">
                  <c:v>7.0341199999999997</c:v>
                </c:pt>
                <c:pt idx="1102">
                  <c:v>7.09877</c:v>
                </c:pt>
                <c:pt idx="1103">
                  <c:v>7.09877</c:v>
                </c:pt>
                <c:pt idx="1104">
                  <c:v>7.1634200000000003</c:v>
                </c:pt>
                <c:pt idx="1105">
                  <c:v>7.1849699999999999</c:v>
                </c:pt>
                <c:pt idx="1106">
                  <c:v>7.2065200000000003</c:v>
                </c:pt>
                <c:pt idx="1107">
                  <c:v>7.09877</c:v>
                </c:pt>
                <c:pt idx="1108">
                  <c:v>7.0772199999999996</c:v>
                </c:pt>
                <c:pt idx="1109">
                  <c:v>7.0125700000000002</c:v>
                </c:pt>
                <c:pt idx="1110">
                  <c:v>6.9910100000000002</c:v>
                </c:pt>
                <c:pt idx="1111">
                  <c:v>6.9479100000000003</c:v>
                </c:pt>
                <c:pt idx="1112">
                  <c:v>7.0341199999999997</c:v>
                </c:pt>
                <c:pt idx="1113">
                  <c:v>7.09877</c:v>
                </c:pt>
                <c:pt idx="1114">
                  <c:v>7.1634200000000003</c:v>
                </c:pt>
                <c:pt idx="1115">
                  <c:v>7.2065200000000003</c:v>
                </c:pt>
                <c:pt idx="1116">
                  <c:v>7.2927200000000001</c:v>
                </c:pt>
                <c:pt idx="1117">
                  <c:v>7.3142699999999996</c:v>
                </c:pt>
                <c:pt idx="1118">
                  <c:v>7.3789199999999999</c:v>
                </c:pt>
                <c:pt idx="1119">
                  <c:v>7.33582</c:v>
                </c:pt>
                <c:pt idx="1120">
                  <c:v>7.3897000000000004</c:v>
                </c:pt>
                <c:pt idx="1121">
                  <c:v>7.3789199999999999</c:v>
                </c:pt>
                <c:pt idx="1122">
                  <c:v>7.2711699999999997</c:v>
                </c:pt>
                <c:pt idx="1123">
                  <c:v>7.2711699999999997</c:v>
                </c:pt>
                <c:pt idx="1124">
                  <c:v>7.2496200000000002</c:v>
                </c:pt>
                <c:pt idx="1125">
                  <c:v>7.2280699999999998</c:v>
                </c:pt>
                <c:pt idx="1126">
                  <c:v>7.2927200000000001</c:v>
                </c:pt>
                <c:pt idx="1127">
                  <c:v>7.4220300000000003</c:v>
                </c:pt>
                <c:pt idx="1128">
                  <c:v>7.5513300000000001</c:v>
                </c:pt>
                <c:pt idx="1129">
                  <c:v>7.7237299999999998</c:v>
                </c:pt>
                <c:pt idx="1130">
                  <c:v>7.8745900000000004</c:v>
                </c:pt>
                <c:pt idx="1131">
                  <c:v>8.0038900000000002</c:v>
                </c:pt>
                <c:pt idx="1132">
                  <c:v>8.1008700000000005</c:v>
                </c:pt>
                <c:pt idx="1133">
                  <c:v>8.2409499999999998</c:v>
                </c:pt>
                <c:pt idx="1134">
                  <c:v>8.3702500000000004</c:v>
                </c:pt>
                <c:pt idx="1135">
                  <c:v>8.4779999999999998</c:v>
                </c:pt>
                <c:pt idx="1136">
                  <c:v>8.6288499999999999</c:v>
                </c:pt>
                <c:pt idx="1137">
                  <c:v>8.7366100000000007</c:v>
                </c:pt>
                <c:pt idx="1138">
                  <c:v>8.6719600000000003</c:v>
                </c:pt>
                <c:pt idx="1139">
                  <c:v>8.5857500000000009</c:v>
                </c:pt>
                <c:pt idx="1140">
                  <c:v>8.5211000000000006</c:v>
                </c:pt>
                <c:pt idx="1141">
                  <c:v>8.2193900000000006</c:v>
                </c:pt>
                <c:pt idx="1142">
                  <c:v>7.7021800000000002</c:v>
                </c:pt>
                <c:pt idx="1143">
                  <c:v>7.2280699999999998</c:v>
                </c:pt>
                <c:pt idx="1144">
                  <c:v>7.2711699999999997</c:v>
                </c:pt>
                <c:pt idx="1145">
                  <c:v>7.33582</c:v>
                </c:pt>
                <c:pt idx="1146">
                  <c:v>7.3573700000000004</c:v>
                </c:pt>
                <c:pt idx="1147">
                  <c:v>7.4004700000000003</c:v>
                </c:pt>
                <c:pt idx="1148">
                  <c:v>7.4220300000000003</c:v>
                </c:pt>
                <c:pt idx="1149">
                  <c:v>7.4220300000000003</c:v>
                </c:pt>
                <c:pt idx="1150">
                  <c:v>7.5082300000000002</c:v>
                </c:pt>
                <c:pt idx="1151">
                  <c:v>7.5297799999999997</c:v>
                </c:pt>
                <c:pt idx="1152">
                  <c:v>7.5513300000000001</c:v>
                </c:pt>
                <c:pt idx="1153">
                  <c:v>7.4220300000000003</c:v>
                </c:pt>
                <c:pt idx="1154">
                  <c:v>7.4435799999999999</c:v>
                </c:pt>
                <c:pt idx="1155">
                  <c:v>7.4220300000000003</c:v>
                </c:pt>
                <c:pt idx="1156">
                  <c:v>7.33582</c:v>
                </c:pt>
                <c:pt idx="1157">
                  <c:v>7.3573700000000004</c:v>
                </c:pt>
                <c:pt idx="1158">
                  <c:v>7.33582</c:v>
                </c:pt>
                <c:pt idx="1159">
                  <c:v>7.3142699999999996</c:v>
                </c:pt>
                <c:pt idx="1160">
                  <c:v>7.2065200000000003</c:v>
                </c:pt>
                <c:pt idx="1161">
                  <c:v>7.2280699999999998</c:v>
                </c:pt>
                <c:pt idx="1162">
                  <c:v>7.1849699999999999</c:v>
                </c:pt>
                <c:pt idx="1163">
                  <c:v>6.9694599999999998</c:v>
                </c:pt>
                <c:pt idx="1164">
                  <c:v>6.84016</c:v>
                </c:pt>
                <c:pt idx="1165">
                  <c:v>6.84016</c:v>
                </c:pt>
                <c:pt idx="1166">
                  <c:v>6.84016</c:v>
                </c:pt>
                <c:pt idx="1167">
                  <c:v>6.84016</c:v>
                </c:pt>
                <c:pt idx="1168">
                  <c:v>6.84016</c:v>
                </c:pt>
                <c:pt idx="1169">
                  <c:v>6.9048100000000003</c:v>
                </c:pt>
                <c:pt idx="1170">
                  <c:v>6.9048100000000003</c:v>
                </c:pt>
                <c:pt idx="1171">
                  <c:v>6.7970600000000001</c:v>
                </c:pt>
                <c:pt idx="1172">
                  <c:v>6.7539600000000002</c:v>
                </c:pt>
                <c:pt idx="1173">
                  <c:v>6.7108600000000003</c:v>
                </c:pt>
                <c:pt idx="1174">
                  <c:v>6.6677600000000004</c:v>
                </c:pt>
                <c:pt idx="1175">
                  <c:v>6.7755099999999997</c:v>
                </c:pt>
                <c:pt idx="1176">
                  <c:v>6.84016</c:v>
                </c:pt>
                <c:pt idx="1177">
                  <c:v>6.8832599999999999</c:v>
                </c:pt>
                <c:pt idx="1178">
                  <c:v>6.9048100000000003</c:v>
                </c:pt>
                <c:pt idx="1179">
                  <c:v>6.9479100000000003</c:v>
                </c:pt>
                <c:pt idx="1180">
                  <c:v>6.9048100000000003</c:v>
                </c:pt>
                <c:pt idx="1181">
                  <c:v>6.9263599999999999</c:v>
                </c:pt>
                <c:pt idx="1182">
                  <c:v>6.8617100000000004</c:v>
                </c:pt>
                <c:pt idx="1183">
                  <c:v>6.7108600000000003</c:v>
                </c:pt>
                <c:pt idx="1184">
                  <c:v>6.60311</c:v>
                </c:pt>
                <c:pt idx="1185">
                  <c:v>6.58155</c:v>
                </c:pt>
                <c:pt idx="1186">
                  <c:v>6.56</c:v>
                </c:pt>
                <c:pt idx="1187">
                  <c:v>6.56</c:v>
                </c:pt>
                <c:pt idx="1188">
                  <c:v>6.6246600000000004</c:v>
                </c:pt>
                <c:pt idx="1189">
                  <c:v>6.7108600000000003</c:v>
                </c:pt>
                <c:pt idx="1190">
                  <c:v>6.7324099999999998</c:v>
                </c:pt>
                <c:pt idx="1191">
                  <c:v>6.7324099999999998</c:v>
                </c:pt>
                <c:pt idx="1192">
                  <c:v>6.7108600000000003</c:v>
                </c:pt>
                <c:pt idx="1193">
                  <c:v>6.7324099999999998</c:v>
                </c:pt>
                <c:pt idx="1194">
                  <c:v>6.7108600000000003</c:v>
                </c:pt>
                <c:pt idx="1195">
                  <c:v>6.6246600000000004</c:v>
                </c:pt>
                <c:pt idx="1196">
                  <c:v>6.60311</c:v>
                </c:pt>
                <c:pt idx="1197">
                  <c:v>6.6893099999999999</c:v>
                </c:pt>
                <c:pt idx="1198">
                  <c:v>6.7108600000000003</c:v>
                </c:pt>
                <c:pt idx="1199">
                  <c:v>6.7755099999999997</c:v>
                </c:pt>
                <c:pt idx="1200">
                  <c:v>6.6893099999999999</c:v>
                </c:pt>
                <c:pt idx="1201">
                  <c:v>6.7108600000000003</c:v>
                </c:pt>
                <c:pt idx="1202">
                  <c:v>6.7108600000000003</c:v>
                </c:pt>
                <c:pt idx="1203">
                  <c:v>6.7108600000000003</c:v>
                </c:pt>
                <c:pt idx="1204">
                  <c:v>6.64621</c:v>
                </c:pt>
                <c:pt idx="1205">
                  <c:v>6.64621</c:v>
                </c:pt>
                <c:pt idx="1206">
                  <c:v>6.6246600000000004</c:v>
                </c:pt>
                <c:pt idx="1207">
                  <c:v>6.64621</c:v>
                </c:pt>
                <c:pt idx="1208">
                  <c:v>6.6893099999999999</c:v>
                </c:pt>
                <c:pt idx="1209">
                  <c:v>6.7755099999999997</c:v>
                </c:pt>
                <c:pt idx="1210">
                  <c:v>6.84016</c:v>
                </c:pt>
                <c:pt idx="1211">
                  <c:v>6.9479100000000003</c:v>
                </c:pt>
                <c:pt idx="1212">
                  <c:v>7.0772199999999996</c:v>
                </c:pt>
                <c:pt idx="1213">
                  <c:v>7.2280699999999998</c:v>
                </c:pt>
                <c:pt idx="1214">
                  <c:v>7.3573700000000004</c:v>
                </c:pt>
                <c:pt idx="1215">
                  <c:v>7.4651300000000003</c:v>
                </c:pt>
                <c:pt idx="1216">
                  <c:v>7.5297799999999997</c:v>
                </c:pt>
                <c:pt idx="1217">
                  <c:v>7.5728799999999996</c:v>
                </c:pt>
                <c:pt idx="1218">
                  <c:v>7.5728799999999996</c:v>
                </c:pt>
                <c:pt idx="1219">
                  <c:v>7.5082300000000002</c:v>
                </c:pt>
                <c:pt idx="1220">
                  <c:v>7.3142699999999996</c:v>
                </c:pt>
                <c:pt idx="1221">
                  <c:v>7.2711699999999997</c:v>
                </c:pt>
                <c:pt idx="1222">
                  <c:v>7.2280699999999998</c:v>
                </c:pt>
                <c:pt idx="1223">
                  <c:v>7.2280699999999998</c:v>
                </c:pt>
                <c:pt idx="1224">
                  <c:v>7.1203200000000004</c:v>
                </c:pt>
                <c:pt idx="1225">
                  <c:v>7.1634200000000003</c:v>
                </c:pt>
                <c:pt idx="1226">
                  <c:v>7.1957399999999998</c:v>
                </c:pt>
                <c:pt idx="1227">
                  <c:v>7.2280699999999998</c:v>
                </c:pt>
                <c:pt idx="1228">
                  <c:v>7.3142699999999996</c:v>
                </c:pt>
                <c:pt idx="1229">
                  <c:v>7.33582</c:v>
                </c:pt>
                <c:pt idx="1230">
                  <c:v>7.2280699999999998</c:v>
                </c:pt>
                <c:pt idx="1231">
                  <c:v>7.0556700000000001</c:v>
                </c:pt>
                <c:pt idx="1232">
                  <c:v>7.09877</c:v>
                </c:pt>
                <c:pt idx="1233">
                  <c:v>7.1203200000000004</c:v>
                </c:pt>
                <c:pt idx="1234">
                  <c:v>7.1418699999999999</c:v>
                </c:pt>
                <c:pt idx="1235">
                  <c:v>7.1203200000000004</c:v>
                </c:pt>
                <c:pt idx="1236">
                  <c:v>7.1849699999999999</c:v>
                </c:pt>
                <c:pt idx="1237">
                  <c:v>7.1849699999999999</c:v>
                </c:pt>
                <c:pt idx="1238">
                  <c:v>7.09877</c:v>
                </c:pt>
                <c:pt idx="1239">
                  <c:v>7.09877</c:v>
                </c:pt>
                <c:pt idx="1240">
                  <c:v>7.1418699999999999</c:v>
                </c:pt>
                <c:pt idx="1241">
                  <c:v>7.1310900000000004</c:v>
                </c:pt>
                <c:pt idx="1242">
                  <c:v>7.09877</c:v>
                </c:pt>
                <c:pt idx="1243">
                  <c:v>7.09877</c:v>
                </c:pt>
                <c:pt idx="1244">
                  <c:v>7.1418699999999999</c:v>
                </c:pt>
                <c:pt idx="1245">
                  <c:v>7.2496200000000002</c:v>
                </c:pt>
                <c:pt idx="1246">
                  <c:v>7.2927200000000001</c:v>
                </c:pt>
                <c:pt idx="1247">
                  <c:v>7.4004700000000003</c:v>
                </c:pt>
                <c:pt idx="1248">
                  <c:v>7.4651300000000003</c:v>
                </c:pt>
                <c:pt idx="1249">
                  <c:v>7.5297799999999997</c:v>
                </c:pt>
                <c:pt idx="1250">
                  <c:v>7.4435799999999999</c:v>
                </c:pt>
                <c:pt idx="1251">
                  <c:v>7.3789199999999999</c:v>
                </c:pt>
                <c:pt idx="1252">
                  <c:v>7.3142699999999996</c:v>
                </c:pt>
                <c:pt idx="1253">
                  <c:v>7.1418699999999999</c:v>
                </c:pt>
                <c:pt idx="1254">
                  <c:v>7.1634200000000003</c:v>
                </c:pt>
                <c:pt idx="1255">
                  <c:v>7.2065200000000003</c:v>
                </c:pt>
                <c:pt idx="1256">
                  <c:v>7.2280699999999998</c:v>
                </c:pt>
                <c:pt idx="1257">
                  <c:v>7.2496200000000002</c:v>
                </c:pt>
                <c:pt idx="1258">
                  <c:v>7.2065200000000003</c:v>
                </c:pt>
                <c:pt idx="1259">
                  <c:v>7.2496200000000002</c:v>
                </c:pt>
                <c:pt idx="1260">
                  <c:v>7.2711699999999997</c:v>
                </c:pt>
                <c:pt idx="1261">
                  <c:v>7.33582</c:v>
                </c:pt>
                <c:pt idx="1262">
                  <c:v>7.2711699999999997</c:v>
                </c:pt>
                <c:pt idx="1263">
                  <c:v>7.2711699999999997</c:v>
                </c:pt>
                <c:pt idx="1264">
                  <c:v>7.2927200000000001</c:v>
                </c:pt>
                <c:pt idx="1265">
                  <c:v>7.2927200000000001</c:v>
                </c:pt>
                <c:pt idx="1266">
                  <c:v>7.1849699999999999</c:v>
                </c:pt>
                <c:pt idx="1267">
                  <c:v>7.1849699999999999</c:v>
                </c:pt>
                <c:pt idx="1268">
                  <c:v>7.1310900000000004</c:v>
                </c:pt>
                <c:pt idx="1269">
                  <c:v>7.09877</c:v>
                </c:pt>
                <c:pt idx="1270">
                  <c:v>7.1203200000000004</c:v>
                </c:pt>
                <c:pt idx="1271">
                  <c:v>7.0772199999999996</c:v>
                </c:pt>
                <c:pt idx="1272">
                  <c:v>7.0341199999999997</c:v>
                </c:pt>
                <c:pt idx="1273">
                  <c:v>7.0341199999999997</c:v>
                </c:pt>
                <c:pt idx="1274">
                  <c:v>7.0556700000000001</c:v>
                </c:pt>
                <c:pt idx="1275">
                  <c:v>7.0772199999999996</c:v>
                </c:pt>
                <c:pt idx="1276">
                  <c:v>7.0772199999999996</c:v>
                </c:pt>
                <c:pt idx="1277">
                  <c:v>7.1634200000000003</c:v>
                </c:pt>
                <c:pt idx="1278">
                  <c:v>7.2496200000000002</c:v>
                </c:pt>
                <c:pt idx="1279">
                  <c:v>7.2927200000000001</c:v>
                </c:pt>
                <c:pt idx="1280">
                  <c:v>7.3573700000000004</c:v>
                </c:pt>
                <c:pt idx="1281">
                  <c:v>7.3789199999999999</c:v>
                </c:pt>
                <c:pt idx="1282">
                  <c:v>7.4220300000000003</c:v>
                </c:pt>
                <c:pt idx="1283">
                  <c:v>7.4220300000000003</c:v>
                </c:pt>
                <c:pt idx="1284">
                  <c:v>7.4435799999999999</c:v>
                </c:pt>
                <c:pt idx="1285">
                  <c:v>7.4435799999999999</c:v>
                </c:pt>
                <c:pt idx="1286">
                  <c:v>7.4435799999999999</c:v>
                </c:pt>
                <c:pt idx="1287">
                  <c:v>7.4435799999999999</c:v>
                </c:pt>
                <c:pt idx="1288">
                  <c:v>7.3573700000000004</c:v>
                </c:pt>
                <c:pt idx="1289">
                  <c:v>7.3573700000000004</c:v>
                </c:pt>
                <c:pt idx="1290">
                  <c:v>7.33582</c:v>
                </c:pt>
                <c:pt idx="1291">
                  <c:v>7.3142699999999996</c:v>
                </c:pt>
                <c:pt idx="1292">
                  <c:v>7.2496200000000002</c:v>
                </c:pt>
                <c:pt idx="1293">
                  <c:v>7.2065200000000003</c:v>
                </c:pt>
                <c:pt idx="1294">
                  <c:v>7.1418699999999999</c:v>
                </c:pt>
                <c:pt idx="1295">
                  <c:v>7.0341199999999997</c:v>
                </c:pt>
                <c:pt idx="1296">
                  <c:v>6.87249</c:v>
                </c:pt>
                <c:pt idx="1297">
                  <c:v>6.8832599999999999</c:v>
                </c:pt>
                <c:pt idx="1298">
                  <c:v>6.9048100000000003</c:v>
                </c:pt>
                <c:pt idx="1299">
                  <c:v>6.9910100000000002</c:v>
                </c:pt>
                <c:pt idx="1300">
                  <c:v>7.0125700000000002</c:v>
                </c:pt>
                <c:pt idx="1301">
                  <c:v>7.0556700000000001</c:v>
                </c:pt>
                <c:pt idx="1302">
                  <c:v>7.1203200000000004</c:v>
                </c:pt>
                <c:pt idx="1303">
                  <c:v>7.09877</c:v>
                </c:pt>
                <c:pt idx="1304">
                  <c:v>7.09877</c:v>
                </c:pt>
                <c:pt idx="1305">
                  <c:v>7.08</c:v>
                </c:pt>
                <c:pt idx="1306">
                  <c:v>7.0556700000000001</c:v>
                </c:pt>
                <c:pt idx="1307">
                  <c:v>6.9694599999999998</c:v>
                </c:pt>
                <c:pt idx="1308">
                  <c:v>6.84016</c:v>
                </c:pt>
                <c:pt idx="1309">
                  <c:v>6.84016</c:v>
                </c:pt>
                <c:pt idx="1310">
                  <c:v>6.84016</c:v>
                </c:pt>
                <c:pt idx="1311">
                  <c:v>6.9479100000000003</c:v>
                </c:pt>
                <c:pt idx="1312">
                  <c:v>6.9048100000000003</c:v>
                </c:pt>
                <c:pt idx="1313">
                  <c:v>6.8617100000000004</c:v>
                </c:pt>
                <c:pt idx="1314">
                  <c:v>6.8186099999999996</c:v>
                </c:pt>
                <c:pt idx="1315">
                  <c:v>6.7755099999999997</c:v>
                </c:pt>
                <c:pt idx="1316">
                  <c:v>6.64621</c:v>
                </c:pt>
                <c:pt idx="1317">
                  <c:v>6.6677600000000004</c:v>
                </c:pt>
                <c:pt idx="1318">
                  <c:v>6.6893099999999999</c:v>
                </c:pt>
                <c:pt idx="1319">
                  <c:v>6.7755099999999997</c:v>
                </c:pt>
                <c:pt idx="1320">
                  <c:v>6.8617100000000004</c:v>
                </c:pt>
                <c:pt idx="1321">
                  <c:v>6.9479100000000003</c:v>
                </c:pt>
                <c:pt idx="1322">
                  <c:v>7.0341199999999997</c:v>
                </c:pt>
                <c:pt idx="1323">
                  <c:v>7.1849699999999999</c:v>
                </c:pt>
                <c:pt idx="1324">
                  <c:v>7.1634200000000003</c:v>
                </c:pt>
                <c:pt idx="1325">
                  <c:v>7.2280699999999998</c:v>
                </c:pt>
                <c:pt idx="1326">
                  <c:v>7.2280699999999998</c:v>
                </c:pt>
                <c:pt idx="1327">
                  <c:v>7.2065200000000003</c:v>
                </c:pt>
                <c:pt idx="1328">
                  <c:v>7.2065200000000003</c:v>
                </c:pt>
                <c:pt idx="1329">
                  <c:v>7.2711699999999997</c:v>
                </c:pt>
                <c:pt idx="1330">
                  <c:v>7.2711699999999997</c:v>
                </c:pt>
                <c:pt idx="1331">
                  <c:v>7.1634200000000003</c:v>
                </c:pt>
                <c:pt idx="1332">
                  <c:v>7.0772199999999996</c:v>
                </c:pt>
                <c:pt idx="1333">
                  <c:v>7.0664400000000001</c:v>
                </c:pt>
                <c:pt idx="1334">
                  <c:v>6.9910100000000002</c:v>
                </c:pt>
                <c:pt idx="1335">
                  <c:v>6.9479100000000003</c:v>
                </c:pt>
                <c:pt idx="1336">
                  <c:v>6.9910100000000002</c:v>
                </c:pt>
                <c:pt idx="1337">
                  <c:v>7.0125700000000002</c:v>
                </c:pt>
                <c:pt idx="1338">
                  <c:v>7.0556700000000001</c:v>
                </c:pt>
                <c:pt idx="1339">
                  <c:v>7.0772199999999996</c:v>
                </c:pt>
                <c:pt idx="1340">
                  <c:v>7.1634200000000003</c:v>
                </c:pt>
                <c:pt idx="1341">
                  <c:v>7.2065200000000003</c:v>
                </c:pt>
                <c:pt idx="1342">
                  <c:v>7.1849699999999999</c:v>
                </c:pt>
                <c:pt idx="1343">
                  <c:v>7.1849699999999999</c:v>
                </c:pt>
                <c:pt idx="1344">
                  <c:v>7.2065200000000003</c:v>
                </c:pt>
                <c:pt idx="1345">
                  <c:v>7.2065200000000003</c:v>
                </c:pt>
                <c:pt idx="1346">
                  <c:v>7.1418699999999999</c:v>
                </c:pt>
                <c:pt idx="1347">
                  <c:v>7.1310900000000004</c:v>
                </c:pt>
                <c:pt idx="1348">
                  <c:v>7.09877</c:v>
                </c:pt>
                <c:pt idx="1349">
                  <c:v>7.0341199999999997</c:v>
                </c:pt>
                <c:pt idx="1350">
                  <c:v>6.9910100000000002</c:v>
                </c:pt>
                <c:pt idx="1351">
                  <c:v>7.0556700000000001</c:v>
                </c:pt>
                <c:pt idx="1352">
                  <c:v>7.09877</c:v>
                </c:pt>
                <c:pt idx="1353">
                  <c:v>7.1203200000000004</c:v>
                </c:pt>
                <c:pt idx="1354">
                  <c:v>7.09877</c:v>
                </c:pt>
                <c:pt idx="1355">
                  <c:v>7.1634200000000003</c:v>
                </c:pt>
                <c:pt idx="1356">
                  <c:v>7.1634200000000003</c:v>
                </c:pt>
                <c:pt idx="1357">
                  <c:v>7.1634200000000003</c:v>
                </c:pt>
                <c:pt idx="1358">
                  <c:v>7.2280699999999998</c:v>
                </c:pt>
                <c:pt idx="1359">
                  <c:v>7.2711699999999997</c:v>
                </c:pt>
                <c:pt idx="1360">
                  <c:v>7.2711699999999997</c:v>
                </c:pt>
                <c:pt idx="1361">
                  <c:v>7.2927200000000001</c:v>
                </c:pt>
                <c:pt idx="1362">
                  <c:v>7.2711699999999997</c:v>
                </c:pt>
                <c:pt idx="1363">
                  <c:v>7.3573700000000004</c:v>
                </c:pt>
                <c:pt idx="1364">
                  <c:v>7.3789199999999999</c:v>
                </c:pt>
                <c:pt idx="1365">
                  <c:v>7.4220300000000003</c:v>
                </c:pt>
                <c:pt idx="1366">
                  <c:v>7.4435799999999999</c:v>
                </c:pt>
                <c:pt idx="1367">
                  <c:v>7.4004700000000003</c:v>
                </c:pt>
                <c:pt idx="1368">
                  <c:v>7.1203200000000004</c:v>
                </c:pt>
                <c:pt idx="1369">
                  <c:v>7.09877</c:v>
                </c:pt>
                <c:pt idx="1370">
                  <c:v>7.0556700000000001</c:v>
                </c:pt>
                <c:pt idx="1371">
                  <c:v>6.9910100000000002</c:v>
                </c:pt>
                <c:pt idx="1372">
                  <c:v>6.9910100000000002</c:v>
                </c:pt>
                <c:pt idx="1373">
                  <c:v>6.9910100000000002</c:v>
                </c:pt>
                <c:pt idx="1374">
                  <c:v>7.0125700000000002</c:v>
                </c:pt>
                <c:pt idx="1375">
                  <c:v>7.0341199999999997</c:v>
                </c:pt>
                <c:pt idx="1376">
                  <c:v>7.09877</c:v>
                </c:pt>
                <c:pt idx="1377">
                  <c:v>7.1634200000000003</c:v>
                </c:pt>
                <c:pt idx="1378">
                  <c:v>7.2065200000000003</c:v>
                </c:pt>
                <c:pt idx="1379">
                  <c:v>7.2280699999999998</c:v>
                </c:pt>
                <c:pt idx="1380">
                  <c:v>7.3142699999999996</c:v>
                </c:pt>
                <c:pt idx="1381">
                  <c:v>7.2496200000000002</c:v>
                </c:pt>
                <c:pt idx="1382">
                  <c:v>7.2711699999999997</c:v>
                </c:pt>
                <c:pt idx="1383">
                  <c:v>7.2711699999999997</c:v>
                </c:pt>
                <c:pt idx="1384">
                  <c:v>7.2065200000000003</c:v>
                </c:pt>
                <c:pt idx="1385">
                  <c:v>7.1849699999999999</c:v>
                </c:pt>
                <c:pt idx="1386">
                  <c:v>7.1634200000000003</c:v>
                </c:pt>
                <c:pt idx="1387">
                  <c:v>7.1418699999999999</c:v>
                </c:pt>
                <c:pt idx="1388">
                  <c:v>7.1203200000000004</c:v>
                </c:pt>
                <c:pt idx="1389">
                  <c:v>7.09877</c:v>
                </c:pt>
                <c:pt idx="1390">
                  <c:v>7.1418699999999999</c:v>
                </c:pt>
                <c:pt idx="1391">
                  <c:v>7.1634200000000003</c:v>
                </c:pt>
                <c:pt idx="1392">
                  <c:v>7.1203200000000004</c:v>
                </c:pt>
                <c:pt idx="1393">
                  <c:v>7.1418699999999999</c:v>
                </c:pt>
                <c:pt idx="1394">
                  <c:v>7.1634200000000003</c:v>
                </c:pt>
                <c:pt idx="1395">
                  <c:v>7.1634200000000003</c:v>
                </c:pt>
                <c:pt idx="1396">
                  <c:v>7.1418699999999999</c:v>
                </c:pt>
                <c:pt idx="1397">
                  <c:v>7.1418699999999999</c:v>
                </c:pt>
                <c:pt idx="1398">
                  <c:v>7.1957399999999998</c:v>
                </c:pt>
                <c:pt idx="1399">
                  <c:v>7.2711699999999997</c:v>
                </c:pt>
                <c:pt idx="1400">
                  <c:v>7.2065200000000003</c:v>
                </c:pt>
                <c:pt idx="1401">
                  <c:v>7.2496200000000002</c:v>
                </c:pt>
                <c:pt idx="1402">
                  <c:v>7.2496200000000002</c:v>
                </c:pt>
                <c:pt idx="1403">
                  <c:v>7.2280699999999998</c:v>
                </c:pt>
                <c:pt idx="1404">
                  <c:v>7.1849699999999999</c:v>
                </c:pt>
                <c:pt idx="1405">
                  <c:v>7.1634200000000003</c:v>
                </c:pt>
                <c:pt idx="1406">
                  <c:v>7.1203200000000004</c:v>
                </c:pt>
                <c:pt idx="1407">
                  <c:v>7.0556700000000001</c:v>
                </c:pt>
                <c:pt idx="1408">
                  <c:v>7.0556700000000001</c:v>
                </c:pt>
                <c:pt idx="1409">
                  <c:v>7.09877</c:v>
                </c:pt>
                <c:pt idx="1410">
                  <c:v>7.1203200000000004</c:v>
                </c:pt>
                <c:pt idx="1411">
                  <c:v>7.1418699999999999</c:v>
                </c:pt>
                <c:pt idx="1412">
                  <c:v>7.1418699999999999</c:v>
                </c:pt>
                <c:pt idx="1413">
                  <c:v>7.1418699999999999</c:v>
                </c:pt>
                <c:pt idx="1414">
                  <c:v>7.1634200000000003</c:v>
                </c:pt>
                <c:pt idx="1415">
                  <c:v>7.1634200000000003</c:v>
                </c:pt>
                <c:pt idx="1416">
                  <c:v>7.1849699999999999</c:v>
                </c:pt>
                <c:pt idx="1417">
                  <c:v>7.2280699999999998</c:v>
                </c:pt>
                <c:pt idx="1418">
                  <c:v>7.2927200000000001</c:v>
                </c:pt>
                <c:pt idx="1419">
                  <c:v>7.3573700000000004</c:v>
                </c:pt>
                <c:pt idx="1420">
                  <c:v>7.3142699999999996</c:v>
                </c:pt>
                <c:pt idx="1421">
                  <c:v>7.2496200000000002</c:v>
                </c:pt>
                <c:pt idx="1422">
                  <c:v>7.1203200000000004</c:v>
                </c:pt>
                <c:pt idx="1423">
                  <c:v>7.0556700000000001</c:v>
                </c:pt>
                <c:pt idx="1424">
                  <c:v>7.0341199999999997</c:v>
                </c:pt>
                <c:pt idx="1425">
                  <c:v>7.0556700000000001</c:v>
                </c:pt>
                <c:pt idx="1426">
                  <c:v>7.0772199999999996</c:v>
                </c:pt>
                <c:pt idx="1427">
                  <c:v>7.1203200000000004</c:v>
                </c:pt>
                <c:pt idx="1428">
                  <c:v>7.1634200000000003</c:v>
                </c:pt>
                <c:pt idx="1429">
                  <c:v>7.2065200000000003</c:v>
                </c:pt>
                <c:pt idx="1430">
                  <c:v>7.2496200000000002</c:v>
                </c:pt>
                <c:pt idx="1431">
                  <c:v>7.1634200000000003</c:v>
                </c:pt>
                <c:pt idx="1432">
                  <c:v>7.1849699999999999</c:v>
                </c:pt>
                <c:pt idx="1433">
                  <c:v>7.1634200000000003</c:v>
                </c:pt>
                <c:pt idx="1434">
                  <c:v>7.1418699999999999</c:v>
                </c:pt>
                <c:pt idx="1435">
                  <c:v>7.0556700000000001</c:v>
                </c:pt>
                <c:pt idx="1436">
                  <c:v>7.0772199999999996</c:v>
                </c:pt>
                <c:pt idx="1437">
                  <c:v>7.0772199999999996</c:v>
                </c:pt>
                <c:pt idx="1438">
                  <c:v>7.0772199999999996</c:v>
                </c:pt>
                <c:pt idx="1439">
                  <c:v>7.0125700000000002</c:v>
                </c:pt>
                <c:pt idx="1440">
                  <c:v>6.9910100000000002</c:v>
                </c:pt>
                <c:pt idx="1441">
                  <c:v>6.9694599999999998</c:v>
                </c:pt>
                <c:pt idx="1442">
                  <c:v>6.9694599999999998</c:v>
                </c:pt>
                <c:pt idx="1443">
                  <c:v>6.9910100000000002</c:v>
                </c:pt>
                <c:pt idx="1444">
                  <c:v>6.9910100000000002</c:v>
                </c:pt>
                <c:pt idx="1445">
                  <c:v>6.9048100000000003</c:v>
                </c:pt>
                <c:pt idx="1446">
                  <c:v>6.87249</c:v>
                </c:pt>
                <c:pt idx="1447">
                  <c:v>6.9263599999999999</c:v>
                </c:pt>
                <c:pt idx="1448">
                  <c:v>6.9910100000000002</c:v>
                </c:pt>
                <c:pt idx="1449">
                  <c:v>7.0125700000000002</c:v>
                </c:pt>
                <c:pt idx="1450">
                  <c:v>7.1203200000000004</c:v>
                </c:pt>
                <c:pt idx="1451">
                  <c:v>7.2065200000000003</c:v>
                </c:pt>
                <c:pt idx="1452">
                  <c:v>7.2496200000000002</c:v>
                </c:pt>
                <c:pt idx="1453">
                  <c:v>7.2711699999999997</c:v>
                </c:pt>
                <c:pt idx="1454">
                  <c:v>7.2711699999999997</c:v>
                </c:pt>
                <c:pt idx="1455">
                  <c:v>7.3789199999999999</c:v>
                </c:pt>
                <c:pt idx="1456">
                  <c:v>7.4866799999999998</c:v>
                </c:pt>
                <c:pt idx="1457">
                  <c:v>7.5513300000000001</c:v>
                </c:pt>
                <c:pt idx="1458">
                  <c:v>7.5728799999999996</c:v>
                </c:pt>
                <c:pt idx="1459">
                  <c:v>7.6483100000000004</c:v>
                </c:pt>
                <c:pt idx="1460">
                  <c:v>7.7883800000000001</c:v>
                </c:pt>
                <c:pt idx="1461">
                  <c:v>7.85304</c:v>
                </c:pt>
                <c:pt idx="1462">
                  <c:v>7.9823399999999998</c:v>
                </c:pt>
                <c:pt idx="1463">
                  <c:v>8.0685400000000005</c:v>
                </c:pt>
                <c:pt idx="1464">
                  <c:v>8.1331900000000008</c:v>
                </c:pt>
                <c:pt idx="1465">
                  <c:v>8.0254399999999997</c:v>
                </c:pt>
                <c:pt idx="1466">
                  <c:v>7.8745900000000004</c:v>
                </c:pt>
                <c:pt idx="1467">
                  <c:v>7.6159800000000004</c:v>
                </c:pt>
                <c:pt idx="1468">
                  <c:v>7.5513300000000001</c:v>
                </c:pt>
                <c:pt idx="1469">
                  <c:v>7.4651300000000003</c:v>
                </c:pt>
                <c:pt idx="1470">
                  <c:v>7.4651300000000003</c:v>
                </c:pt>
                <c:pt idx="1471">
                  <c:v>7.3789199999999999</c:v>
                </c:pt>
                <c:pt idx="1472">
                  <c:v>7.3789199999999999</c:v>
                </c:pt>
                <c:pt idx="1473">
                  <c:v>7.4004700000000003</c:v>
                </c:pt>
                <c:pt idx="1474">
                  <c:v>7.4435799999999999</c:v>
                </c:pt>
                <c:pt idx="1475">
                  <c:v>7.4651300000000003</c:v>
                </c:pt>
                <c:pt idx="1476">
                  <c:v>7.3573700000000004</c:v>
                </c:pt>
                <c:pt idx="1477">
                  <c:v>7.3142699999999996</c:v>
                </c:pt>
                <c:pt idx="1478">
                  <c:v>7.3573700000000004</c:v>
                </c:pt>
                <c:pt idx="1479">
                  <c:v>7.3789199999999999</c:v>
                </c:pt>
                <c:pt idx="1480">
                  <c:v>7.4435799999999999</c:v>
                </c:pt>
                <c:pt idx="1481">
                  <c:v>7.4651300000000003</c:v>
                </c:pt>
                <c:pt idx="1482">
                  <c:v>7.5513300000000001</c:v>
                </c:pt>
                <c:pt idx="1483">
                  <c:v>7.6375299999999999</c:v>
                </c:pt>
                <c:pt idx="1484">
                  <c:v>7.7668299999999997</c:v>
                </c:pt>
                <c:pt idx="1485">
                  <c:v>7.8099299999999996</c:v>
                </c:pt>
                <c:pt idx="1486">
                  <c:v>7.9176900000000003</c:v>
                </c:pt>
                <c:pt idx="1487">
                  <c:v>7.9392399999999999</c:v>
                </c:pt>
                <c:pt idx="1488">
                  <c:v>7.6159800000000004</c:v>
                </c:pt>
                <c:pt idx="1489">
                  <c:v>7.1849699999999999</c:v>
                </c:pt>
                <c:pt idx="1490">
                  <c:v>7.0556700000000001</c:v>
                </c:pt>
                <c:pt idx="1491">
                  <c:v>6.9694599999999998</c:v>
                </c:pt>
                <c:pt idx="1492">
                  <c:v>6.9263599999999999</c:v>
                </c:pt>
                <c:pt idx="1493">
                  <c:v>6.8832599999999999</c:v>
                </c:pt>
                <c:pt idx="1494">
                  <c:v>6.9048100000000003</c:v>
                </c:pt>
                <c:pt idx="1495">
                  <c:v>6.9263599999999999</c:v>
                </c:pt>
                <c:pt idx="1496">
                  <c:v>6.9263599999999999</c:v>
                </c:pt>
                <c:pt idx="1497">
                  <c:v>6.9048100000000003</c:v>
                </c:pt>
                <c:pt idx="1498">
                  <c:v>6.84016</c:v>
                </c:pt>
                <c:pt idx="1499">
                  <c:v>6.9048100000000003</c:v>
                </c:pt>
                <c:pt idx="1500">
                  <c:v>6.9694599999999998</c:v>
                </c:pt>
                <c:pt idx="1501">
                  <c:v>7.0772199999999996</c:v>
                </c:pt>
                <c:pt idx="1502">
                  <c:v>7.1634200000000003</c:v>
                </c:pt>
                <c:pt idx="1503">
                  <c:v>7.1634200000000003</c:v>
                </c:pt>
                <c:pt idx="1504">
                  <c:v>7.0341199999999997</c:v>
                </c:pt>
                <c:pt idx="1505">
                  <c:v>6.9694599999999998</c:v>
                </c:pt>
                <c:pt idx="1506">
                  <c:v>6.9048100000000003</c:v>
                </c:pt>
                <c:pt idx="1507">
                  <c:v>6.9263599999999999</c:v>
                </c:pt>
                <c:pt idx="1508">
                  <c:v>6.8832599999999999</c:v>
                </c:pt>
                <c:pt idx="1509">
                  <c:v>6.8617100000000004</c:v>
                </c:pt>
                <c:pt idx="1510">
                  <c:v>6.84016</c:v>
                </c:pt>
                <c:pt idx="1511">
                  <c:v>6.8832599999999999</c:v>
                </c:pt>
                <c:pt idx="1512">
                  <c:v>6.7539600000000002</c:v>
                </c:pt>
                <c:pt idx="1513">
                  <c:v>6.7324099999999998</c:v>
                </c:pt>
                <c:pt idx="1514">
                  <c:v>6.7324099999999998</c:v>
                </c:pt>
                <c:pt idx="1515">
                  <c:v>6.6893099999999999</c:v>
                </c:pt>
                <c:pt idx="1516">
                  <c:v>6.6893099999999999</c:v>
                </c:pt>
                <c:pt idx="1517">
                  <c:v>6.7431799999999997</c:v>
                </c:pt>
                <c:pt idx="1518">
                  <c:v>6.84016</c:v>
                </c:pt>
                <c:pt idx="1519">
                  <c:v>6.8832599999999999</c:v>
                </c:pt>
                <c:pt idx="1520">
                  <c:v>6.9532999999999996</c:v>
                </c:pt>
                <c:pt idx="1521">
                  <c:v>6.8832599999999999</c:v>
                </c:pt>
                <c:pt idx="1522">
                  <c:v>6.7539600000000002</c:v>
                </c:pt>
                <c:pt idx="1523">
                  <c:v>6.6785300000000003</c:v>
                </c:pt>
                <c:pt idx="1524">
                  <c:v>6.7108600000000003</c:v>
                </c:pt>
                <c:pt idx="1525">
                  <c:v>6.7539600000000002</c:v>
                </c:pt>
                <c:pt idx="1526">
                  <c:v>6.8186099999999996</c:v>
                </c:pt>
                <c:pt idx="1527">
                  <c:v>6.9048100000000003</c:v>
                </c:pt>
                <c:pt idx="1528">
                  <c:v>6.9694599999999998</c:v>
                </c:pt>
                <c:pt idx="1529">
                  <c:v>7.0341199999999997</c:v>
                </c:pt>
                <c:pt idx="1530">
                  <c:v>7.0125700000000002</c:v>
                </c:pt>
                <c:pt idx="1531">
                  <c:v>6.9371400000000003</c:v>
                </c:pt>
                <c:pt idx="1532">
                  <c:v>6.9479100000000003</c:v>
                </c:pt>
                <c:pt idx="1533">
                  <c:v>6.9263599999999999</c:v>
                </c:pt>
                <c:pt idx="1534">
                  <c:v>6.8617100000000004</c:v>
                </c:pt>
                <c:pt idx="1535">
                  <c:v>6.7970600000000001</c:v>
                </c:pt>
                <c:pt idx="1536">
                  <c:v>6.8186099999999996</c:v>
                </c:pt>
                <c:pt idx="1537">
                  <c:v>6.7755099999999997</c:v>
                </c:pt>
                <c:pt idx="1538">
                  <c:v>6.84016</c:v>
                </c:pt>
                <c:pt idx="1539">
                  <c:v>6.84016</c:v>
                </c:pt>
                <c:pt idx="1540">
                  <c:v>6.9048100000000003</c:v>
                </c:pt>
                <c:pt idx="1541">
                  <c:v>6.9479100000000003</c:v>
                </c:pt>
                <c:pt idx="1542">
                  <c:v>7.0556700000000001</c:v>
                </c:pt>
                <c:pt idx="1543">
                  <c:v>7.0772199999999996</c:v>
                </c:pt>
                <c:pt idx="1544">
                  <c:v>7.1203200000000004</c:v>
                </c:pt>
                <c:pt idx="1545">
                  <c:v>7.1203200000000004</c:v>
                </c:pt>
                <c:pt idx="1546">
                  <c:v>6.9694599999999998</c:v>
                </c:pt>
                <c:pt idx="1547">
                  <c:v>6.9048100000000003</c:v>
                </c:pt>
                <c:pt idx="1548">
                  <c:v>6.9263599999999999</c:v>
                </c:pt>
                <c:pt idx="1549">
                  <c:v>6.9263599999999999</c:v>
                </c:pt>
                <c:pt idx="1550">
                  <c:v>6.9371400000000003</c:v>
                </c:pt>
                <c:pt idx="1551">
                  <c:v>6.9479100000000003</c:v>
                </c:pt>
                <c:pt idx="1552">
                  <c:v>6.9910100000000002</c:v>
                </c:pt>
                <c:pt idx="1553">
                  <c:v>7.0556700000000001</c:v>
                </c:pt>
                <c:pt idx="1554">
                  <c:v>7.0341199999999997</c:v>
                </c:pt>
                <c:pt idx="1555">
                  <c:v>7.0341199999999997</c:v>
                </c:pt>
                <c:pt idx="1556">
                  <c:v>6.9910100000000002</c:v>
                </c:pt>
                <c:pt idx="1557">
                  <c:v>6.9479100000000003</c:v>
                </c:pt>
                <c:pt idx="1558">
                  <c:v>6.8617100000000004</c:v>
                </c:pt>
                <c:pt idx="1559">
                  <c:v>6.9263599999999999</c:v>
                </c:pt>
                <c:pt idx="1560">
                  <c:v>6.9694599999999998</c:v>
                </c:pt>
                <c:pt idx="1561">
                  <c:v>7.0556700000000001</c:v>
                </c:pt>
                <c:pt idx="1562">
                  <c:v>7.0664400000000001</c:v>
                </c:pt>
                <c:pt idx="1563">
                  <c:v>7.1203200000000004</c:v>
                </c:pt>
                <c:pt idx="1564">
                  <c:v>7.0556700000000001</c:v>
                </c:pt>
                <c:pt idx="1565">
                  <c:v>6.9910100000000002</c:v>
                </c:pt>
                <c:pt idx="1566">
                  <c:v>6.9910100000000002</c:v>
                </c:pt>
                <c:pt idx="1567">
                  <c:v>6.9910100000000002</c:v>
                </c:pt>
                <c:pt idx="1568">
                  <c:v>6.8832599999999999</c:v>
                </c:pt>
                <c:pt idx="1569">
                  <c:v>6.8186099999999996</c:v>
                </c:pt>
                <c:pt idx="1570">
                  <c:v>6.8186099999999996</c:v>
                </c:pt>
                <c:pt idx="1571">
                  <c:v>6.7539600000000002</c:v>
                </c:pt>
                <c:pt idx="1572">
                  <c:v>6.6246600000000004</c:v>
                </c:pt>
                <c:pt idx="1573">
                  <c:v>6.56</c:v>
                </c:pt>
                <c:pt idx="1574">
                  <c:v>6.56</c:v>
                </c:pt>
                <c:pt idx="1575">
                  <c:v>6.56</c:v>
                </c:pt>
                <c:pt idx="1576">
                  <c:v>6.58155</c:v>
                </c:pt>
                <c:pt idx="1577">
                  <c:v>6.58155</c:v>
                </c:pt>
                <c:pt idx="1578">
                  <c:v>6.6246600000000004</c:v>
                </c:pt>
                <c:pt idx="1579">
                  <c:v>6.60311</c:v>
                </c:pt>
                <c:pt idx="1580">
                  <c:v>6.5168999999999997</c:v>
                </c:pt>
                <c:pt idx="1581">
                  <c:v>6.4953500000000002</c:v>
                </c:pt>
                <c:pt idx="1582">
                  <c:v>6.5168999999999997</c:v>
                </c:pt>
                <c:pt idx="1583">
                  <c:v>6.5492299999999997</c:v>
                </c:pt>
                <c:pt idx="1584">
                  <c:v>6.4737999999999998</c:v>
                </c:pt>
                <c:pt idx="1585">
                  <c:v>6.5168999999999997</c:v>
                </c:pt>
                <c:pt idx="1586">
                  <c:v>6.4953500000000002</c:v>
                </c:pt>
                <c:pt idx="1587">
                  <c:v>6.4737999999999998</c:v>
                </c:pt>
                <c:pt idx="1588">
                  <c:v>6.4953500000000002</c:v>
                </c:pt>
                <c:pt idx="1589">
                  <c:v>6.56</c:v>
                </c:pt>
                <c:pt idx="1590">
                  <c:v>6.56</c:v>
                </c:pt>
                <c:pt idx="1591">
                  <c:v>6.56</c:v>
                </c:pt>
                <c:pt idx="1592">
                  <c:v>6.4953500000000002</c:v>
                </c:pt>
                <c:pt idx="1593">
                  <c:v>6.4953500000000002</c:v>
                </c:pt>
                <c:pt idx="1594">
                  <c:v>6.4737999999999998</c:v>
                </c:pt>
                <c:pt idx="1595">
                  <c:v>6.4522500000000003</c:v>
                </c:pt>
                <c:pt idx="1596">
                  <c:v>6.4522500000000003</c:v>
                </c:pt>
                <c:pt idx="1597">
                  <c:v>6.4737999999999998</c:v>
                </c:pt>
                <c:pt idx="1598">
                  <c:v>6.4953500000000002</c:v>
                </c:pt>
                <c:pt idx="1599">
                  <c:v>6.5384500000000001</c:v>
                </c:pt>
                <c:pt idx="1600">
                  <c:v>6.5384500000000001</c:v>
                </c:pt>
                <c:pt idx="1601">
                  <c:v>6.58155</c:v>
                </c:pt>
                <c:pt idx="1602">
                  <c:v>6.60311</c:v>
                </c:pt>
                <c:pt idx="1603">
                  <c:v>6.60311</c:v>
                </c:pt>
                <c:pt idx="1604">
                  <c:v>6.60311</c:v>
                </c:pt>
                <c:pt idx="1605">
                  <c:v>6.6246600000000004</c:v>
                </c:pt>
                <c:pt idx="1606">
                  <c:v>6.6246600000000004</c:v>
                </c:pt>
                <c:pt idx="1607">
                  <c:v>6.6677600000000004</c:v>
                </c:pt>
                <c:pt idx="1608">
                  <c:v>6.6677600000000004</c:v>
                </c:pt>
                <c:pt idx="1609">
                  <c:v>6.7324099999999998</c:v>
                </c:pt>
                <c:pt idx="1610">
                  <c:v>6.7755099999999997</c:v>
                </c:pt>
                <c:pt idx="1611">
                  <c:v>6.84016</c:v>
                </c:pt>
                <c:pt idx="1612">
                  <c:v>6.8832599999999999</c:v>
                </c:pt>
                <c:pt idx="1613">
                  <c:v>6.9694599999999998</c:v>
                </c:pt>
                <c:pt idx="1614">
                  <c:v>6.9694599999999998</c:v>
                </c:pt>
                <c:pt idx="1615">
                  <c:v>6.9263599999999999</c:v>
                </c:pt>
                <c:pt idx="1616">
                  <c:v>6.7324099999999998</c:v>
                </c:pt>
                <c:pt idx="1617">
                  <c:v>6.6893099999999999</c:v>
                </c:pt>
                <c:pt idx="1618">
                  <c:v>6.7108600000000003</c:v>
                </c:pt>
                <c:pt idx="1619">
                  <c:v>6.6677600000000004</c:v>
                </c:pt>
                <c:pt idx="1620">
                  <c:v>6.60311</c:v>
                </c:pt>
                <c:pt idx="1621">
                  <c:v>6.64621</c:v>
                </c:pt>
                <c:pt idx="1622">
                  <c:v>6.60311</c:v>
                </c:pt>
                <c:pt idx="1623">
                  <c:v>6.6246600000000004</c:v>
                </c:pt>
                <c:pt idx="1624">
                  <c:v>6.6246600000000004</c:v>
                </c:pt>
                <c:pt idx="1625">
                  <c:v>6.64621</c:v>
                </c:pt>
                <c:pt idx="1626">
                  <c:v>6.6246600000000004</c:v>
                </c:pt>
                <c:pt idx="1627">
                  <c:v>6.58155</c:v>
                </c:pt>
                <c:pt idx="1628">
                  <c:v>6.6246600000000004</c:v>
                </c:pt>
                <c:pt idx="1629">
                  <c:v>6.6893099999999999</c:v>
                </c:pt>
                <c:pt idx="1630">
                  <c:v>6.7431799999999997</c:v>
                </c:pt>
                <c:pt idx="1631">
                  <c:v>6.8078399999999997</c:v>
                </c:pt>
                <c:pt idx="1632">
                  <c:v>6.8239999999999998</c:v>
                </c:pt>
                <c:pt idx="1633">
                  <c:v>6.84016</c:v>
                </c:pt>
                <c:pt idx="1634">
                  <c:v>6.8617100000000004</c:v>
                </c:pt>
                <c:pt idx="1635">
                  <c:v>6.9694599999999998</c:v>
                </c:pt>
                <c:pt idx="1636">
                  <c:v>6.8832599999999999</c:v>
                </c:pt>
                <c:pt idx="1637">
                  <c:v>6.8617100000000004</c:v>
                </c:pt>
                <c:pt idx="1638">
                  <c:v>6.8078399999999997</c:v>
                </c:pt>
                <c:pt idx="1639">
                  <c:v>6.7539600000000002</c:v>
                </c:pt>
                <c:pt idx="1640">
                  <c:v>6.7539600000000002</c:v>
                </c:pt>
                <c:pt idx="1641">
                  <c:v>6.7970600000000001</c:v>
                </c:pt>
                <c:pt idx="1642">
                  <c:v>6.8832599999999999</c:v>
                </c:pt>
                <c:pt idx="1643">
                  <c:v>6.8617100000000004</c:v>
                </c:pt>
                <c:pt idx="1644">
                  <c:v>6.84016</c:v>
                </c:pt>
                <c:pt idx="1645">
                  <c:v>6.7755099999999997</c:v>
                </c:pt>
                <c:pt idx="1646">
                  <c:v>6.6893099999999999</c:v>
                </c:pt>
                <c:pt idx="1647">
                  <c:v>6.7108600000000003</c:v>
                </c:pt>
                <c:pt idx="1648">
                  <c:v>6.6677600000000004</c:v>
                </c:pt>
                <c:pt idx="1649">
                  <c:v>6.60311</c:v>
                </c:pt>
                <c:pt idx="1650">
                  <c:v>6.5384500000000001</c:v>
                </c:pt>
                <c:pt idx="1651">
                  <c:v>6.5168999999999997</c:v>
                </c:pt>
                <c:pt idx="1652">
                  <c:v>6.56</c:v>
                </c:pt>
                <c:pt idx="1653">
                  <c:v>6.56</c:v>
                </c:pt>
                <c:pt idx="1654">
                  <c:v>6.5384500000000001</c:v>
                </c:pt>
                <c:pt idx="1655">
                  <c:v>6.5168999999999997</c:v>
                </c:pt>
                <c:pt idx="1656">
                  <c:v>6.5168999999999997</c:v>
                </c:pt>
                <c:pt idx="1657">
                  <c:v>6.5168999999999997</c:v>
                </c:pt>
                <c:pt idx="1658">
                  <c:v>6.56</c:v>
                </c:pt>
                <c:pt idx="1659">
                  <c:v>6.58155</c:v>
                </c:pt>
                <c:pt idx="1660">
                  <c:v>6.6246600000000004</c:v>
                </c:pt>
                <c:pt idx="1661">
                  <c:v>6.6246600000000004</c:v>
                </c:pt>
                <c:pt idx="1662">
                  <c:v>6.6246600000000004</c:v>
                </c:pt>
                <c:pt idx="1663">
                  <c:v>6.6677600000000004</c:v>
                </c:pt>
                <c:pt idx="1664">
                  <c:v>6.6893099999999999</c:v>
                </c:pt>
                <c:pt idx="1665">
                  <c:v>6.6893099999999999</c:v>
                </c:pt>
                <c:pt idx="1666">
                  <c:v>6.64621</c:v>
                </c:pt>
                <c:pt idx="1667">
                  <c:v>6.64621</c:v>
                </c:pt>
                <c:pt idx="1668">
                  <c:v>6.6246600000000004</c:v>
                </c:pt>
                <c:pt idx="1669">
                  <c:v>6.6677600000000004</c:v>
                </c:pt>
                <c:pt idx="1670">
                  <c:v>6.6677600000000004</c:v>
                </c:pt>
                <c:pt idx="1671">
                  <c:v>6.7431799999999997</c:v>
                </c:pt>
                <c:pt idx="1672">
                  <c:v>6.7755099999999997</c:v>
                </c:pt>
                <c:pt idx="1673">
                  <c:v>6.7324099999999998</c:v>
                </c:pt>
                <c:pt idx="1674">
                  <c:v>6.7324099999999998</c:v>
                </c:pt>
                <c:pt idx="1675">
                  <c:v>6.7324099999999998</c:v>
                </c:pt>
                <c:pt idx="1676">
                  <c:v>6.7539600000000002</c:v>
                </c:pt>
                <c:pt idx="1677">
                  <c:v>6.7539600000000002</c:v>
                </c:pt>
                <c:pt idx="1678">
                  <c:v>6.8186099999999996</c:v>
                </c:pt>
                <c:pt idx="1679">
                  <c:v>6.8832599999999999</c:v>
                </c:pt>
                <c:pt idx="1680">
                  <c:v>6.8617100000000004</c:v>
                </c:pt>
                <c:pt idx="1681">
                  <c:v>6.8186099999999996</c:v>
                </c:pt>
                <c:pt idx="1682">
                  <c:v>6.8617100000000004</c:v>
                </c:pt>
                <c:pt idx="1683">
                  <c:v>6.8617100000000004</c:v>
                </c:pt>
                <c:pt idx="1684">
                  <c:v>6.9263599999999999</c:v>
                </c:pt>
                <c:pt idx="1685">
                  <c:v>6.9048100000000003</c:v>
                </c:pt>
                <c:pt idx="1686">
                  <c:v>6.9048100000000003</c:v>
                </c:pt>
                <c:pt idx="1687">
                  <c:v>6.8617100000000004</c:v>
                </c:pt>
                <c:pt idx="1688">
                  <c:v>6.7755099999999997</c:v>
                </c:pt>
                <c:pt idx="1689">
                  <c:v>6.7108600000000003</c:v>
                </c:pt>
                <c:pt idx="1690">
                  <c:v>6.7324099999999998</c:v>
                </c:pt>
                <c:pt idx="1691">
                  <c:v>6.7324099999999998</c:v>
                </c:pt>
                <c:pt idx="1692">
                  <c:v>6.7539600000000002</c:v>
                </c:pt>
                <c:pt idx="1693">
                  <c:v>6.7108600000000003</c:v>
                </c:pt>
                <c:pt idx="1694">
                  <c:v>6.7324099999999998</c:v>
                </c:pt>
                <c:pt idx="1695">
                  <c:v>6.7539600000000002</c:v>
                </c:pt>
                <c:pt idx="1696">
                  <c:v>6.7755099999999997</c:v>
                </c:pt>
                <c:pt idx="1697">
                  <c:v>6.7755099999999997</c:v>
                </c:pt>
                <c:pt idx="1698">
                  <c:v>6.7755099999999997</c:v>
                </c:pt>
                <c:pt idx="1699">
                  <c:v>6.7970600000000001</c:v>
                </c:pt>
                <c:pt idx="1700">
                  <c:v>6.7539600000000002</c:v>
                </c:pt>
                <c:pt idx="1701">
                  <c:v>6.7324099999999998</c:v>
                </c:pt>
                <c:pt idx="1702">
                  <c:v>6.7324099999999998</c:v>
                </c:pt>
                <c:pt idx="1703">
                  <c:v>6.7539600000000002</c:v>
                </c:pt>
                <c:pt idx="1704">
                  <c:v>6.7755099999999997</c:v>
                </c:pt>
                <c:pt idx="1705">
                  <c:v>6.7755099999999997</c:v>
                </c:pt>
                <c:pt idx="1706">
                  <c:v>6.84016</c:v>
                </c:pt>
                <c:pt idx="1707">
                  <c:v>6.8186099999999996</c:v>
                </c:pt>
                <c:pt idx="1708">
                  <c:v>6.84016</c:v>
                </c:pt>
                <c:pt idx="1709">
                  <c:v>6.8617100000000004</c:v>
                </c:pt>
                <c:pt idx="1710">
                  <c:v>6.8186099999999996</c:v>
                </c:pt>
                <c:pt idx="1711">
                  <c:v>6.7324099999999998</c:v>
                </c:pt>
                <c:pt idx="1712">
                  <c:v>6.7324099999999998</c:v>
                </c:pt>
                <c:pt idx="1713">
                  <c:v>6.7539600000000002</c:v>
                </c:pt>
                <c:pt idx="1714">
                  <c:v>6.7539600000000002</c:v>
                </c:pt>
                <c:pt idx="1715">
                  <c:v>6.7539600000000002</c:v>
                </c:pt>
                <c:pt idx="1716">
                  <c:v>6.7755099999999997</c:v>
                </c:pt>
                <c:pt idx="1717">
                  <c:v>6.7970600000000001</c:v>
                </c:pt>
                <c:pt idx="1718">
                  <c:v>6.7970600000000001</c:v>
                </c:pt>
                <c:pt idx="1719">
                  <c:v>6.8186099999999996</c:v>
                </c:pt>
                <c:pt idx="1720">
                  <c:v>6.7539600000000002</c:v>
                </c:pt>
                <c:pt idx="1721">
                  <c:v>6.7755099999999997</c:v>
                </c:pt>
                <c:pt idx="1722">
                  <c:v>6.84016</c:v>
                </c:pt>
                <c:pt idx="1723">
                  <c:v>6.8186099999999996</c:v>
                </c:pt>
                <c:pt idx="1724">
                  <c:v>6.7970600000000001</c:v>
                </c:pt>
                <c:pt idx="1725">
                  <c:v>6.84016</c:v>
                </c:pt>
                <c:pt idx="1726">
                  <c:v>6.7970600000000001</c:v>
                </c:pt>
                <c:pt idx="1727">
                  <c:v>6.7970600000000001</c:v>
                </c:pt>
                <c:pt idx="1728">
                  <c:v>6.7539600000000002</c:v>
                </c:pt>
                <c:pt idx="1729">
                  <c:v>6.7539600000000002</c:v>
                </c:pt>
                <c:pt idx="1730">
                  <c:v>6.7755099999999997</c:v>
                </c:pt>
                <c:pt idx="1731">
                  <c:v>6.7970600000000001</c:v>
                </c:pt>
                <c:pt idx="1732">
                  <c:v>6.84016</c:v>
                </c:pt>
                <c:pt idx="1733">
                  <c:v>6.8617100000000004</c:v>
                </c:pt>
                <c:pt idx="1734">
                  <c:v>6.8617100000000004</c:v>
                </c:pt>
                <c:pt idx="1735">
                  <c:v>6.8832599999999999</c:v>
                </c:pt>
                <c:pt idx="1736">
                  <c:v>6.84016</c:v>
                </c:pt>
                <c:pt idx="1737">
                  <c:v>6.8832599999999999</c:v>
                </c:pt>
                <c:pt idx="1738">
                  <c:v>6.8617100000000004</c:v>
                </c:pt>
                <c:pt idx="1739">
                  <c:v>6.7324099999999998</c:v>
                </c:pt>
                <c:pt idx="1740">
                  <c:v>6.6785300000000003</c:v>
                </c:pt>
                <c:pt idx="1741">
                  <c:v>6.6893099999999999</c:v>
                </c:pt>
                <c:pt idx="1742">
                  <c:v>6.6677600000000004</c:v>
                </c:pt>
                <c:pt idx="1743">
                  <c:v>6.6246600000000004</c:v>
                </c:pt>
                <c:pt idx="1744">
                  <c:v>6.6677600000000004</c:v>
                </c:pt>
                <c:pt idx="1745">
                  <c:v>6.6893099999999999</c:v>
                </c:pt>
                <c:pt idx="1746">
                  <c:v>6.7108600000000003</c:v>
                </c:pt>
                <c:pt idx="1747">
                  <c:v>6.6893099999999999</c:v>
                </c:pt>
                <c:pt idx="1748">
                  <c:v>6.7539600000000002</c:v>
                </c:pt>
                <c:pt idx="1749">
                  <c:v>6.8186099999999996</c:v>
                </c:pt>
                <c:pt idx="1750">
                  <c:v>6.8832599999999999</c:v>
                </c:pt>
                <c:pt idx="1751">
                  <c:v>6.8186099999999996</c:v>
                </c:pt>
                <c:pt idx="1752">
                  <c:v>6.8186099999999996</c:v>
                </c:pt>
                <c:pt idx="1753">
                  <c:v>6.7970600000000001</c:v>
                </c:pt>
                <c:pt idx="1754">
                  <c:v>6.6893099999999999</c:v>
                </c:pt>
                <c:pt idx="1755">
                  <c:v>6.6893099999999999</c:v>
                </c:pt>
                <c:pt idx="1756">
                  <c:v>6.7108600000000003</c:v>
                </c:pt>
                <c:pt idx="1757">
                  <c:v>6.7539600000000002</c:v>
                </c:pt>
                <c:pt idx="1758">
                  <c:v>6.7755099999999997</c:v>
                </c:pt>
                <c:pt idx="1759">
                  <c:v>6.7108600000000003</c:v>
                </c:pt>
                <c:pt idx="1760">
                  <c:v>6.7431799999999997</c:v>
                </c:pt>
                <c:pt idx="1761">
                  <c:v>6.7755099999999997</c:v>
                </c:pt>
                <c:pt idx="1762">
                  <c:v>6.84016</c:v>
                </c:pt>
                <c:pt idx="1763">
                  <c:v>6.9048100000000003</c:v>
                </c:pt>
                <c:pt idx="1764">
                  <c:v>6.9910100000000002</c:v>
                </c:pt>
                <c:pt idx="1765">
                  <c:v>6.9479100000000003</c:v>
                </c:pt>
                <c:pt idx="1766">
                  <c:v>6.9048100000000003</c:v>
                </c:pt>
                <c:pt idx="1767">
                  <c:v>6.8832599999999999</c:v>
                </c:pt>
                <c:pt idx="1768">
                  <c:v>6.84016</c:v>
                </c:pt>
                <c:pt idx="1769">
                  <c:v>6.8617100000000004</c:v>
                </c:pt>
                <c:pt idx="1770">
                  <c:v>6.7324099999999998</c:v>
                </c:pt>
                <c:pt idx="1771">
                  <c:v>6.6677600000000004</c:v>
                </c:pt>
                <c:pt idx="1772">
                  <c:v>6.58155</c:v>
                </c:pt>
                <c:pt idx="1773">
                  <c:v>6.60311</c:v>
                </c:pt>
                <c:pt idx="1774">
                  <c:v>6.6893099999999999</c:v>
                </c:pt>
                <c:pt idx="1775">
                  <c:v>6.7108600000000003</c:v>
                </c:pt>
                <c:pt idx="1776">
                  <c:v>6.7108600000000003</c:v>
                </c:pt>
                <c:pt idx="1777">
                  <c:v>6.64621</c:v>
                </c:pt>
                <c:pt idx="1778">
                  <c:v>6.6677600000000004</c:v>
                </c:pt>
                <c:pt idx="1779">
                  <c:v>6.6677600000000004</c:v>
                </c:pt>
                <c:pt idx="1780">
                  <c:v>6.7324099999999998</c:v>
                </c:pt>
                <c:pt idx="1781">
                  <c:v>6.6893099999999999</c:v>
                </c:pt>
                <c:pt idx="1782">
                  <c:v>6.7324099999999998</c:v>
                </c:pt>
                <c:pt idx="1783">
                  <c:v>6.7324099999999998</c:v>
                </c:pt>
                <c:pt idx="1784">
                  <c:v>6.84016</c:v>
                </c:pt>
                <c:pt idx="1785">
                  <c:v>6.87249</c:v>
                </c:pt>
                <c:pt idx="1786">
                  <c:v>6.9479100000000003</c:v>
                </c:pt>
                <c:pt idx="1787">
                  <c:v>6.9910100000000002</c:v>
                </c:pt>
                <c:pt idx="1788">
                  <c:v>6.9048100000000003</c:v>
                </c:pt>
                <c:pt idx="1789">
                  <c:v>6.8617100000000004</c:v>
                </c:pt>
                <c:pt idx="1790">
                  <c:v>6.7970600000000001</c:v>
                </c:pt>
                <c:pt idx="1791">
                  <c:v>6.7755099999999997</c:v>
                </c:pt>
                <c:pt idx="1792">
                  <c:v>6.7108600000000003</c:v>
                </c:pt>
                <c:pt idx="1793">
                  <c:v>6.7324099999999998</c:v>
                </c:pt>
                <c:pt idx="1794">
                  <c:v>6.7755099999999997</c:v>
                </c:pt>
                <c:pt idx="1795">
                  <c:v>6.8186099999999996</c:v>
                </c:pt>
                <c:pt idx="1796">
                  <c:v>6.84016</c:v>
                </c:pt>
                <c:pt idx="1797">
                  <c:v>6.8832599999999999</c:v>
                </c:pt>
                <c:pt idx="1798">
                  <c:v>6.9479100000000003</c:v>
                </c:pt>
                <c:pt idx="1799">
                  <c:v>6.9694599999999998</c:v>
                </c:pt>
                <c:pt idx="1800">
                  <c:v>7.0125700000000002</c:v>
                </c:pt>
                <c:pt idx="1801">
                  <c:v>7.1203200000000004</c:v>
                </c:pt>
                <c:pt idx="1802">
                  <c:v>7.2065200000000003</c:v>
                </c:pt>
                <c:pt idx="1803">
                  <c:v>7.1203200000000004</c:v>
                </c:pt>
                <c:pt idx="1804">
                  <c:v>7.09877</c:v>
                </c:pt>
                <c:pt idx="1805">
                  <c:v>7.1418699999999999</c:v>
                </c:pt>
                <c:pt idx="1806">
                  <c:v>7.1849699999999999</c:v>
                </c:pt>
                <c:pt idx="1807">
                  <c:v>7.3142699999999996</c:v>
                </c:pt>
                <c:pt idx="1808">
                  <c:v>7.3142699999999996</c:v>
                </c:pt>
                <c:pt idx="1809">
                  <c:v>7.3789199999999999</c:v>
                </c:pt>
                <c:pt idx="1810">
                  <c:v>7.5082300000000002</c:v>
                </c:pt>
                <c:pt idx="1811">
                  <c:v>7.59443</c:v>
                </c:pt>
                <c:pt idx="1812">
                  <c:v>7.6375299999999999</c:v>
                </c:pt>
                <c:pt idx="1813">
                  <c:v>7.7237299999999998</c:v>
                </c:pt>
                <c:pt idx="1814">
                  <c:v>7.7883800000000001</c:v>
                </c:pt>
                <c:pt idx="1815">
                  <c:v>7.7883800000000001</c:v>
                </c:pt>
                <c:pt idx="1816">
                  <c:v>7.8745900000000004</c:v>
                </c:pt>
                <c:pt idx="1817">
                  <c:v>8.0038900000000002</c:v>
                </c:pt>
                <c:pt idx="1818">
                  <c:v>8.2193900000000006</c:v>
                </c:pt>
                <c:pt idx="1819">
                  <c:v>8.1978399999999993</c:v>
                </c:pt>
                <c:pt idx="1820">
                  <c:v>8.2624999999999993</c:v>
                </c:pt>
                <c:pt idx="1821">
                  <c:v>8.2624999999999993</c:v>
                </c:pt>
                <c:pt idx="1822">
                  <c:v>8.1116399999999995</c:v>
                </c:pt>
                <c:pt idx="1823">
                  <c:v>7.9607900000000003</c:v>
                </c:pt>
                <c:pt idx="1824">
                  <c:v>7.9823399999999998</c:v>
                </c:pt>
                <c:pt idx="1825">
                  <c:v>8.09009</c:v>
                </c:pt>
                <c:pt idx="1826">
                  <c:v>8.2193900000000006</c:v>
                </c:pt>
                <c:pt idx="1827">
                  <c:v>8.1978399999999993</c:v>
                </c:pt>
                <c:pt idx="1828">
                  <c:v>8.0685400000000005</c:v>
                </c:pt>
                <c:pt idx="1829">
                  <c:v>7.8099299999999996</c:v>
                </c:pt>
                <c:pt idx="1830">
                  <c:v>7.4435799999999999</c:v>
                </c:pt>
                <c:pt idx="1831">
                  <c:v>7.3789199999999999</c:v>
                </c:pt>
                <c:pt idx="1832">
                  <c:v>7.4220300000000003</c:v>
                </c:pt>
                <c:pt idx="1833">
                  <c:v>7.4651300000000003</c:v>
                </c:pt>
                <c:pt idx="1834">
                  <c:v>7.6159800000000004</c:v>
                </c:pt>
                <c:pt idx="1835">
                  <c:v>7.6806299999999998</c:v>
                </c:pt>
                <c:pt idx="1836">
                  <c:v>7.7883800000000001</c:v>
                </c:pt>
                <c:pt idx="1837">
                  <c:v>7.8099299999999996</c:v>
                </c:pt>
                <c:pt idx="1838">
                  <c:v>7.85304</c:v>
                </c:pt>
                <c:pt idx="1839">
                  <c:v>7.8314899999999996</c:v>
                </c:pt>
                <c:pt idx="1840">
                  <c:v>7.85304</c:v>
                </c:pt>
                <c:pt idx="1841">
                  <c:v>7.8961399999999999</c:v>
                </c:pt>
                <c:pt idx="1842">
                  <c:v>7.9392399999999999</c:v>
                </c:pt>
                <c:pt idx="1843">
                  <c:v>7.9392399999999999</c:v>
                </c:pt>
                <c:pt idx="1844">
                  <c:v>7.9607900000000003</c:v>
                </c:pt>
                <c:pt idx="1845">
                  <c:v>7.9392399999999999</c:v>
                </c:pt>
                <c:pt idx="1846">
                  <c:v>7.9392399999999999</c:v>
                </c:pt>
                <c:pt idx="1847">
                  <c:v>7.9176900000000003</c:v>
                </c:pt>
                <c:pt idx="1848">
                  <c:v>7.85304</c:v>
                </c:pt>
                <c:pt idx="1849">
                  <c:v>7.6806299999999998</c:v>
                </c:pt>
                <c:pt idx="1850">
                  <c:v>7.4651300000000003</c:v>
                </c:pt>
                <c:pt idx="1851">
                  <c:v>7.2927200000000001</c:v>
                </c:pt>
                <c:pt idx="1852">
                  <c:v>7.09877</c:v>
                </c:pt>
                <c:pt idx="1853">
                  <c:v>6.9694599999999998</c:v>
                </c:pt>
                <c:pt idx="1854">
                  <c:v>6.9694599999999998</c:v>
                </c:pt>
                <c:pt idx="1855">
                  <c:v>7.0341199999999997</c:v>
                </c:pt>
                <c:pt idx="1856">
                  <c:v>7.0772199999999996</c:v>
                </c:pt>
                <c:pt idx="1857">
                  <c:v>7.3142699999999996</c:v>
                </c:pt>
                <c:pt idx="1858">
                  <c:v>7.3789199999999999</c:v>
                </c:pt>
                <c:pt idx="1859">
                  <c:v>7.5297799999999997</c:v>
                </c:pt>
                <c:pt idx="1860">
                  <c:v>7.5728799999999996</c:v>
                </c:pt>
                <c:pt idx="1861">
                  <c:v>7.6159800000000004</c:v>
                </c:pt>
                <c:pt idx="1862">
                  <c:v>7.6159800000000004</c:v>
                </c:pt>
                <c:pt idx="1863">
                  <c:v>7.6806299999999998</c:v>
                </c:pt>
                <c:pt idx="1864">
                  <c:v>7.7452800000000002</c:v>
                </c:pt>
                <c:pt idx="1865">
                  <c:v>7.8961399999999999</c:v>
                </c:pt>
                <c:pt idx="1866">
                  <c:v>7.9069099999999999</c:v>
                </c:pt>
                <c:pt idx="1867">
                  <c:v>7.9392399999999999</c:v>
                </c:pt>
                <c:pt idx="1868">
                  <c:v>7.8314899999999996</c:v>
                </c:pt>
                <c:pt idx="1869">
                  <c:v>7.8099299999999996</c:v>
                </c:pt>
                <c:pt idx="1870">
                  <c:v>7.8745900000000004</c:v>
                </c:pt>
                <c:pt idx="1871">
                  <c:v>8.0038900000000002</c:v>
                </c:pt>
                <c:pt idx="1872">
                  <c:v>8.2193900000000006</c:v>
                </c:pt>
                <c:pt idx="1873">
                  <c:v>8.3056000000000001</c:v>
                </c:pt>
                <c:pt idx="1874">
                  <c:v>8.4349000000000007</c:v>
                </c:pt>
                <c:pt idx="1875">
                  <c:v>8.5426500000000001</c:v>
                </c:pt>
                <c:pt idx="1876">
                  <c:v>8.7581600000000002</c:v>
                </c:pt>
                <c:pt idx="1877">
                  <c:v>8.8659099999999995</c:v>
                </c:pt>
                <c:pt idx="1878">
                  <c:v>9.0167599999999997</c:v>
                </c:pt>
                <c:pt idx="1879">
                  <c:v>9.1676199999999994</c:v>
                </c:pt>
                <c:pt idx="1880">
                  <c:v>9.0167599999999997</c:v>
                </c:pt>
                <c:pt idx="1881">
                  <c:v>8.7366100000000007</c:v>
                </c:pt>
                <c:pt idx="1882">
                  <c:v>8.1331900000000008</c:v>
                </c:pt>
                <c:pt idx="1883">
                  <c:v>8.0254399999999997</c:v>
                </c:pt>
                <c:pt idx="1884">
                  <c:v>7.9392399999999999</c:v>
                </c:pt>
                <c:pt idx="1885">
                  <c:v>7.9176900000000003</c:v>
                </c:pt>
                <c:pt idx="1886">
                  <c:v>7.8961399999999999</c:v>
                </c:pt>
                <c:pt idx="1887">
                  <c:v>7.9176900000000003</c:v>
                </c:pt>
                <c:pt idx="1888">
                  <c:v>7.8314899999999996</c:v>
                </c:pt>
                <c:pt idx="1889">
                  <c:v>7.7452800000000002</c:v>
                </c:pt>
                <c:pt idx="1890">
                  <c:v>7.5082300000000002</c:v>
                </c:pt>
                <c:pt idx="1891">
                  <c:v>7.1203200000000004</c:v>
                </c:pt>
                <c:pt idx="1892">
                  <c:v>7.0125700000000002</c:v>
                </c:pt>
                <c:pt idx="1893">
                  <c:v>6.8832599999999999</c:v>
                </c:pt>
                <c:pt idx="1894">
                  <c:v>6.64621</c:v>
                </c:pt>
                <c:pt idx="1895">
                  <c:v>6.5492299999999997</c:v>
                </c:pt>
                <c:pt idx="1896">
                  <c:v>6.56</c:v>
                </c:pt>
                <c:pt idx="1897">
                  <c:v>6.5168999999999997</c:v>
                </c:pt>
                <c:pt idx="1898">
                  <c:v>6.58155</c:v>
                </c:pt>
                <c:pt idx="1899">
                  <c:v>6.58155</c:v>
                </c:pt>
                <c:pt idx="1900">
                  <c:v>6.60311</c:v>
                </c:pt>
                <c:pt idx="1901">
                  <c:v>6.58155</c:v>
                </c:pt>
                <c:pt idx="1902">
                  <c:v>6.4953500000000002</c:v>
                </c:pt>
                <c:pt idx="1903">
                  <c:v>6.4522500000000003</c:v>
                </c:pt>
                <c:pt idx="1904">
                  <c:v>6.4522500000000003</c:v>
                </c:pt>
                <c:pt idx="1905">
                  <c:v>6.4091500000000003</c:v>
                </c:pt>
                <c:pt idx="1906">
                  <c:v>6.3875999999999999</c:v>
                </c:pt>
                <c:pt idx="1907">
                  <c:v>6.3875999999999999</c:v>
                </c:pt>
                <c:pt idx="1908">
                  <c:v>6.4306999999999999</c:v>
                </c:pt>
                <c:pt idx="1909">
                  <c:v>6.4306999999999999</c:v>
                </c:pt>
                <c:pt idx="1910">
                  <c:v>6.4306999999999999</c:v>
                </c:pt>
                <c:pt idx="1911">
                  <c:v>6.4522500000000003</c:v>
                </c:pt>
                <c:pt idx="1912">
                  <c:v>6.5384500000000001</c:v>
                </c:pt>
                <c:pt idx="1913">
                  <c:v>6.60311</c:v>
                </c:pt>
                <c:pt idx="1914">
                  <c:v>6.6677600000000004</c:v>
                </c:pt>
                <c:pt idx="1915">
                  <c:v>6.6893099999999999</c:v>
                </c:pt>
                <c:pt idx="1916">
                  <c:v>6.7539600000000002</c:v>
                </c:pt>
                <c:pt idx="1917">
                  <c:v>6.7970600000000001</c:v>
                </c:pt>
                <c:pt idx="1918">
                  <c:v>6.7970600000000001</c:v>
                </c:pt>
                <c:pt idx="1919">
                  <c:v>6.7108600000000003</c:v>
                </c:pt>
                <c:pt idx="1920">
                  <c:v>6.6893099999999999</c:v>
                </c:pt>
                <c:pt idx="1921">
                  <c:v>6.6785300000000003</c:v>
                </c:pt>
                <c:pt idx="1922">
                  <c:v>6.6677600000000004</c:v>
                </c:pt>
                <c:pt idx="1923">
                  <c:v>6.7108600000000003</c:v>
                </c:pt>
                <c:pt idx="1924">
                  <c:v>6.7324099999999998</c:v>
                </c:pt>
                <c:pt idx="1925">
                  <c:v>6.7539600000000002</c:v>
                </c:pt>
                <c:pt idx="1926">
                  <c:v>6.7539600000000002</c:v>
                </c:pt>
                <c:pt idx="1927">
                  <c:v>6.7539600000000002</c:v>
                </c:pt>
                <c:pt idx="1928">
                  <c:v>6.7539600000000002</c:v>
                </c:pt>
                <c:pt idx="1929">
                  <c:v>6.8186099999999996</c:v>
                </c:pt>
                <c:pt idx="1930">
                  <c:v>6.84016</c:v>
                </c:pt>
                <c:pt idx="1931">
                  <c:v>6.9479100000000003</c:v>
                </c:pt>
                <c:pt idx="1932">
                  <c:v>7.0341199999999997</c:v>
                </c:pt>
                <c:pt idx="1933">
                  <c:v>7.1203200000000004</c:v>
                </c:pt>
                <c:pt idx="1934">
                  <c:v>7.0772199999999996</c:v>
                </c:pt>
                <c:pt idx="1935">
                  <c:v>7.0772199999999996</c:v>
                </c:pt>
                <c:pt idx="1936">
                  <c:v>7.0772199999999996</c:v>
                </c:pt>
                <c:pt idx="1937">
                  <c:v>7.0772199999999996</c:v>
                </c:pt>
                <c:pt idx="1938">
                  <c:v>7.0772199999999996</c:v>
                </c:pt>
                <c:pt idx="1939">
                  <c:v>7.09877</c:v>
                </c:pt>
                <c:pt idx="1940">
                  <c:v>7.1634200000000003</c:v>
                </c:pt>
                <c:pt idx="1941">
                  <c:v>7.2496200000000002</c:v>
                </c:pt>
                <c:pt idx="1942">
                  <c:v>7.33582</c:v>
                </c:pt>
                <c:pt idx="1943">
                  <c:v>7.4220300000000003</c:v>
                </c:pt>
                <c:pt idx="1944">
                  <c:v>7.4866799999999998</c:v>
                </c:pt>
                <c:pt idx="1945">
                  <c:v>7.5513300000000001</c:v>
                </c:pt>
                <c:pt idx="1946">
                  <c:v>7.4435799999999999</c:v>
                </c:pt>
                <c:pt idx="1947">
                  <c:v>7.3142699999999996</c:v>
                </c:pt>
                <c:pt idx="1948">
                  <c:v>7.1957399999999998</c:v>
                </c:pt>
                <c:pt idx="1949">
                  <c:v>7.2496200000000002</c:v>
                </c:pt>
                <c:pt idx="1950">
                  <c:v>7.4004700000000003</c:v>
                </c:pt>
                <c:pt idx="1951">
                  <c:v>7.5513300000000001</c:v>
                </c:pt>
                <c:pt idx="1952">
                  <c:v>7.7883800000000001</c:v>
                </c:pt>
                <c:pt idx="1953">
                  <c:v>7.8961399999999999</c:v>
                </c:pt>
                <c:pt idx="1954">
                  <c:v>8.0362200000000001</c:v>
                </c:pt>
                <c:pt idx="1955">
                  <c:v>8.0469899999999992</c:v>
                </c:pt>
                <c:pt idx="1956">
                  <c:v>7.8961399999999999</c:v>
                </c:pt>
                <c:pt idx="1957">
                  <c:v>7.8745900000000004</c:v>
                </c:pt>
                <c:pt idx="1958">
                  <c:v>7.85304</c:v>
                </c:pt>
                <c:pt idx="1959">
                  <c:v>7.8099299999999996</c:v>
                </c:pt>
                <c:pt idx="1960">
                  <c:v>7.9823399999999998</c:v>
                </c:pt>
                <c:pt idx="1961">
                  <c:v>8.1116399999999995</c:v>
                </c:pt>
                <c:pt idx="1962">
                  <c:v>8.3056000000000001</c:v>
                </c:pt>
                <c:pt idx="1963">
                  <c:v>8.4564500000000002</c:v>
                </c:pt>
                <c:pt idx="1964">
                  <c:v>8.7150599999999994</c:v>
                </c:pt>
                <c:pt idx="1965">
                  <c:v>8.7366100000000007</c:v>
                </c:pt>
                <c:pt idx="1966">
                  <c:v>8.7797099999999997</c:v>
                </c:pt>
                <c:pt idx="1967">
                  <c:v>8.6935099999999998</c:v>
                </c:pt>
                <c:pt idx="1968">
                  <c:v>8.4349000000000007</c:v>
                </c:pt>
                <c:pt idx="1969">
                  <c:v>8.3056000000000001</c:v>
                </c:pt>
                <c:pt idx="1970">
                  <c:v>8.3056000000000001</c:v>
                </c:pt>
                <c:pt idx="1971">
                  <c:v>8.3702500000000004</c:v>
                </c:pt>
                <c:pt idx="1972">
                  <c:v>8.4995499999999993</c:v>
                </c:pt>
                <c:pt idx="1973">
                  <c:v>8.6073000000000004</c:v>
                </c:pt>
                <c:pt idx="1974">
                  <c:v>8.7797099999999997</c:v>
                </c:pt>
                <c:pt idx="1975">
                  <c:v>8.9521099999999993</c:v>
                </c:pt>
                <c:pt idx="1976">
                  <c:v>9.2538199999999993</c:v>
                </c:pt>
                <c:pt idx="1977">
                  <c:v>9.32925</c:v>
                </c:pt>
                <c:pt idx="1978">
                  <c:v>9.4908800000000006</c:v>
                </c:pt>
                <c:pt idx="1979">
                  <c:v>9.6201799999999995</c:v>
                </c:pt>
                <c:pt idx="1980">
                  <c:v>9.6848299999999998</c:v>
                </c:pt>
                <c:pt idx="1981">
                  <c:v>9.8141300000000005</c:v>
                </c:pt>
                <c:pt idx="1982">
                  <c:v>9.9218899999999994</c:v>
                </c:pt>
                <c:pt idx="1983">
                  <c:v>10.202</c:v>
                </c:pt>
                <c:pt idx="1984">
                  <c:v>10.3529</c:v>
                </c:pt>
                <c:pt idx="1985">
                  <c:v>10.5684</c:v>
                </c:pt>
                <c:pt idx="1986">
                  <c:v>10.7624</c:v>
                </c:pt>
                <c:pt idx="1987">
                  <c:v>10.9994</c:v>
                </c:pt>
                <c:pt idx="1988">
                  <c:v>11.107200000000001</c:v>
                </c:pt>
                <c:pt idx="1989">
                  <c:v>11.344200000000001</c:v>
                </c:pt>
                <c:pt idx="1990">
                  <c:v>11.495100000000001</c:v>
                </c:pt>
                <c:pt idx="1991">
                  <c:v>11.656700000000001</c:v>
                </c:pt>
                <c:pt idx="1992">
                  <c:v>11.796799999999999</c:v>
                </c:pt>
                <c:pt idx="1993">
                  <c:v>11.9907</c:v>
                </c:pt>
                <c:pt idx="1994">
                  <c:v>12.0769</c:v>
                </c:pt>
                <c:pt idx="1995">
                  <c:v>12.0769</c:v>
                </c:pt>
                <c:pt idx="1996">
                  <c:v>11.818300000000001</c:v>
                </c:pt>
                <c:pt idx="1997">
                  <c:v>11.085599999999999</c:v>
                </c:pt>
                <c:pt idx="1998">
                  <c:v>10.848599999999999</c:v>
                </c:pt>
                <c:pt idx="1999">
                  <c:v>10.7408</c:v>
                </c:pt>
                <c:pt idx="2000">
                  <c:v>10.6762</c:v>
                </c:pt>
                <c:pt idx="2001">
                  <c:v>10.482200000000001</c:v>
                </c:pt>
                <c:pt idx="2002">
                  <c:v>9.9003399999999999</c:v>
                </c:pt>
                <c:pt idx="2003">
                  <c:v>7.7668299999999997</c:v>
                </c:pt>
                <c:pt idx="2004">
                  <c:v>8.2624999999999993</c:v>
                </c:pt>
                <c:pt idx="2005">
                  <c:v>8.0038900000000002</c:v>
                </c:pt>
                <c:pt idx="2006">
                  <c:v>7.33582</c:v>
                </c:pt>
                <c:pt idx="2007">
                  <c:v>7.1203200000000004</c:v>
                </c:pt>
                <c:pt idx="2008">
                  <c:v>6.9910100000000002</c:v>
                </c:pt>
                <c:pt idx="2009">
                  <c:v>6.8617100000000004</c:v>
                </c:pt>
                <c:pt idx="2010">
                  <c:v>6.64621</c:v>
                </c:pt>
                <c:pt idx="2011">
                  <c:v>6.4953500000000002</c:v>
                </c:pt>
                <c:pt idx="2012">
                  <c:v>6.5168999999999997</c:v>
                </c:pt>
                <c:pt idx="2013">
                  <c:v>6.5384500000000001</c:v>
                </c:pt>
                <c:pt idx="2014">
                  <c:v>6.5168999999999997</c:v>
                </c:pt>
                <c:pt idx="2015">
                  <c:v>6.5168999999999997</c:v>
                </c:pt>
                <c:pt idx="2016">
                  <c:v>6.5168999999999997</c:v>
                </c:pt>
                <c:pt idx="2017">
                  <c:v>6.56</c:v>
                </c:pt>
                <c:pt idx="2018">
                  <c:v>6.6246600000000004</c:v>
                </c:pt>
                <c:pt idx="2019">
                  <c:v>6.60311</c:v>
                </c:pt>
                <c:pt idx="2020">
                  <c:v>6.64621</c:v>
                </c:pt>
                <c:pt idx="2021">
                  <c:v>6.64621</c:v>
                </c:pt>
                <c:pt idx="2022">
                  <c:v>6.6677600000000004</c:v>
                </c:pt>
                <c:pt idx="2023">
                  <c:v>6.7539600000000002</c:v>
                </c:pt>
                <c:pt idx="2024">
                  <c:v>6.8186099999999996</c:v>
                </c:pt>
                <c:pt idx="2025">
                  <c:v>6.9479100000000003</c:v>
                </c:pt>
                <c:pt idx="2026">
                  <c:v>7.0556700000000001</c:v>
                </c:pt>
                <c:pt idx="2027">
                  <c:v>7.1634200000000003</c:v>
                </c:pt>
                <c:pt idx="2028">
                  <c:v>7.2927200000000001</c:v>
                </c:pt>
                <c:pt idx="2029">
                  <c:v>7.2496200000000002</c:v>
                </c:pt>
                <c:pt idx="2030">
                  <c:v>7.1418699999999999</c:v>
                </c:pt>
                <c:pt idx="2031">
                  <c:v>7.2065200000000003</c:v>
                </c:pt>
                <c:pt idx="2032">
                  <c:v>7.33582</c:v>
                </c:pt>
                <c:pt idx="2033">
                  <c:v>7.4866799999999998</c:v>
                </c:pt>
                <c:pt idx="2034">
                  <c:v>7.5297799999999997</c:v>
                </c:pt>
                <c:pt idx="2035">
                  <c:v>7.5728799999999996</c:v>
                </c:pt>
                <c:pt idx="2036">
                  <c:v>7.5728799999999996</c:v>
                </c:pt>
                <c:pt idx="2037">
                  <c:v>7.7237299999999998</c:v>
                </c:pt>
                <c:pt idx="2038">
                  <c:v>7.7021800000000002</c:v>
                </c:pt>
                <c:pt idx="2039">
                  <c:v>7.7237299999999998</c:v>
                </c:pt>
                <c:pt idx="2040">
                  <c:v>7.6806299999999998</c:v>
                </c:pt>
                <c:pt idx="2041">
                  <c:v>7.6806299999999998</c:v>
                </c:pt>
                <c:pt idx="2042">
                  <c:v>7.6590800000000003</c:v>
                </c:pt>
                <c:pt idx="2043">
                  <c:v>7.7237299999999998</c:v>
                </c:pt>
                <c:pt idx="2044">
                  <c:v>7.7668299999999997</c:v>
                </c:pt>
                <c:pt idx="2045">
                  <c:v>7.8961399999999999</c:v>
                </c:pt>
                <c:pt idx="2046">
                  <c:v>7.9392399999999999</c:v>
                </c:pt>
                <c:pt idx="2047">
                  <c:v>8.0254399999999997</c:v>
                </c:pt>
                <c:pt idx="2048">
                  <c:v>8.09009</c:v>
                </c:pt>
                <c:pt idx="2049">
                  <c:v>8.1762899999999998</c:v>
                </c:pt>
                <c:pt idx="2050">
                  <c:v>8.09009</c:v>
                </c:pt>
                <c:pt idx="2051">
                  <c:v>8.0038900000000002</c:v>
                </c:pt>
                <c:pt idx="2052">
                  <c:v>7.7237299999999998</c:v>
                </c:pt>
                <c:pt idx="2053">
                  <c:v>7.59443</c:v>
                </c:pt>
                <c:pt idx="2054">
                  <c:v>7.4866799999999998</c:v>
                </c:pt>
                <c:pt idx="2055">
                  <c:v>7.4651300000000003</c:v>
                </c:pt>
                <c:pt idx="2056">
                  <c:v>7.3789199999999999</c:v>
                </c:pt>
                <c:pt idx="2057">
                  <c:v>7.3250500000000001</c:v>
                </c:pt>
                <c:pt idx="2058">
                  <c:v>7.3573700000000004</c:v>
                </c:pt>
                <c:pt idx="2059">
                  <c:v>7.33582</c:v>
                </c:pt>
                <c:pt idx="2060">
                  <c:v>7.33582</c:v>
                </c:pt>
                <c:pt idx="2061">
                  <c:v>7.2496200000000002</c:v>
                </c:pt>
                <c:pt idx="2062">
                  <c:v>7.2711699999999997</c:v>
                </c:pt>
                <c:pt idx="2063">
                  <c:v>7.33582</c:v>
                </c:pt>
                <c:pt idx="2064">
                  <c:v>7.4004700000000003</c:v>
                </c:pt>
                <c:pt idx="2065">
                  <c:v>7.1203200000000004</c:v>
                </c:pt>
                <c:pt idx="2066">
                  <c:v>6.9048100000000003</c:v>
                </c:pt>
                <c:pt idx="2067">
                  <c:v>6.6893099999999999</c:v>
                </c:pt>
                <c:pt idx="2068">
                  <c:v>6.7108600000000003</c:v>
                </c:pt>
                <c:pt idx="2069">
                  <c:v>6.7108600000000003</c:v>
                </c:pt>
                <c:pt idx="2070">
                  <c:v>6.7324099999999998</c:v>
                </c:pt>
                <c:pt idx="2071">
                  <c:v>6.7108600000000003</c:v>
                </c:pt>
                <c:pt idx="2072">
                  <c:v>6.6893099999999999</c:v>
                </c:pt>
                <c:pt idx="2073">
                  <c:v>6.7108600000000003</c:v>
                </c:pt>
                <c:pt idx="2074">
                  <c:v>6.7539600000000002</c:v>
                </c:pt>
                <c:pt idx="2075">
                  <c:v>6.7108600000000003</c:v>
                </c:pt>
                <c:pt idx="2076">
                  <c:v>6.56</c:v>
                </c:pt>
                <c:pt idx="2077">
                  <c:v>6.4737999999999998</c:v>
                </c:pt>
                <c:pt idx="2078">
                  <c:v>6.4845800000000002</c:v>
                </c:pt>
                <c:pt idx="2079">
                  <c:v>6.3875999999999999</c:v>
                </c:pt>
                <c:pt idx="2080">
                  <c:v>6.3445</c:v>
                </c:pt>
                <c:pt idx="2081">
                  <c:v>6.4091500000000003</c:v>
                </c:pt>
                <c:pt idx="2082">
                  <c:v>6.4953500000000002</c:v>
                </c:pt>
                <c:pt idx="2083">
                  <c:v>6.58155</c:v>
                </c:pt>
                <c:pt idx="2084">
                  <c:v>6.56</c:v>
                </c:pt>
                <c:pt idx="2085">
                  <c:v>6.58155</c:v>
                </c:pt>
                <c:pt idx="2086">
                  <c:v>6.5384500000000001</c:v>
                </c:pt>
                <c:pt idx="2087">
                  <c:v>6.4306999999999999</c:v>
                </c:pt>
                <c:pt idx="2088">
                  <c:v>6.3445</c:v>
                </c:pt>
                <c:pt idx="2089">
                  <c:v>6.3229499999999996</c:v>
                </c:pt>
                <c:pt idx="2090">
                  <c:v>6.3229499999999996</c:v>
                </c:pt>
                <c:pt idx="2091">
                  <c:v>6.3014000000000001</c:v>
                </c:pt>
                <c:pt idx="2092">
                  <c:v>6.3445</c:v>
                </c:pt>
                <c:pt idx="2093">
                  <c:v>6.3660500000000004</c:v>
                </c:pt>
                <c:pt idx="2094">
                  <c:v>6.3875999999999999</c:v>
                </c:pt>
                <c:pt idx="2095">
                  <c:v>6.3445</c:v>
                </c:pt>
                <c:pt idx="2096">
                  <c:v>6.3660500000000004</c:v>
                </c:pt>
                <c:pt idx="2097">
                  <c:v>6.4091500000000003</c:v>
                </c:pt>
                <c:pt idx="2098">
                  <c:v>6.4306999999999999</c:v>
                </c:pt>
                <c:pt idx="2099">
                  <c:v>6.4091500000000003</c:v>
                </c:pt>
                <c:pt idx="2100">
                  <c:v>6.4737999999999998</c:v>
                </c:pt>
                <c:pt idx="2101">
                  <c:v>6.4737999999999998</c:v>
                </c:pt>
                <c:pt idx="2102">
                  <c:v>6.4953500000000002</c:v>
                </c:pt>
                <c:pt idx="2103">
                  <c:v>6.5168999999999997</c:v>
                </c:pt>
                <c:pt idx="2104">
                  <c:v>6.56</c:v>
                </c:pt>
                <c:pt idx="2105">
                  <c:v>6.5492299999999997</c:v>
                </c:pt>
                <c:pt idx="2106">
                  <c:v>6.4091500000000003</c:v>
                </c:pt>
                <c:pt idx="2107">
                  <c:v>6.3875999999999999</c:v>
                </c:pt>
                <c:pt idx="2108">
                  <c:v>6.3660500000000004</c:v>
                </c:pt>
                <c:pt idx="2109">
                  <c:v>6.3875999999999999</c:v>
                </c:pt>
                <c:pt idx="2110">
                  <c:v>6.3650000000000002</c:v>
                </c:pt>
                <c:pt idx="2111">
                  <c:v>6.3445</c:v>
                </c:pt>
                <c:pt idx="2112">
                  <c:v>6.3445</c:v>
                </c:pt>
                <c:pt idx="2113">
                  <c:v>6.3875999999999999</c:v>
                </c:pt>
                <c:pt idx="2114">
                  <c:v>6.3660500000000004</c:v>
                </c:pt>
                <c:pt idx="2115">
                  <c:v>6.4091500000000003</c:v>
                </c:pt>
                <c:pt idx="2116">
                  <c:v>6.3875999999999999</c:v>
                </c:pt>
                <c:pt idx="2117">
                  <c:v>6.4522500000000003</c:v>
                </c:pt>
                <c:pt idx="2118">
                  <c:v>6.4306999999999999</c:v>
                </c:pt>
                <c:pt idx="2119">
                  <c:v>6.4953500000000002</c:v>
                </c:pt>
                <c:pt idx="2120">
                  <c:v>6.5384500000000001</c:v>
                </c:pt>
                <c:pt idx="2121">
                  <c:v>6.4953500000000002</c:v>
                </c:pt>
                <c:pt idx="2122">
                  <c:v>6.4522500000000003</c:v>
                </c:pt>
                <c:pt idx="2123">
                  <c:v>6.4953500000000002</c:v>
                </c:pt>
                <c:pt idx="2124">
                  <c:v>6.5168999999999997</c:v>
                </c:pt>
                <c:pt idx="2125">
                  <c:v>6.4091500000000003</c:v>
                </c:pt>
                <c:pt idx="2126">
                  <c:v>6.3875999999999999</c:v>
                </c:pt>
                <c:pt idx="2127">
                  <c:v>6.4306999999999999</c:v>
                </c:pt>
                <c:pt idx="2128">
                  <c:v>6.4953500000000002</c:v>
                </c:pt>
                <c:pt idx="2129">
                  <c:v>6.4522500000000003</c:v>
                </c:pt>
                <c:pt idx="2130">
                  <c:v>6.4522500000000003</c:v>
                </c:pt>
                <c:pt idx="2131">
                  <c:v>6.4737999999999998</c:v>
                </c:pt>
                <c:pt idx="2132">
                  <c:v>6.4953500000000002</c:v>
                </c:pt>
                <c:pt idx="2133">
                  <c:v>6.5384500000000001</c:v>
                </c:pt>
                <c:pt idx="2134">
                  <c:v>6.56</c:v>
                </c:pt>
                <c:pt idx="2135">
                  <c:v>6.60311</c:v>
                </c:pt>
                <c:pt idx="2136">
                  <c:v>6.60311</c:v>
                </c:pt>
                <c:pt idx="2137">
                  <c:v>6.5168999999999997</c:v>
                </c:pt>
                <c:pt idx="2138">
                  <c:v>6.5384500000000001</c:v>
                </c:pt>
                <c:pt idx="2139">
                  <c:v>6.58155</c:v>
                </c:pt>
                <c:pt idx="2140">
                  <c:v>6.6246600000000004</c:v>
                </c:pt>
                <c:pt idx="2141">
                  <c:v>6.58155</c:v>
                </c:pt>
                <c:pt idx="2142">
                  <c:v>6.4953500000000002</c:v>
                </c:pt>
                <c:pt idx="2143">
                  <c:v>6.4522500000000003</c:v>
                </c:pt>
                <c:pt idx="2144">
                  <c:v>6.4522500000000003</c:v>
                </c:pt>
                <c:pt idx="2145">
                  <c:v>6.4091500000000003</c:v>
                </c:pt>
                <c:pt idx="2146">
                  <c:v>6.4522500000000003</c:v>
                </c:pt>
                <c:pt idx="2147">
                  <c:v>6.4737999999999998</c:v>
                </c:pt>
                <c:pt idx="2148">
                  <c:v>6.5384500000000001</c:v>
                </c:pt>
                <c:pt idx="2149">
                  <c:v>6.5168999999999997</c:v>
                </c:pt>
                <c:pt idx="2150">
                  <c:v>6.5384500000000001</c:v>
                </c:pt>
                <c:pt idx="2151">
                  <c:v>6.56</c:v>
                </c:pt>
                <c:pt idx="2152">
                  <c:v>6.5168999999999997</c:v>
                </c:pt>
                <c:pt idx="2153">
                  <c:v>6.4953500000000002</c:v>
                </c:pt>
                <c:pt idx="2154">
                  <c:v>6.5384500000000001</c:v>
                </c:pt>
                <c:pt idx="2155">
                  <c:v>6.5384500000000001</c:v>
                </c:pt>
                <c:pt idx="2156">
                  <c:v>6.4953500000000002</c:v>
                </c:pt>
                <c:pt idx="2157">
                  <c:v>6.4953500000000002</c:v>
                </c:pt>
                <c:pt idx="2158">
                  <c:v>6.5384500000000001</c:v>
                </c:pt>
                <c:pt idx="2159">
                  <c:v>6.56</c:v>
                </c:pt>
                <c:pt idx="2160">
                  <c:v>6.6677600000000004</c:v>
                </c:pt>
                <c:pt idx="2161">
                  <c:v>6.5384500000000001</c:v>
                </c:pt>
                <c:pt idx="2162">
                  <c:v>6.4953500000000002</c:v>
                </c:pt>
                <c:pt idx="2163">
                  <c:v>6.4522500000000003</c:v>
                </c:pt>
                <c:pt idx="2164">
                  <c:v>6.4306999999999999</c:v>
                </c:pt>
                <c:pt idx="2165">
                  <c:v>6.3660500000000004</c:v>
                </c:pt>
                <c:pt idx="2166">
                  <c:v>6.3875999999999999</c:v>
                </c:pt>
                <c:pt idx="2167">
                  <c:v>6.4091500000000003</c:v>
                </c:pt>
                <c:pt idx="2168">
                  <c:v>6.4737999999999998</c:v>
                </c:pt>
                <c:pt idx="2169">
                  <c:v>6.4953500000000002</c:v>
                </c:pt>
                <c:pt idx="2170">
                  <c:v>6.60311</c:v>
                </c:pt>
                <c:pt idx="2171">
                  <c:v>6.64621</c:v>
                </c:pt>
                <c:pt idx="2172">
                  <c:v>6.7539600000000002</c:v>
                </c:pt>
                <c:pt idx="2173">
                  <c:v>6.7539600000000002</c:v>
                </c:pt>
                <c:pt idx="2174">
                  <c:v>6.7970600000000001</c:v>
                </c:pt>
                <c:pt idx="2175">
                  <c:v>6.6893099999999999</c:v>
                </c:pt>
                <c:pt idx="2176">
                  <c:v>6.58155</c:v>
                </c:pt>
                <c:pt idx="2177">
                  <c:v>6.5384500000000001</c:v>
                </c:pt>
                <c:pt idx="2178">
                  <c:v>6.5384500000000001</c:v>
                </c:pt>
                <c:pt idx="2179">
                  <c:v>6.4953500000000002</c:v>
                </c:pt>
                <c:pt idx="2180">
                  <c:v>6.4306999999999999</c:v>
                </c:pt>
                <c:pt idx="2181">
                  <c:v>6.4091500000000003</c:v>
                </c:pt>
                <c:pt idx="2182">
                  <c:v>6.4306999999999999</c:v>
                </c:pt>
                <c:pt idx="2183">
                  <c:v>6.4522500000000003</c:v>
                </c:pt>
                <c:pt idx="2184">
                  <c:v>6.3875999999999999</c:v>
                </c:pt>
                <c:pt idx="2185">
                  <c:v>6.3660500000000004</c:v>
                </c:pt>
                <c:pt idx="2186">
                  <c:v>6.4091500000000003</c:v>
                </c:pt>
                <c:pt idx="2187">
                  <c:v>6.4091500000000003</c:v>
                </c:pt>
                <c:pt idx="2188">
                  <c:v>6.4091500000000003</c:v>
                </c:pt>
                <c:pt idx="2189">
                  <c:v>6.4306999999999999</c:v>
                </c:pt>
                <c:pt idx="2190">
                  <c:v>6.4522500000000003</c:v>
                </c:pt>
                <c:pt idx="2191">
                  <c:v>6.4306999999999999</c:v>
                </c:pt>
                <c:pt idx="2192">
                  <c:v>6.3875999999999999</c:v>
                </c:pt>
                <c:pt idx="2193">
                  <c:v>6.4091500000000003</c:v>
                </c:pt>
                <c:pt idx="2194">
                  <c:v>6.4306999999999999</c:v>
                </c:pt>
                <c:pt idx="2195">
                  <c:v>6.4306999999999999</c:v>
                </c:pt>
                <c:pt idx="2196">
                  <c:v>6.4306999999999999</c:v>
                </c:pt>
                <c:pt idx="2197">
                  <c:v>6.4953500000000002</c:v>
                </c:pt>
                <c:pt idx="2198">
                  <c:v>6.5168999999999997</c:v>
                </c:pt>
                <c:pt idx="2199">
                  <c:v>6.4306999999999999</c:v>
                </c:pt>
                <c:pt idx="2200">
                  <c:v>6.4091500000000003</c:v>
                </c:pt>
                <c:pt idx="2201">
                  <c:v>6.4306999999999999</c:v>
                </c:pt>
                <c:pt idx="2202">
                  <c:v>6.4306999999999999</c:v>
                </c:pt>
                <c:pt idx="2203">
                  <c:v>6.4522500000000003</c:v>
                </c:pt>
                <c:pt idx="2204">
                  <c:v>6.3875999999999999</c:v>
                </c:pt>
                <c:pt idx="2205">
                  <c:v>6.4306999999999999</c:v>
                </c:pt>
                <c:pt idx="2206">
                  <c:v>6.4091500000000003</c:v>
                </c:pt>
                <c:pt idx="2207">
                  <c:v>6.4091500000000003</c:v>
                </c:pt>
                <c:pt idx="2208">
                  <c:v>6.4522500000000003</c:v>
                </c:pt>
                <c:pt idx="2209">
                  <c:v>6.4306999999999999</c:v>
                </c:pt>
                <c:pt idx="2210">
                  <c:v>6.4522500000000003</c:v>
                </c:pt>
                <c:pt idx="2211">
                  <c:v>6.4306999999999999</c:v>
                </c:pt>
                <c:pt idx="2212">
                  <c:v>6.4522500000000003</c:v>
                </c:pt>
                <c:pt idx="2213">
                  <c:v>6.4522500000000003</c:v>
                </c:pt>
                <c:pt idx="2214">
                  <c:v>6.4522500000000003</c:v>
                </c:pt>
                <c:pt idx="2215">
                  <c:v>6.4306999999999999</c:v>
                </c:pt>
                <c:pt idx="2216">
                  <c:v>6.4522500000000003</c:v>
                </c:pt>
                <c:pt idx="2217">
                  <c:v>6.4953500000000002</c:v>
                </c:pt>
                <c:pt idx="2218">
                  <c:v>6.4306999999999999</c:v>
                </c:pt>
                <c:pt idx="2219">
                  <c:v>6.4091500000000003</c:v>
                </c:pt>
                <c:pt idx="2220">
                  <c:v>6.4522500000000003</c:v>
                </c:pt>
                <c:pt idx="2221">
                  <c:v>6.4522500000000003</c:v>
                </c:pt>
                <c:pt idx="2222">
                  <c:v>6.4953500000000002</c:v>
                </c:pt>
                <c:pt idx="2223">
                  <c:v>6.4953500000000002</c:v>
                </c:pt>
                <c:pt idx="2224">
                  <c:v>6.5384500000000001</c:v>
                </c:pt>
                <c:pt idx="2225">
                  <c:v>6.5168999999999997</c:v>
                </c:pt>
                <c:pt idx="2226">
                  <c:v>6.4522500000000003</c:v>
                </c:pt>
                <c:pt idx="2227">
                  <c:v>6.4522500000000003</c:v>
                </c:pt>
                <c:pt idx="2228">
                  <c:v>6.4953500000000002</c:v>
                </c:pt>
                <c:pt idx="2229">
                  <c:v>6.4522500000000003</c:v>
                </c:pt>
                <c:pt idx="2230">
                  <c:v>6.4522500000000003</c:v>
                </c:pt>
                <c:pt idx="2231">
                  <c:v>6.4306999999999999</c:v>
                </c:pt>
                <c:pt idx="2232">
                  <c:v>6.4737999999999998</c:v>
                </c:pt>
                <c:pt idx="2233">
                  <c:v>6.4953500000000002</c:v>
                </c:pt>
                <c:pt idx="2234">
                  <c:v>6.4737999999999998</c:v>
                </c:pt>
                <c:pt idx="2235">
                  <c:v>6.4522500000000003</c:v>
                </c:pt>
                <c:pt idx="2236">
                  <c:v>6.4522500000000003</c:v>
                </c:pt>
                <c:pt idx="2237">
                  <c:v>6.4737999999999998</c:v>
                </c:pt>
                <c:pt idx="2238">
                  <c:v>6.4737999999999998</c:v>
                </c:pt>
                <c:pt idx="2239">
                  <c:v>6.4522500000000003</c:v>
                </c:pt>
                <c:pt idx="2240">
                  <c:v>6.4953500000000002</c:v>
                </c:pt>
                <c:pt idx="2241">
                  <c:v>6.5168999999999997</c:v>
                </c:pt>
                <c:pt idx="2242">
                  <c:v>6.5168999999999997</c:v>
                </c:pt>
                <c:pt idx="2243">
                  <c:v>6.4306999999999999</c:v>
                </c:pt>
                <c:pt idx="2244">
                  <c:v>6.4091500000000003</c:v>
                </c:pt>
                <c:pt idx="2245">
                  <c:v>6.4306999999999999</c:v>
                </c:pt>
                <c:pt idx="2246">
                  <c:v>6.4306999999999999</c:v>
                </c:pt>
                <c:pt idx="2247">
                  <c:v>6.4091500000000003</c:v>
                </c:pt>
                <c:pt idx="2248">
                  <c:v>6.4522500000000003</c:v>
                </c:pt>
                <c:pt idx="2249">
                  <c:v>6.4737999999999998</c:v>
                </c:pt>
                <c:pt idx="2250">
                  <c:v>6.4522500000000003</c:v>
                </c:pt>
                <c:pt idx="2251">
                  <c:v>6.4953500000000002</c:v>
                </c:pt>
                <c:pt idx="2252">
                  <c:v>6.5168999999999997</c:v>
                </c:pt>
                <c:pt idx="2253">
                  <c:v>6.4953500000000002</c:v>
                </c:pt>
                <c:pt idx="2254">
                  <c:v>6.4091500000000003</c:v>
                </c:pt>
                <c:pt idx="2255">
                  <c:v>6.4522500000000003</c:v>
                </c:pt>
                <c:pt idx="2256">
                  <c:v>6.5384500000000001</c:v>
                </c:pt>
                <c:pt idx="2257">
                  <c:v>6.60311</c:v>
                </c:pt>
                <c:pt idx="2258">
                  <c:v>6.58155</c:v>
                </c:pt>
                <c:pt idx="2259">
                  <c:v>6.6246600000000004</c:v>
                </c:pt>
                <c:pt idx="2260">
                  <c:v>6.7108600000000003</c:v>
                </c:pt>
                <c:pt idx="2261">
                  <c:v>6.7539600000000002</c:v>
                </c:pt>
                <c:pt idx="2262">
                  <c:v>6.7539600000000002</c:v>
                </c:pt>
                <c:pt idx="2263">
                  <c:v>6.84016</c:v>
                </c:pt>
                <c:pt idx="2264">
                  <c:v>6.7970600000000001</c:v>
                </c:pt>
                <c:pt idx="2265">
                  <c:v>6.7324099999999998</c:v>
                </c:pt>
                <c:pt idx="2266">
                  <c:v>6.6246600000000004</c:v>
                </c:pt>
                <c:pt idx="2267">
                  <c:v>6.6246600000000004</c:v>
                </c:pt>
                <c:pt idx="2268">
                  <c:v>6.60311</c:v>
                </c:pt>
                <c:pt idx="2269">
                  <c:v>6.60311</c:v>
                </c:pt>
                <c:pt idx="2270">
                  <c:v>6.58155</c:v>
                </c:pt>
                <c:pt idx="2271">
                  <c:v>6.58155</c:v>
                </c:pt>
                <c:pt idx="2272">
                  <c:v>6.56</c:v>
                </c:pt>
                <c:pt idx="2273">
                  <c:v>6.5168999999999997</c:v>
                </c:pt>
                <c:pt idx="2274">
                  <c:v>6.5168999999999997</c:v>
                </c:pt>
                <c:pt idx="2275">
                  <c:v>6.60311</c:v>
                </c:pt>
                <c:pt idx="2276">
                  <c:v>6.6246600000000004</c:v>
                </c:pt>
                <c:pt idx="2277">
                  <c:v>6.6246600000000004</c:v>
                </c:pt>
                <c:pt idx="2278">
                  <c:v>6.60311</c:v>
                </c:pt>
                <c:pt idx="2279">
                  <c:v>6.6246600000000004</c:v>
                </c:pt>
                <c:pt idx="2280">
                  <c:v>6.58155</c:v>
                </c:pt>
                <c:pt idx="2281">
                  <c:v>6.60311</c:v>
                </c:pt>
                <c:pt idx="2282">
                  <c:v>6.4953500000000002</c:v>
                </c:pt>
                <c:pt idx="2283">
                  <c:v>6.4737999999999998</c:v>
                </c:pt>
                <c:pt idx="2284">
                  <c:v>6.4306999999999999</c:v>
                </c:pt>
                <c:pt idx="2285">
                  <c:v>6.4306999999999999</c:v>
                </c:pt>
                <c:pt idx="2286">
                  <c:v>6.4091500000000003</c:v>
                </c:pt>
                <c:pt idx="2287">
                  <c:v>6.4091500000000003</c:v>
                </c:pt>
                <c:pt idx="2288">
                  <c:v>6.4522500000000003</c:v>
                </c:pt>
                <c:pt idx="2289">
                  <c:v>6.4306999999999999</c:v>
                </c:pt>
                <c:pt idx="2290">
                  <c:v>6.4306999999999999</c:v>
                </c:pt>
                <c:pt idx="2291">
                  <c:v>6.4522500000000003</c:v>
                </c:pt>
                <c:pt idx="2292">
                  <c:v>6.4953500000000002</c:v>
                </c:pt>
                <c:pt idx="2293">
                  <c:v>6.4737999999999998</c:v>
                </c:pt>
                <c:pt idx="2294">
                  <c:v>6.4091500000000003</c:v>
                </c:pt>
                <c:pt idx="2295">
                  <c:v>6.4522500000000003</c:v>
                </c:pt>
                <c:pt idx="2296">
                  <c:v>6.4306999999999999</c:v>
                </c:pt>
                <c:pt idx="2297">
                  <c:v>6.4306999999999999</c:v>
                </c:pt>
                <c:pt idx="2298">
                  <c:v>6.4737999999999998</c:v>
                </c:pt>
                <c:pt idx="2299">
                  <c:v>6.4953500000000002</c:v>
                </c:pt>
                <c:pt idx="2300">
                  <c:v>6.5168999999999997</c:v>
                </c:pt>
                <c:pt idx="2301">
                  <c:v>6.4953500000000002</c:v>
                </c:pt>
                <c:pt idx="2302">
                  <c:v>6.5168999999999997</c:v>
                </c:pt>
                <c:pt idx="2303">
                  <c:v>6.4953500000000002</c:v>
                </c:pt>
                <c:pt idx="2304">
                  <c:v>6.56</c:v>
                </c:pt>
                <c:pt idx="2305">
                  <c:v>6.58155</c:v>
                </c:pt>
                <c:pt idx="2306">
                  <c:v>6.64621</c:v>
                </c:pt>
                <c:pt idx="2307">
                  <c:v>6.64621</c:v>
                </c:pt>
                <c:pt idx="2308">
                  <c:v>6.64621</c:v>
                </c:pt>
                <c:pt idx="2309">
                  <c:v>6.58155</c:v>
                </c:pt>
                <c:pt idx="2310">
                  <c:v>6.61388</c:v>
                </c:pt>
                <c:pt idx="2311">
                  <c:v>6.4522500000000003</c:v>
                </c:pt>
                <c:pt idx="2312">
                  <c:v>6.4306999999999999</c:v>
                </c:pt>
                <c:pt idx="2313">
                  <c:v>6.4091500000000003</c:v>
                </c:pt>
                <c:pt idx="2314">
                  <c:v>6.4522500000000003</c:v>
                </c:pt>
                <c:pt idx="2315">
                  <c:v>6.4306999999999999</c:v>
                </c:pt>
                <c:pt idx="2316">
                  <c:v>6.4522500000000003</c:v>
                </c:pt>
                <c:pt idx="2317">
                  <c:v>6.4953500000000002</c:v>
                </c:pt>
                <c:pt idx="2318">
                  <c:v>6.58155</c:v>
                </c:pt>
                <c:pt idx="2319">
                  <c:v>6.6246600000000004</c:v>
                </c:pt>
                <c:pt idx="2320">
                  <c:v>6.58155</c:v>
                </c:pt>
                <c:pt idx="2321">
                  <c:v>6.58155</c:v>
                </c:pt>
                <c:pt idx="2322">
                  <c:v>6.4953500000000002</c:v>
                </c:pt>
                <c:pt idx="2323">
                  <c:v>6.4953500000000002</c:v>
                </c:pt>
                <c:pt idx="2324">
                  <c:v>6.4306999999999999</c:v>
                </c:pt>
                <c:pt idx="2325">
                  <c:v>6.4306999999999999</c:v>
                </c:pt>
                <c:pt idx="2326">
                  <c:v>6.4306999999999999</c:v>
                </c:pt>
                <c:pt idx="2327">
                  <c:v>6.4091500000000003</c:v>
                </c:pt>
                <c:pt idx="2328">
                  <c:v>6.4522500000000003</c:v>
                </c:pt>
                <c:pt idx="2329">
                  <c:v>6.4953500000000002</c:v>
                </c:pt>
                <c:pt idx="2330">
                  <c:v>6.58155</c:v>
                </c:pt>
                <c:pt idx="2331">
                  <c:v>6.60311</c:v>
                </c:pt>
                <c:pt idx="2332">
                  <c:v>6.64621</c:v>
                </c:pt>
                <c:pt idx="2333">
                  <c:v>6.6893099999999999</c:v>
                </c:pt>
                <c:pt idx="2334">
                  <c:v>6.6677600000000004</c:v>
                </c:pt>
                <c:pt idx="2335">
                  <c:v>6.6893099999999999</c:v>
                </c:pt>
                <c:pt idx="2336">
                  <c:v>6.6246600000000004</c:v>
                </c:pt>
                <c:pt idx="2337">
                  <c:v>6.58155</c:v>
                </c:pt>
                <c:pt idx="2338">
                  <c:v>6.4737999999999998</c:v>
                </c:pt>
                <c:pt idx="2339">
                  <c:v>6.4522500000000003</c:v>
                </c:pt>
                <c:pt idx="2340">
                  <c:v>6.4091500000000003</c:v>
                </c:pt>
                <c:pt idx="2341">
                  <c:v>6.4522500000000003</c:v>
                </c:pt>
                <c:pt idx="2342">
                  <c:v>6.4737999999999998</c:v>
                </c:pt>
                <c:pt idx="2343">
                  <c:v>6.4953500000000002</c:v>
                </c:pt>
                <c:pt idx="2344">
                  <c:v>6.4845800000000002</c:v>
                </c:pt>
                <c:pt idx="2345">
                  <c:v>6.5168999999999997</c:v>
                </c:pt>
                <c:pt idx="2346">
                  <c:v>6.58155</c:v>
                </c:pt>
                <c:pt idx="2347">
                  <c:v>6.60311</c:v>
                </c:pt>
                <c:pt idx="2348">
                  <c:v>6.6893099999999999</c:v>
                </c:pt>
                <c:pt idx="2349">
                  <c:v>6.7324099999999998</c:v>
                </c:pt>
                <c:pt idx="2350">
                  <c:v>6.7324099999999998</c:v>
                </c:pt>
                <c:pt idx="2351">
                  <c:v>6.6677600000000004</c:v>
                </c:pt>
                <c:pt idx="2352">
                  <c:v>6.6893099999999999</c:v>
                </c:pt>
                <c:pt idx="2353">
                  <c:v>6.6893099999999999</c:v>
                </c:pt>
                <c:pt idx="2354">
                  <c:v>6.7108600000000003</c:v>
                </c:pt>
                <c:pt idx="2355">
                  <c:v>6.6893099999999999</c:v>
                </c:pt>
                <c:pt idx="2356">
                  <c:v>6.6893099999999999</c:v>
                </c:pt>
                <c:pt idx="2357">
                  <c:v>6.7108600000000003</c:v>
                </c:pt>
                <c:pt idx="2358">
                  <c:v>6.6246600000000004</c:v>
                </c:pt>
                <c:pt idx="2359">
                  <c:v>6.60311</c:v>
                </c:pt>
                <c:pt idx="2360">
                  <c:v>6.6246600000000004</c:v>
                </c:pt>
                <c:pt idx="2361">
                  <c:v>6.60311</c:v>
                </c:pt>
                <c:pt idx="2362">
                  <c:v>6.64621</c:v>
                </c:pt>
                <c:pt idx="2363">
                  <c:v>6.58155</c:v>
                </c:pt>
                <c:pt idx="2364">
                  <c:v>6.60311</c:v>
                </c:pt>
                <c:pt idx="2365">
                  <c:v>6.58155</c:v>
                </c:pt>
                <c:pt idx="2366">
                  <c:v>6.60311</c:v>
                </c:pt>
                <c:pt idx="2367">
                  <c:v>6.58155</c:v>
                </c:pt>
                <c:pt idx="2368">
                  <c:v>6.6246600000000004</c:v>
                </c:pt>
                <c:pt idx="2369">
                  <c:v>6.6246600000000004</c:v>
                </c:pt>
                <c:pt idx="2370">
                  <c:v>6.60311</c:v>
                </c:pt>
                <c:pt idx="2371">
                  <c:v>6.56</c:v>
                </c:pt>
                <c:pt idx="2372">
                  <c:v>6.56</c:v>
                </c:pt>
                <c:pt idx="2373">
                  <c:v>6.5384500000000001</c:v>
                </c:pt>
                <c:pt idx="2374">
                  <c:v>6.56</c:v>
                </c:pt>
                <c:pt idx="2375">
                  <c:v>6.5168999999999997</c:v>
                </c:pt>
                <c:pt idx="2376">
                  <c:v>6.56</c:v>
                </c:pt>
                <c:pt idx="2377">
                  <c:v>6.60311</c:v>
                </c:pt>
                <c:pt idx="2378">
                  <c:v>6.60311</c:v>
                </c:pt>
                <c:pt idx="2379">
                  <c:v>6.60311</c:v>
                </c:pt>
                <c:pt idx="2380">
                  <c:v>6.60311</c:v>
                </c:pt>
                <c:pt idx="2381">
                  <c:v>6.5384500000000001</c:v>
                </c:pt>
                <c:pt idx="2382">
                  <c:v>6.5384500000000001</c:v>
                </c:pt>
                <c:pt idx="2383">
                  <c:v>6.5168999999999997</c:v>
                </c:pt>
                <c:pt idx="2384">
                  <c:v>6.4953500000000002</c:v>
                </c:pt>
                <c:pt idx="2385">
                  <c:v>6.4953500000000002</c:v>
                </c:pt>
                <c:pt idx="2386">
                  <c:v>6.4953500000000002</c:v>
                </c:pt>
                <c:pt idx="2387">
                  <c:v>6.56</c:v>
                </c:pt>
                <c:pt idx="2388">
                  <c:v>6.56</c:v>
                </c:pt>
                <c:pt idx="2389">
                  <c:v>6.5168999999999997</c:v>
                </c:pt>
                <c:pt idx="2390">
                  <c:v>6.4737999999999998</c:v>
                </c:pt>
                <c:pt idx="2391">
                  <c:v>6.4522500000000003</c:v>
                </c:pt>
                <c:pt idx="2392">
                  <c:v>6.4522500000000003</c:v>
                </c:pt>
                <c:pt idx="2393">
                  <c:v>6.4737999999999998</c:v>
                </c:pt>
                <c:pt idx="2394">
                  <c:v>6.4522500000000003</c:v>
                </c:pt>
                <c:pt idx="2395">
                  <c:v>6.4737999999999998</c:v>
                </c:pt>
                <c:pt idx="2396">
                  <c:v>6.4953500000000002</c:v>
                </c:pt>
                <c:pt idx="2397">
                  <c:v>6.4953500000000002</c:v>
                </c:pt>
                <c:pt idx="2398">
                  <c:v>6.5168999999999997</c:v>
                </c:pt>
                <c:pt idx="2399">
                  <c:v>6.5384500000000001</c:v>
                </c:pt>
                <c:pt idx="2400">
                  <c:v>6.4953500000000002</c:v>
                </c:pt>
                <c:pt idx="2401">
                  <c:v>6.5168999999999997</c:v>
                </c:pt>
                <c:pt idx="2402">
                  <c:v>6.4522500000000003</c:v>
                </c:pt>
                <c:pt idx="2403">
                  <c:v>6.4737999999999998</c:v>
                </c:pt>
                <c:pt idx="2404">
                  <c:v>6.5168999999999997</c:v>
                </c:pt>
                <c:pt idx="2405">
                  <c:v>6.5168999999999997</c:v>
                </c:pt>
                <c:pt idx="2406">
                  <c:v>6.56</c:v>
                </c:pt>
                <c:pt idx="2407">
                  <c:v>6.64621</c:v>
                </c:pt>
                <c:pt idx="2408">
                  <c:v>6.64621</c:v>
                </c:pt>
                <c:pt idx="2409">
                  <c:v>6.6677600000000004</c:v>
                </c:pt>
                <c:pt idx="2410">
                  <c:v>6.6893099999999999</c:v>
                </c:pt>
                <c:pt idx="2411">
                  <c:v>6.7324099999999998</c:v>
                </c:pt>
                <c:pt idx="2412">
                  <c:v>6.7539600000000002</c:v>
                </c:pt>
                <c:pt idx="2413">
                  <c:v>6.7324099999999998</c:v>
                </c:pt>
                <c:pt idx="2414">
                  <c:v>6.7755099999999997</c:v>
                </c:pt>
                <c:pt idx="2415">
                  <c:v>6.8186099999999996</c:v>
                </c:pt>
                <c:pt idx="2416">
                  <c:v>6.9048100000000003</c:v>
                </c:pt>
                <c:pt idx="2417">
                  <c:v>6.9479100000000003</c:v>
                </c:pt>
                <c:pt idx="2418">
                  <c:v>6.9694599999999998</c:v>
                </c:pt>
                <c:pt idx="2419">
                  <c:v>6.9694599999999998</c:v>
                </c:pt>
                <c:pt idx="2420">
                  <c:v>6.9263599999999999</c:v>
                </c:pt>
                <c:pt idx="2421">
                  <c:v>6.9910100000000002</c:v>
                </c:pt>
                <c:pt idx="2422">
                  <c:v>7.0125700000000002</c:v>
                </c:pt>
                <c:pt idx="2423">
                  <c:v>7.0772199999999996</c:v>
                </c:pt>
                <c:pt idx="2424">
                  <c:v>7.0556700000000001</c:v>
                </c:pt>
                <c:pt idx="2425">
                  <c:v>7.09877</c:v>
                </c:pt>
                <c:pt idx="2426">
                  <c:v>7.0772199999999996</c:v>
                </c:pt>
                <c:pt idx="2427">
                  <c:v>7.09877</c:v>
                </c:pt>
                <c:pt idx="2428">
                  <c:v>7.0556700000000001</c:v>
                </c:pt>
                <c:pt idx="2429">
                  <c:v>7.0772199999999996</c:v>
                </c:pt>
                <c:pt idx="2430">
                  <c:v>6.9910100000000002</c:v>
                </c:pt>
                <c:pt idx="2431">
                  <c:v>7.0125700000000002</c:v>
                </c:pt>
                <c:pt idx="2432">
                  <c:v>7.0125700000000002</c:v>
                </c:pt>
                <c:pt idx="2433">
                  <c:v>7.0341199999999997</c:v>
                </c:pt>
                <c:pt idx="2434">
                  <c:v>7.0125700000000002</c:v>
                </c:pt>
                <c:pt idx="2435">
                  <c:v>7.0125700000000002</c:v>
                </c:pt>
                <c:pt idx="2436">
                  <c:v>6.9479100000000003</c:v>
                </c:pt>
                <c:pt idx="2437">
                  <c:v>6.9910100000000002</c:v>
                </c:pt>
                <c:pt idx="2438">
                  <c:v>6.9694599999999998</c:v>
                </c:pt>
                <c:pt idx="2439">
                  <c:v>6.9694599999999998</c:v>
                </c:pt>
                <c:pt idx="2440">
                  <c:v>6.9263599999999999</c:v>
                </c:pt>
                <c:pt idx="2441">
                  <c:v>6.9479100000000003</c:v>
                </c:pt>
                <c:pt idx="2442">
                  <c:v>6.9694599999999998</c:v>
                </c:pt>
                <c:pt idx="2443">
                  <c:v>6.9910100000000002</c:v>
                </c:pt>
                <c:pt idx="2444">
                  <c:v>6.9910100000000002</c:v>
                </c:pt>
                <c:pt idx="2445">
                  <c:v>7.0125700000000002</c:v>
                </c:pt>
                <c:pt idx="2446">
                  <c:v>7.0772199999999996</c:v>
                </c:pt>
                <c:pt idx="2447">
                  <c:v>7.0341199999999997</c:v>
                </c:pt>
                <c:pt idx="2448">
                  <c:v>7.0125700000000002</c:v>
                </c:pt>
                <c:pt idx="2449">
                  <c:v>7.0341199999999997</c:v>
                </c:pt>
                <c:pt idx="2450">
                  <c:v>7.0341199999999997</c:v>
                </c:pt>
                <c:pt idx="2451">
                  <c:v>7.0341199999999997</c:v>
                </c:pt>
                <c:pt idx="2452">
                  <c:v>7.0017899999999997</c:v>
                </c:pt>
                <c:pt idx="2453">
                  <c:v>7.0125700000000002</c:v>
                </c:pt>
                <c:pt idx="2454">
                  <c:v>7.0341199999999997</c:v>
                </c:pt>
                <c:pt idx="2455">
                  <c:v>6.9910100000000002</c:v>
                </c:pt>
                <c:pt idx="2456">
                  <c:v>7.0341199999999997</c:v>
                </c:pt>
                <c:pt idx="2457">
                  <c:v>7.0341199999999997</c:v>
                </c:pt>
                <c:pt idx="2458">
                  <c:v>7.0341199999999997</c:v>
                </c:pt>
                <c:pt idx="2459">
                  <c:v>7.0341199999999997</c:v>
                </c:pt>
                <c:pt idx="2460">
                  <c:v>7.0556700000000001</c:v>
                </c:pt>
                <c:pt idx="2461">
                  <c:v>7.0556700000000001</c:v>
                </c:pt>
                <c:pt idx="2462">
                  <c:v>7.0772199999999996</c:v>
                </c:pt>
                <c:pt idx="2463">
                  <c:v>7.0556700000000001</c:v>
                </c:pt>
                <c:pt idx="2464">
                  <c:v>7.09877</c:v>
                </c:pt>
                <c:pt idx="2465">
                  <c:v>7.09877</c:v>
                </c:pt>
                <c:pt idx="2466">
                  <c:v>7.1418699999999999</c:v>
                </c:pt>
                <c:pt idx="2467">
                  <c:v>7.09877</c:v>
                </c:pt>
                <c:pt idx="2468">
                  <c:v>7.1203200000000004</c:v>
                </c:pt>
                <c:pt idx="2469">
                  <c:v>7.0772199999999996</c:v>
                </c:pt>
                <c:pt idx="2470">
                  <c:v>7.0772199999999996</c:v>
                </c:pt>
                <c:pt idx="2471">
                  <c:v>7.0556700000000001</c:v>
                </c:pt>
                <c:pt idx="2472">
                  <c:v>7.1203200000000004</c:v>
                </c:pt>
                <c:pt idx="2473">
                  <c:v>7.09877</c:v>
                </c:pt>
                <c:pt idx="2474">
                  <c:v>7.1418699999999999</c:v>
                </c:pt>
                <c:pt idx="2475">
                  <c:v>7.1634200000000003</c:v>
                </c:pt>
                <c:pt idx="2476">
                  <c:v>7.1849699999999999</c:v>
                </c:pt>
                <c:pt idx="2477">
                  <c:v>7.1849699999999999</c:v>
                </c:pt>
                <c:pt idx="2478">
                  <c:v>7.1418699999999999</c:v>
                </c:pt>
                <c:pt idx="2479">
                  <c:v>7.1418699999999999</c:v>
                </c:pt>
                <c:pt idx="2480">
                  <c:v>7.1849699999999999</c:v>
                </c:pt>
                <c:pt idx="2481">
                  <c:v>7.2280699999999998</c:v>
                </c:pt>
                <c:pt idx="2482">
                  <c:v>7.1634200000000003</c:v>
                </c:pt>
                <c:pt idx="2483">
                  <c:v>7.1203200000000004</c:v>
                </c:pt>
                <c:pt idx="2484">
                  <c:v>7.1203200000000004</c:v>
                </c:pt>
                <c:pt idx="2485">
                  <c:v>7.09877</c:v>
                </c:pt>
                <c:pt idx="2486">
                  <c:v>7.09877</c:v>
                </c:pt>
                <c:pt idx="2487">
                  <c:v>7.0772199999999996</c:v>
                </c:pt>
                <c:pt idx="2488">
                  <c:v>7.0772199999999996</c:v>
                </c:pt>
                <c:pt idx="2489">
                  <c:v>7.0772199999999996</c:v>
                </c:pt>
                <c:pt idx="2490">
                  <c:v>7.0017899999999997</c:v>
                </c:pt>
                <c:pt idx="2491">
                  <c:v>7.0341199999999997</c:v>
                </c:pt>
                <c:pt idx="2492">
                  <c:v>7.0556700000000001</c:v>
                </c:pt>
                <c:pt idx="2493">
                  <c:v>7.0772199999999996</c:v>
                </c:pt>
                <c:pt idx="2494">
                  <c:v>7.0341199999999997</c:v>
                </c:pt>
                <c:pt idx="2495">
                  <c:v>7.0341199999999997</c:v>
                </c:pt>
                <c:pt idx="2496">
                  <c:v>7.0341199999999997</c:v>
                </c:pt>
                <c:pt idx="2497">
                  <c:v>6.9910100000000002</c:v>
                </c:pt>
                <c:pt idx="2498">
                  <c:v>6.9694599999999998</c:v>
                </c:pt>
                <c:pt idx="2499">
                  <c:v>7.0125700000000002</c:v>
                </c:pt>
                <c:pt idx="2500">
                  <c:v>7.0125700000000002</c:v>
                </c:pt>
                <c:pt idx="2501">
                  <c:v>6.9910100000000002</c:v>
                </c:pt>
                <c:pt idx="2502">
                  <c:v>6.9479100000000003</c:v>
                </c:pt>
                <c:pt idx="2503">
                  <c:v>6.9694599999999998</c:v>
                </c:pt>
                <c:pt idx="2504">
                  <c:v>6.9479100000000003</c:v>
                </c:pt>
                <c:pt idx="2505">
                  <c:v>6.9694599999999998</c:v>
                </c:pt>
                <c:pt idx="2506">
                  <c:v>6.9479100000000003</c:v>
                </c:pt>
                <c:pt idx="2507">
                  <c:v>7.0017899999999997</c:v>
                </c:pt>
                <c:pt idx="2508">
                  <c:v>6.9694599999999998</c:v>
                </c:pt>
                <c:pt idx="2509">
                  <c:v>6.9263599999999999</c:v>
                </c:pt>
                <c:pt idx="2510">
                  <c:v>6.9694599999999998</c:v>
                </c:pt>
                <c:pt idx="2511">
                  <c:v>6.9910100000000002</c:v>
                </c:pt>
                <c:pt idx="2512">
                  <c:v>6.9694599999999998</c:v>
                </c:pt>
                <c:pt idx="2513">
                  <c:v>6.9479100000000003</c:v>
                </c:pt>
                <c:pt idx="2514">
                  <c:v>6.9694599999999998</c:v>
                </c:pt>
                <c:pt idx="2515">
                  <c:v>6.9694599999999998</c:v>
                </c:pt>
                <c:pt idx="2516">
                  <c:v>6.9694599999999998</c:v>
                </c:pt>
                <c:pt idx="2517">
                  <c:v>6.9479100000000003</c:v>
                </c:pt>
                <c:pt idx="2518">
                  <c:v>6.9694599999999998</c:v>
                </c:pt>
                <c:pt idx="2519">
                  <c:v>7.0125700000000002</c:v>
                </c:pt>
                <c:pt idx="2520">
                  <c:v>6.9371400000000003</c:v>
                </c:pt>
                <c:pt idx="2521">
                  <c:v>6.9910100000000002</c:v>
                </c:pt>
                <c:pt idx="2522">
                  <c:v>7.0341199999999997</c:v>
                </c:pt>
                <c:pt idx="2523">
                  <c:v>7.0341199999999997</c:v>
                </c:pt>
                <c:pt idx="2524">
                  <c:v>7.0125700000000002</c:v>
                </c:pt>
                <c:pt idx="2525">
                  <c:v>7.0772199999999996</c:v>
                </c:pt>
                <c:pt idx="2526">
                  <c:v>7.0772199999999996</c:v>
                </c:pt>
                <c:pt idx="2527">
                  <c:v>7.0341199999999997</c:v>
                </c:pt>
                <c:pt idx="2528">
                  <c:v>7.0125700000000002</c:v>
                </c:pt>
                <c:pt idx="2529">
                  <c:v>7.0125700000000002</c:v>
                </c:pt>
                <c:pt idx="2530">
                  <c:v>6.9910100000000002</c:v>
                </c:pt>
                <c:pt idx="2531">
                  <c:v>7.0556700000000001</c:v>
                </c:pt>
                <c:pt idx="2532">
                  <c:v>7.0341199999999997</c:v>
                </c:pt>
                <c:pt idx="2533">
                  <c:v>7.0772199999999996</c:v>
                </c:pt>
                <c:pt idx="2534">
                  <c:v>7.1203200000000004</c:v>
                </c:pt>
                <c:pt idx="2535">
                  <c:v>7.09877</c:v>
                </c:pt>
                <c:pt idx="2536">
                  <c:v>7.0556700000000001</c:v>
                </c:pt>
                <c:pt idx="2537">
                  <c:v>7.0772199999999996</c:v>
                </c:pt>
                <c:pt idx="2538">
                  <c:v>7.0341199999999997</c:v>
                </c:pt>
                <c:pt idx="2539">
                  <c:v>6.9910100000000002</c:v>
                </c:pt>
                <c:pt idx="2540">
                  <c:v>6.9694599999999998</c:v>
                </c:pt>
                <c:pt idx="2541">
                  <c:v>7.0017899999999997</c:v>
                </c:pt>
                <c:pt idx="2542">
                  <c:v>6.9910100000000002</c:v>
                </c:pt>
                <c:pt idx="2543">
                  <c:v>6.9694599999999998</c:v>
                </c:pt>
                <c:pt idx="2544">
                  <c:v>6.9910100000000002</c:v>
                </c:pt>
                <c:pt idx="2545">
                  <c:v>6.9910100000000002</c:v>
                </c:pt>
                <c:pt idx="2546">
                  <c:v>7.0125700000000002</c:v>
                </c:pt>
                <c:pt idx="2547">
                  <c:v>7.0125700000000002</c:v>
                </c:pt>
                <c:pt idx="2548">
                  <c:v>7.0125700000000002</c:v>
                </c:pt>
                <c:pt idx="2549">
                  <c:v>6.9910100000000002</c:v>
                </c:pt>
                <c:pt idx="2550">
                  <c:v>6.9910100000000002</c:v>
                </c:pt>
                <c:pt idx="2551">
                  <c:v>6.9479100000000003</c:v>
                </c:pt>
                <c:pt idx="2552">
                  <c:v>7.0125700000000002</c:v>
                </c:pt>
                <c:pt idx="2553">
                  <c:v>6.9910100000000002</c:v>
                </c:pt>
                <c:pt idx="2554">
                  <c:v>7.0125700000000002</c:v>
                </c:pt>
                <c:pt idx="2555">
                  <c:v>6.9910100000000002</c:v>
                </c:pt>
                <c:pt idx="2556">
                  <c:v>7.0341199999999997</c:v>
                </c:pt>
                <c:pt idx="2557">
                  <c:v>7.0341199999999997</c:v>
                </c:pt>
                <c:pt idx="2558">
                  <c:v>7.0341199999999997</c:v>
                </c:pt>
                <c:pt idx="2559">
                  <c:v>6.9910100000000002</c:v>
                </c:pt>
                <c:pt idx="2560">
                  <c:v>7.0125700000000002</c:v>
                </c:pt>
                <c:pt idx="2561">
                  <c:v>7.0341199999999997</c:v>
                </c:pt>
                <c:pt idx="2562">
                  <c:v>7.0125700000000002</c:v>
                </c:pt>
                <c:pt idx="2563">
                  <c:v>7.0125700000000002</c:v>
                </c:pt>
                <c:pt idx="2564">
                  <c:v>7.0341199999999997</c:v>
                </c:pt>
                <c:pt idx="2565">
                  <c:v>7.0556700000000001</c:v>
                </c:pt>
                <c:pt idx="2566">
                  <c:v>7.0772199999999996</c:v>
                </c:pt>
                <c:pt idx="2567">
                  <c:v>7.0341199999999997</c:v>
                </c:pt>
                <c:pt idx="2568">
                  <c:v>7.0556700000000001</c:v>
                </c:pt>
                <c:pt idx="2569">
                  <c:v>7.0772199999999996</c:v>
                </c:pt>
                <c:pt idx="2570">
                  <c:v>7.1203200000000004</c:v>
                </c:pt>
                <c:pt idx="2571">
                  <c:v>7.09877</c:v>
                </c:pt>
                <c:pt idx="2572">
                  <c:v>7.1203200000000004</c:v>
                </c:pt>
                <c:pt idx="2573">
                  <c:v>7.0556700000000001</c:v>
                </c:pt>
                <c:pt idx="2574">
                  <c:v>7.0341199999999997</c:v>
                </c:pt>
                <c:pt idx="2575">
                  <c:v>7.09877</c:v>
                </c:pt>
                <c:pt idx="2576">
                  <c:v>7.09877</c:v>
                </c:pt>
                <c:pt idx="2577">
                  <c:v>7.1203200000000004</c:v>
                </c:pt>
                <c:pt idx="2578">
                  <c:v>7.1203200000000004</c:v>
                </c:pt>
                <c:pt idx="2579">
                  <c:v>7.1418699999999999</c:v>
                </c:pt>
                <c:pt idx="2580">
                  <c:v>7.1203200000000004</c:v>
                </c:pt>
                <c:pt idx="2581">
                  <c:v>7.09877</c:v>
                </c:pt>
                <c:pt idx="2582">
                  <c:v>7.1418699999999999</c:v>
                </c:pt>
                <c:pt idx="2583">
                  <c:v>7.1849699999999999</c:v>
                </c:pt>
                <c:pt idx="2584">
                  <c:v>7.2065200000000003</c:v>
                </c:pt>
                <c:pt idx="2585">
                  <c:v>7.1203200000000004</c:v>
                </c:pt>
                <c:pt idx="2586">
                  <c:v>7.0341199999999997</c:v>
                </c:pt>
                <c:pt idx="2587">
                  <c:v>7.0125700000000002</c:v>
                </c:pt>
                <c:pt idx="2588">
                  <c:v>6.9694599999999998</c:v>
                </c:pt>
                <c:pt idx="2589">
                  <c:v>6.9479100000000003</c:v>
                </c:pt>
                <c:pt idx="2590">
                  <c:v>6.9048100000000003</c:v>
                </c:pt>
                <c:pt idx="2591">
                  <c:v>6.8832599999999999</c:v>
                </c:pt>
                <c:pt idx="2592">
                  <c:v>6.84016</c:v>
                </c:pt>
                <c:pt idx="2593">
                  <c:v>6.7970600000000001</c:v>
                </c:pt>
                <c:pt idx="2594">
                  <c:v>6.7539600000000002</c:v>
                </c:pt>
                <c:pt idx="2595">
                  <c:v>6.7539600000000002</c:v>
                </c:pt>
                <c:pt idx="2596">
                  <c:v>6.7539600000000002</c:v>
                </c:pt>
                <c:pt idx="2597">
                  <c:v>6.7539600000000002</c:v>
                </c:pt>
                <c:pt idx="2598">
                  <c:v>6.6677600000000004</c:v>
                </c:pt>
                <c:pt idx="2599">
                  <c:v>6.64621</c:v>
                </c:pt>
                <c:pt idx="2600">
                  <c:v>6.6246600000000004</c:v>
                </c:pt>
                <c:pt idx="2601">
                  <c:v>6.5384500000000001</c:v>
                </c:pt>
                <c:pt idx="2602">
                  <c:v>6.4737999999999998</c:v>
                </c:pt>
                <c:pt idx="2603">
                  <c:v>6.4306999999999999</c:v>
                </c:pt>
                <c:pt idx="2604">
                  <c:v>6.4737999999999998</c:v>
                </c:pt>
                <c:pt idx="2605">
                  <c:v>6.4522500000000003</c:v>
                </c:pt>
                <c:pt idx="2606">
                  <c:v>6.4522500000000003</c:v>
                </c:pt>
                <c:pt idx="2607">
                  <c:v>6.4737999999999998</c:v>
                </c:pt>
                <c:pt idx="2608">
                  <c:v>6.4522500000000003</c:v>
                </c:pt>
                <c:pt idx="2609">
                  <c:v>6.4199299999999999</c:v>
                </c:pt>
                <c:pt idx="2610">
                  <c:v>6.4091500000000003</c:v>
                </c:pt>
                <c:pt idx="2611">
                  <c:v>6.4091500000000003</c:v>
                </c:pt>
                <c:pt idx="2612">
                  <c:v>6.4091500000000003</c:v>
                </c:pt>
                <c:pt idx="2613">
                  <c:v>6.3875999999999999</c:v>
                </c:pt>
                <c:pt idx="2614">
                  <c:v>6.4737999999999998</c:v>
                </c:pt>
                <c:pt idx="2615">
                  <c:v>6.4953500000000002</c:v>
                </c:pt>
                <c:pt idx="2616">
                  <c:v>6.5384500000000001</c:v>
                </c:pt>
                <c:pt idx="2617">
                  <c:v>6.5384500000000001</c:v>
                </c:pt>
                <c:pt idx="2618">
                  <c:v>6.58155</c:v>
                </c:pt>
                <c:pt idx="2619">
                  <c:v>6.6246600000000004</c:v>
                </c:pt>
                <c:pt idx="2620">
                  <c:v>6.6677600000000004</c:v>
                </c:pt>
                <c:pt idx="2621">
                  <c:v>6.64621</c:v>
                </c:pt>
                <c:pt idx="2622">
                  <c:v>6.6677600000000004</c:v>
                </c:pt>
                <c:pt idx="2623">
                  <c:v>6.6246600000000004</c:v>
                </c:pt>
                <c:pt idx="2624">
                  <c:v>6.60311</c:v>
                </c:pt>
                <c:pt idx="2625">
                  <c:v>6.6246600000000004</c:v>
                </c:pt>
                <c:pt idx="2626">
                  <c:v>6.58155</c:v>
                </c:pt>
                <c:pt idx="2627">
                  <c:v>6.56</c:v>
                </c:pt>
                <c:pt idx="2628">
                  <c:v>6.56</c:v>
                </c:pt>
                <c:pt idx="2629">
                  <c:v>6.58155</c:v>
                </c:pt>
                <c:pt idx="2630">
                  <c:v>6.58155</c:v>
                </c:pt>
                <c:pt idx="2631">
                  <c:v>6.5384500000000001</c:v>
                </c:pt>
                <c:pt idx="2632">
                  <c:v>6.5168999999999997</c:v>
                </c:pt>
                <c:pt idx="2633">
                  <c:v>6.5168999999999997</c:v>
                </c:pt>
                <c:pt idx="2634">
                  <c:v>6.4522500000000003</c:v>
                </c:pt>
                <c:pt idx="2635">
                  <c:v>6.4199299999999999</c:v>
                </c:pt>
                <c:pt idx="2636">
                  <c:v>6.4522500000000003</c:v>
                </c:pt>
                <c:pt idx="2637">
                  <c:v>6.4522500000000003</c:v>
                </c:pt>
                <c:pt idx="2638">
                  <c:v>6.5168999999999997</c:v>
                </c:pt>
                <c:pt idx="2639">
                  <c:v>6.4953500000000002</c:v>
                </c:pt>
                <c:pt idx="2640">
                  <c:v>6.5384500000000001</c:v>
                </c:pt>
                <c:pt idx="2641">
                  <c:v>6.4737999999999998</c:v>
                </c:pt>
                <c:pt idx="2642">
                  <c:v>6.4522500000000003</c:v>
                </c:pt>
                <c:pt idx="2643">
                  <c:v>6.4091500000000003</c:v>
                </c:pt>
                <c:pt idx="2644">
                  <c:v>6.4091500000000003</c:v>
                </c:pt>
                <c:pt idx="2645">
                  <c:v>6.4522500000000003</c:v>
                </c:pt>
                <c:pt idx="2646">
                  <c:v>6.4522500000000003</c:v>
                </c:pt>
                <c:pt idx="2647">
                  <c:v>6.4737999999999998</c:v>
                </c:pt>
                <c:pt idx="2648">
                  <c:v>6.4737999999999998</c:v>
                </c:pt>
                <c:pt idx="2649">
                  <c:v>6.4306999999999999</c:v>
                </c:pt>
                <c:pt idx="2650">
                  <c:v>6.4306999999999999</c:v>
                </c:pt>
                <c:pt idx="2651">
                  <c:v>6.4091500000000003</c:v>
                </c:pt>
                <c:pt idx="2652">
                  <c:v>6.4522500000000003</c:v>
                </c:pt>
                <c:pt idx="2653">
                  <c:v>6.4091500000000003</c:v>
                </c:pt>
                <c:pt idx="2654">
                  <c:v>6.4306999999999999</c:v>
                </c:pt>
                <c:pt idx="2655">
                  <c:v>6.3875999999999999</c:v>
                </c:pt>
                <c:pt idx="2656">
                  <c:v>6.3875999999999999</c:v>
                </c:pt>
                <c:pt idx="2657">
                  <c:v>6.3875999999999999</c:v>
                </c:pt>
                <c:pt idx="2658">
                  <c:v>6.3229499999999996</c:v>
                </c:pt>
                <c:pt idx="2659">
                  <c:v>6.3014000000000001</c:v>
                </c:pt>
                <c:pt idx="2660">
                  <c:v>6.3229499999999996</c:v>
                </c:pt>
                <c:pt idx="2661">
                  <c:v>6.2906199999999997</c:v>
                </c:pt>
                <c:pt idx="2662">
                  <c:v>6.3014000000000001</c:v>
                </c:pt>
                <c:pt idx="2663">
                  <c:v>6.3445</c:v>
                </c:pt>
                <c:pt idx="2664">
                  <c:v>6.3660500000000004</c:v>
                </c:pt>
                <c:pt idx="2665">
                  <c:v>6.4522500000000003</c:v>
                </c:pt>
                <c:pt idx="2666">
                  <c:v>6.4737999999999998</c:v>
                </c:pt>
                <c:pt idx="2667">
                  <c:v>6.5384500000000001</c:v>
                </c:pt>
                <c:pt idx="2668">
                  <c:v>6.5168999999999997</c:v>
                </c:pt>
                <c:pt idx="2669">
                  <c:v>6.4953500000000002</c:v>
                </c:pt>
                <c:pt idx="2670">
                  <c:v>6.4522500000000003</c:v>
                </c:pt>
                <c:pt idx="2671">
                  <c:v>6.4953500000000002</c:v>
                </c:pt>
                <c:pt idx="2672">
                  <c:v>6.4953500000000002</c:v>
                </c:pt>
                <c:pt idx="2673">
                  <c:v>6.4737999999999998</c:v>
                </c:pt>
                <c:pt idx="2674">
                  <c:v>6.4091500000000003</c:v>
                </c:pt>
                <c:pt idx="2675">
                  <c:v>6.3875999999999999</c:v>
                </c:pt>
                <c:pt idx="2676">
                  <c:v>6.3014000000000001</c:v>
                </c:pt>
                <c:pt idx="2677">
                  <c:v>6.3229499999999996</c:v>
                </c:pt>
                <c:pt idx="2678">
                  <c:v>6.2583000000000002</c:v>
                </c:pt>
                <c:pt idx="2679">
                  <c:v>6.3229499999999996</c:v>
                </c:pt>
                <c:pt idx="2680">
                  <c:v>6.3445</c:v>
                </c:pt>
                <c:pt idx="2681">
                  <c:v>6.3875999999999999</c:v>
                </c:pt>
                <c:pt idx="2682">
                  <c:v>6.3875999999999999</c:v>
                </c:pt>
                <c:pt idx="2683">
                  <c:v>6.4306999999999999</c:v>
                </c:pt>
                <c:pt idx="2684">
                  <c:v>6.3445</c:v>
                </c:pt>
                <c:pt idx="2685">
                  <c:v>6.3229499999999996</c:v>
                </c:pt>
                <c:pt idx="2686">
                  <c:v>6.2798499999999997</c:v>
                </c:pt>
                <c:pt idx="2687">
                  <c:v>6.2906199999999997</c:v>
                </c:pt>
                <c:pt idx="2688">
                  <c:v>6.3014000000000001</c:v>
                </c:pt>
                <c:pt idx="2689">
                  <c:v>6.2798499999999997</c:v>
                </c:pt>
                <c:pt idx="2690">
                  <c:v>6.2798499999999997</c:v>
                </c:pt>
                <c:pt idx="2691">
                  <c:v>6.2798499999999997</c:v>
                </c:pt>
                <c:pt idx="2692">
                  <c:v>6.3014000000000001</c:v>
                </c:pt>
                <c:pt idx="2693">
                  <c:v>6.2798499999999997</c:v>
                </c:pt>
                <c:pt idx="2694">
                  <c:v>6.2798499999999997</c:v>
                </c:pt>
                <c:pt idx="2695">
                  <c:v>6.3014000000000001</c:v>
                </c:pt>
                <c:pt idx="2696">
                  <c:v>6.3229499999999996</c:v>
                </c:pt>
                <c:pt idx="2697">
                  <c:v>6.3229499999999996</c:v>
                </c:pt>
                <c:pt idx="2698">
                  <c:v>6.3660500000000004</c:v>
                </c:pt>
                <c:pt idx="2699">
                  <c:v>6.4306999999999999</c:v>
                </c:pt>
                <c:pt idx="2700">
                  <c:v>6.4306999999999999</c:v>
                </c:pt>
                <c:pt idx="2701">
                  <c:v>6.4091500000000003</c:v>
                </c:pt>
                <c:pt idx="2702">
                  <c:v>6.3875999999999999</c:v>
                </c:pt>
                <c:pt idx="2703">
                  <c:v>6.3014000000000001</c:v>
                </c:pt>
                <c:pt idx="2704">
                  <c:v>6.3229499999999996</c:v>
                </c:pt>
                <c:pt idx="2705">
                  <c:v>6.2798499999999997</c:v>
                </c:pt>
                <c:pt idx="2706">
                  <c:v>6.3229499999999996</c:v>
                </c:pt>
                <c:pt idx="2707">
                  <c:v>6.3014000000000001</c:v>
                </c:pt>
                <c:pt idx="2708">
                  <c:v>6.3229499999999996</c:v>
                </c:pt>
                <c:pt idx="2709">
                  <c:v>6.3014000000000001</c:v>
                </c:pt>
                <c:pt idx="2710">
                  <c:v>6.3445</c:v>
                </c:pt>
                <c:pt idx="2711">
                  <c:v>6.3660500000000004</c:v>
                </c:pt>
                <c:pt idx="2712">
                  <c:v>6.3660500000000004</c:v>
                </c:pt>
                <c:pt idx="2713">
                  <c:v>6.3445</c:v>
                </c:pt>
                <c:pt idx="2714">
                  <c:v>6.3229499999999996</c:v>
                </c:pt>
                <c:pt idx="2715">
                  <c:v>6.3229499999999996</c:v>
                </c:pt>
                <c:pt idx="2716">
                  <c:v>6.3014000000000001</c:v>
                </c:pt>
                <c:pt idx="2717">
                  <c:v>6.3445</c:v>
                </c:pt>
                <c:pt idx="2718">
                  <c:v>6.3660500000000004</c:v>
                </c:pt>
                <c:pt idx="2719">
                  <c:v>6.4091500000000003</c:v>
                </c:pt>
                <c:pt idx="2720">
                  <c:v>6.3660500000000004</c:v>
                </c:pt>
                <c:pt idx="2721">
                  <c:v>6.3875999999999999</c:v>
                </c:pt>
                <c:pt idx="2722">
                  <c:v>6.4091500000000003</c:v>
                </c:pt>
                <c:pt idx="2723">
                  <c:v>6.4522500000000003</c:v>
                </c:pt>
                <c:pt idx="2724">
                  <c:v>6.3875999999999999</c:v>
                </c:pt>
                <c:pt idx="2725">
                  <c:v>6.3660500000000004</c:v>
                </c:pt>
                <c:pt idx="2726">
                  <c:v>6.4091500000000003</c:v>
                </c:pt>
                <c:pt idx="2727">
                  <c:v>6.4522500000000003</c:v>
                </c:pt>
                <c:pt idx="2728">
                  <c:v>6.4199299999999999</c:v>
                </c:pt>
                <c:pt idx="2729">
                  <c:v>6.5168999999999997</c:v>
                </c:pt>
                <c:pt idx="2730">
                  <c:v>6.4522500000000003</c:v>
                </c:pt>
                <c:pt idx="2731">
                  <c:v>6.4522500000000003</c:v>
                </c:pt>
                <c:pt idx="2732">
                  <c:v>6.4737999999999998</c:v>
                </c:pt>
                <c:pt idx="2733">
                  <c:v>6.4091500000000003</c:v>
                </c:pt>
                <c:pt idx="2734">
                  <c:v>6.3875999999999999</c:v>
                </c:pt>
                <c:pt idx="2735">
                  <c:v>6.3229499999999996</c:v>
                </c:pt>
                <c:pt idx="2736">
                  <c:v>6.3445</c:v>
                </c:pt>
                <c:pt idx="2737">
                  <c:v>6.3660500000000004</c:v>
                </c:pt>
                <c:pt idx="2738">
                  <c:v>6.3875999999999999</c:v>
                </c:pt>
                <c:pt idx="2739">
                  <c:v>6.3660500000000004</c:v>
                </c:pt>
                <c:pt idx="2740">
                  <c:v>6.35527</c:v>
                </c:pt>
                <c:pt idx="2741">
                  <c:v>6.3229499999999996</c:v>
                </c:pt>
                <c:pt idx="2742">
                  <c:v>6.3014000000000001</c:v>
                </c:pt>
                <c:pt idx="2743">
                  <c:v>6.3660500000000004</c:v>
                </c:pt>
                <c:pt idx="2744">
                  <c:v>6.4091500000000003</c:v>
                </c:pt>
                <c:pt idx="2745">
                  <c:v>6.4091500000000003</c:v>
                </c:pt>
                <c:pt idx="2746">
                  <c:v>6.3875999999999999</c:v>
                </c:pt>
                <c:pt idx="2747">
                  <c:v>6.3875999999999999</c:v>
                </c:pt>
                <c:pt idx="2748">
                  <c:v>6.4306999999999999</c:v>
                </c:pt>
                <c:pt idx="2749">
                  <c:v>6.3875999999999999</c:v>
                </c:pt>
                <c:pt idx="2750">
                  <c:v>6.3875999999999999</c:v>
                </c:pt>
                <c:pt idx="2751">
                  <c:v>6.4091500000000003</c:v>
                </c:pt>
                <c:pt idx="2752">
                  <c:v>6.4522500000000003</c:v>
                </c:pt>
                <c:pt idx="2753">
                  <c:v>6.4306999999999999</c:v>
                </c:pt>
                <c:pt idx="2754">
                  <c:v>6.4091500000000003</c:v>
                </c:pt>
                <c:pt idx="2755">
                  <c:v>6.4737999999999998</c:v>
                </c:pt>
                <c:pt idx="2756">
                  <c:v>6.4737999999999998</c:v>
                </c:pt>
                <c:pt idx="2757">
                  <c:v>6.4953500000000002</c:v>
                </c:pt>
                <c:pt idx="2758">
                  <c:v>6.4737999999999998</c:v>
                </c:pt>
                <c:pt idx="2759">
                  <c:v>6.5168999999999997</c:v>
                </c:pt>
                <c:pt idx="2760">
                  <c:v>6.4953500000000002</c:v>
                </c:pt>
                <c:pt idx="2761">
                  <c:v>6.4953500000000002</c:v>
                </c:pt>
                <c:pt idx="2762">
                  <c:v>6.4737999999999998</c:v>
                </c:pt>
                <c:pt idx="2763">
                  <c:v>6.5168999999999997</c:v>
                </c:pt>
                <c:pt idx="2764">
                  <c:v>6.4953500000000002</c:v>
                </c:pt>
                <c:pt idx="2765">
                  <c:v>6.4953500000000002</c:v>
                </c:pt>
                <c:pt idx="2766">
                  <c:v>6.4737999999999998</c:v>
                </c:pt>
                <c:pt idx="2767">
                  <c:v>6.5168999999999997</c:v>
                </c:pt>
                <c:pt idx="2768">
                  <c:v>6.5492299999999997</c:v>
                </c:pt>
                <c:pt idx="2769">
                  <c:v>6.4737999999999998</c:v>
                </c:pt>
                <c:pt idx="2770">
                  <c:v>6.4953500000000002</c:v>
                </c:pt>
                <c:pt idx="2771">
                  <c:v>6.56</c:v>
                </c:pt>
                <c:pt idx="2772">
                  <c:v>6.58155</c:v>
                </c:pt>
                <c:pt idx="2773">
                  <c:v>6.58155</c:v>
                </c:pt>
                <c:pt idx="2774">
                  <c:v>6.60311</c:v>
                </c:pt>
                <c:pt idx="2775">
                  <c:v>6.60311</c:v>
                </c:pt>
                <c:pt idx="2776">
                  <c:v>6.6677600000000004</c:v>
                </c:pt>
                <c:pt idx="2777">
                  <c:v>6.6893099999999999</c:v>
                </c:pt>
                <c:pt idx="2778">
                  <c:v>6.7539600000000002</c:v>
                </c:pt>
                <c:pt idx="2779">
                  <c:v>6.8186099999999996</c:v>
                </c:pt>
                <c:pt idx="2780">
                  <c:v>6.84016</c:v>
                </c:pt>
                <c:pt idx="2781">
                  <c:v>6.7539600000000002</c:v>
                </c:pt>
                <c:pt idx="2782">
                  <c:v>6.7108600000000003</c:v>
                </c:pt>
                <c:pt idx="2783">
                  <c:v>6.6246600000000004</c:v>
                </c:pt>
                <c:pt idx="2784">
                  <c:v>6.56</c:v>
                </c:pt>
                <c:pt idx="2785">
                  <c:v>6.4737999999999998</c:v>
                </c:pt>
                <c:pt idx="2786">
                  <c:v>6.4306999999999999</c:v>
                </c:pt>
                <c:pt idx="2787">
                  <c:v>6.4306999999999999</c:v>
                </c:pt>
                <c:pt idx="2788">
                  <c:v>6.3875999999999999</c:v>
                </c:pt>
                <c:pt idx="2789">
                  <c:v>6.4091500000000003</c:v>
                </c:pt>
                <c:pt idx="2790">
                  <c:v>6.4306999999999999</c:v>
                </c:pt>
                <c:pt idx="2791">
                  <c:v>6.4737999999999998</c:v>
                </c:pt>
                <c:pt idx="2792">
                  <c:v>6.4953500000000002</c:v>
                </c:pt>
                <c:pt idx="2793">
                  <c:v>6.58155</c:v>
                </c:pt>
                <c:pt idx="2794">
                  <c:v>6.6246600000000004</c:v>
                </c:pt>
                <c:pt idx="2795">
                  <c:v>6.58155</c:v>
                </c:pt>
                <c:pt idx="2796">
                  <c:v>6.56</c:v>
                </c:pt>
                <c:pt idx="2797">
                  <c:v>6.6246600000000004</c:v>
                </c:pt>
                <c:pt idx="2798">
                  <c:v>6.7324099999999998</c:v>
                </c:pt>
                <c:pt idx="2799">
                  <c:v>6.7324099999999998</c:v>
                </c:pt>
                <c:pt idx="2800">
                  <c:v>6.6677600000000004</c:v>
                </c:pt>
                <c:pt idx="2801">
                  <c:v>6.6246600000000004</c:v>
                </c:pt>
                <c:pt idx="2802">
                  <c:v>6.6246600000000004</c:v>
                </c:pt>
                <c:pt idx="2803">
                  <c:v>6.64621</c:v>
                </c:pt>
                <c:pt idx="2804">
                  <c:v>6.60311</c:v>
                </c:pt>
                <c:pt idx="2805">
                  <c:v>6.6677600000000004</c:v>
                </c:pt>
                <c:pt idx="2806">
                  <c:v>6.6246600000000004</c:v>
                </c:pt>
                <c:pt idx="2807">
                  <c:v>6.6677600000000004</c:v>
                </c:pt>
                <c:pt idx="2808">
                  <c:v>6.6246600000000004</c:v>
                </c:pt>
                <c:pt idx="2809">
                  <c:v>6.6677600000000004</c:v>
                </c:pt>
                <c:pt idx="2810">
                  <c:v>6.64621</c:v>
                </c:pt>
                <c:pt idx="2811">
                  <c:v>6.6893099999999999</c:v>
                </c:pt>
                <c:pt idx="2812">
                  <c:v>6.6893099999999999</c:v>
                </c:pt>
                <c:pt idx="2813">
                  <c:v>6.7108600000000003</c:v>
                </c:pt>
                <c:pt idx="2814">
                  <c:v>6.6893099999999999</c:v>
                </c:pt>
                <c:pt idx="2815">
                  <c:v>6.6677600000000004</c:v>
                </c:pt>
                <c:pt idx="2816">
                  <c:v>6.6246600000000004</c:v>
                </c:pt>
                <c:pt idx="2817">
                  <c:v>6.64621</c:v>
                </c:pt>
                <c:pt idx="2818">
                  <c:v>6.6677600000000004</c:v>
                </c:pt>
                <c:pt idx="2819">
                  <c:v>6.58155</c:v>
                </c:pt>
                <c:pt idx="2820">
                  <c:v>6.56</c:v>
                </c:pt>
                <c:pt idx="2821">
                  <c:v>6.61388</c:v>
                </c:pt>
                <c:pt idx="2822">
                  <c:v>6.64621</c:v>
                </c:pt>
                <c:pt idx="2823">
                  <c:v>6.6246600000000004</c:v>
                </c:pt>
                <c:pt idx="2824">
                  <c:v>6.6246600000000004</c:v>
                </c:pt>
                <c:pt idx="2825">
                  <c:v>6.6246600000000004</c:v>
                </c:pt>
                <c:pt idx="2826">
                  <c:v>6.6246600000000004</c:v>
                </c:pt>
                <c:pt idx="2827">
                  <c:v>6.60311</c:v>
                </c:pt>
                <c:pt idx="2828">
                  <c:v>6.6677600000000004</c:v>
                </c:pt>
                <c:pt idx="2829">
                  <c:v>6.56</c:v>
                </c:pt>
                <c:pt idx="2830">
                  <c:v>6.6246600000000004</c:v>
                </c:pt>
                <c:pt idx="2831">
                  <c:v>6.6246600000000004</c:v>
                </c:pt>
                <c:pt idx="2832">
                  <c:v>6.64621</c:v>
                </c:pt>
                <c:pt idx="2833">
                  <c:v>6.6677600000000004</c:v>
                </c:pt>
                <c:pt idx="2834">
                  <c:v>6.6246600000000004</c:v>
                </c:pt>
                <c:pt idx="2835">
                  <c:v>6.61388</c:v>
                </c:pt>
                <c:pt idx="2836">
                  <c:v>6.6893099999999999</c:v>
                </c:pt>
                <c:pt idx="2837">
                  <c:v>6.6893099999999999</c:v>
                </c:pt>
                <c:pt idx="2838">
                  <c:v>6.6677600000000004</c:v>
                </c:pt>
                <c:pt idx="2839">
                  <c:v>6.6677600000000004</c:v>
                </c:pt>
                <c:pt idx="2840">
                  <c:v>6.6246600000000004</c:v>
                </c:pt>
                <c:pt idx="2841">
                  <c:v>6.6677600000000004</c:v>
                </c:pt>
                <c:pt idx="2842">
                  <c:v>6.64621</c:v>
                </c:pt>
                <c:pt idx="2843">
                  <c:v>6.6893099999999999</c:v>
                </c:pt>
                <c:pt idx="2844">
                  <c:v>6.7108600000000003</c:v>
                </c:pt>
                <c:pt idx="2845">
                  <c:v>6.6893099999999999</c:v>
                </c:pt>
                <c:pt idx="2846">
                  <c:v>6.6677600000000004</c:v>
                </c:pt>
                <c:pt idx="2847">
                  <c:v>6.6677600000000004</c:v>
                </c:pt>
                <c:pt idx="2848">
                  <c:v>6.7108600000000003</c:v>
                </c:pt>
                <c:pt idx="2849">
                  <c:v>6.6246600000000004</c:v>
                </c:pt>
                <c:pt idx="2850">
                  <c:v>6.60311</c:v>
                </c:pt>
                <c:pt idx="2851">
                  <c:v>6.5384500000000001</c:v>
                </c:pt>
                <c:pt idx="2852">
                  <c:v>6.5384500000000001</c:v>
                </c:pt>
                <c:pt idx="2853">
                  <c:v>6.5168999999999997</c:v>
                </c:pt>
                <c:pt idx="2854">
                  <c:v>6.5168999999999997</c:v>
                </c:pt>
                <c:pt idx="2855">
                  <c:v>6.5168999999999997</c:v>
                </c:pt>
                <c:pt idx="2856">
                  <c:v>6.5168999999999997</c:v>
                </c:pt>
                <c:pt idx="2857">
                  <c:v>6.4953500000000002</c:v>
                </c:pt>
                <c:pt idx="2858">
                  <c:v>6.56</c:v>
                </c:pt>
                <c:pt idx="2859">
                  <c:v>6.4953500000000002</c:v>
                </c:pt>
                <c:pt idx="2860">
                  <c:v>6.5168999999999997</c:v>
                </c:pt>
                <c:pt idx="2861">
                  <c:v>6.5384500000000001</c:v>
                </c:pt>
                <c:pt idx="2862">
                  <c:v>6.60311</c:v>
                </c:pt>
                <c:pt idx="2863">
                  <c:v>6.6677600000000004</c:v>
                </c:pt>
                <c:pt idx="2864">
                  <c:v>6.7324099999999998</c:v>
                </c:pt>
                <c:pt idx="2865">
                  <c:v>6.6893099999999999</c:v>
                </c:pt>
                <c:pt idx="2866">
                  <c:v>6.7324099999999998</c:v>
                </c:pt>
                <c:pt idx="2867">
                  <c:v>6.7108600000000003</c:v>
                </c:pt>
                <c:pt idx="2868">
                  <c:v>6.7324099999999998</c:v>
                </c:pt>
                <c:pt idx="2869">
                  <c:v>6.7324099999999998</c:v>
                </c:pt>
                <c:pt idx="2870">
                  <c:v>6.7539600000000002</c:v>
                </c:pt>
                <c:pt idx="2871">
                  <c:v>6.7539600000000002</c:v>
                </c:pt>
                <c:pt idx="2872">
                  <c:v>6.7539600000000002</c:v>
                </c:pt>
                <c:pt idx="2873">
                  <c:v>6.7324099999999998</c:v>
                </c:pt>
                <c:pt idx="2874">
                  <c:v>6.7324099999999998</c:v>
                </c:pt>
                <c:pt idx="2875">
                  <c:v>6.64621</c:v>
                </c:pt>
                <c:pt idx="2876">
                  <c:v>6.5168999999999997</c:v>
                </c:pt>
                <c:pt idx="2877">
                  <c:v>6.4522500000000003</c:v>
                </c:pt>
                <c:pt idx="2878">
                  <c:v>6.4306999999999999</c:v>
                </c:pt>
                <c:pt idx="2879">
                  <c:v>6.4737999999999998</c:v>
                </c:pt>
                <c:pt idx="2880">
                  <c:v>6.4522500000000003</c:v>
                </c:pt>
                <c:pt idx="2881">
                  <c:v>6.5168999999999997</c:v>
                </c:pt>
                <c:pt idx="2882">
                  <c:v>6.56</c:v>
                </c:pt>
                <c:pt idx="2883">
                  <c:v>6.5168999999999997</c:v>
                </c:pt>
                <c:pt idx="2884">
                  <c:v>6.4737999999999998</c:v>
                </c:pt>
                <c:pt idx="2885">
                  <c:v>6.4953500000000002</c:v>
                </c:pt>
                <c:pt idx="2886">
                  <c:v>6.5168999999999997</c:v>
                </c:pt>
                <c:pt idx="2887">
                  <c:v>6.58155</c:v>
                </c:pt>
                <c:pt idx="2888">
                  <c:v>6.60311</c:v>
                </c:pt>
                <c:pt idx="2889">
                  <c:v>6.6677600000000004</c:v>
                </c:pt>
                <c:pt idx="2890">
                  <c:v>6.7755099999999997</c:v>
                </c:pt>
                <c:pt idx="2891">
                  <c:v>6.8186099999999996</c:v>
                </c:pt>
                <c:pt idx="2892">
                  <c:v>6.7970600000000001</c:v>
                </c:pt>
                <c:pt idx="2893">
                  <c:v>6.7970600000000001</c:v>
                </c:pt>
                <c:pt idx="2894">
                  <c:v>6.7324099999999998</c:v>
                </c:pt>
                <c:pt idx="2895">
                  <c:v>6.7324099999999998</c:v>
                </c:pt>
                <c:pt idx="2896">
                  <c:v>6.6893099999999999</c:v>
                </c:pt>
                <c:pt idx="2897">
                  <c:v>6.7108600000000003</c:v>
                </c:pt>
                <c:pt idx="2898">
                  <c:v>6.6246600000000004</c:v>
                </c:pt>
                <c:pt idx="2899">
                  <c:v>6.6246600000000004</c:v>
                </c:pt>
                <c:pt idx="2900">
                  <c:v>6.56</c:v>
                </c:pt>
                <c:pt idx="2901">
                  <c:v>6.56</c:v>
                </c:pt>
                <c:pt idx="2902">
                  <c:v>6.5168999999999997</c:v>
                </c:pt>
                <c:pt idx="2903">
                  <c:v>6.5384500000000001</c:v>
                </c:pt>
                <c:pt idx="2904">
                  <c:v>6.5168999999999997</c:v>
                </c:pt>
                <c:pt idx="2905">
                  <c:v>6.5168999999999997</c:v>
                </c:pt>
                <c:pt idx="2906">
                  <c:v>6.4953500000000002</c:v>
                </c:pt>
                <c:pt idx="2907">
                  <c:v>6.5168999999999997</c:v>
                </c:pt>
                <c:pt idx="2908">
                  <c:v>6.5168999999999997</c:v>
                </c:pt>
                <c:pt idx="2909">
                  <c:v>6.56</c:v>
                </c:pt>
                <c:pt idx="2910">
                  <c:v>6.6246600000000004</c:v>
                </c:pt>
                <c:pt idx="2911">
                  <c:v>6.56</c:v>
                </c:pt>
                <c:pt idx="2912">
                  <c:v>6.4091500000000003</c:v>
                </c:pt>
                <c:pt idx="2913">
                  <c:v>6.3014000000000001</c:v>
                </c:pt>
                <c:pt idx="2914">
                  <c:v>6.3014000000000001</c:v>
                </c:pt>
                <c:pt idx="2915">
                  <c:v>6.3660500000000004</c:v>
                </c:pt>
                <c:pt idx="2916">
                  <c:v>6.4091500000000003</c:v>
                </c:pt>
                <c:pt idx="2917">
                  <c:v>6.4845800000000002</c:v>
                </c:pt>
                <c:pt idx="2918">
                  <c:v>6.5384500000000001</c:v>
                </c:pt>
                <c:pt idx="2919">
                  <c:v>6.58155</c:v>
                </c:pt>
                <c:pt idx="2920">
                  <c:v>6.6677600000000004</c:v>
                </c:pt>
                <c:pt idx="2921">
                  <c:v>6.6677600000000004</c:v>
                </c:pt>
                <c:pt idx="2922">
                  <c:v>6.7539600000000002</c:v>
                </c:pt>
                <c:pt idx="2923">
                  <c:v>6.84016</c:v>
                </c:pt>
                <c:pt idx="2924">
                  <c:v>6.9910100000000002</c:v>
                </c:pt>
                <c:pt idx="2925">
                  <c:v>7.1203200000000004</c:v>
                </c:pt>
                <c:pt idx="2926">
                  <c:v>7.2280699999999998</c:v>
                </c:pt>
                <c:pt idx="2927">
                  <c:v>7.2927200000000001</c:v>
                </c:pt>
                <c:pt idx="2928">
                  <c:v>7.3573700000000004</c:v>
                </c:pt>
                <c:pt idx="2929">
                  <c:v>7.33582</c:v>
                </c:pt>
                <c:pt idx="2930">
                  <c:v>7.33582</c:v>
                </c:pt>
                <c:pt idx="2931">
                  <c:v>7.1449999999999996</c:v>
                </c:pt>
                <c:pt idx="2932">
                  <c:v>6.9479100000000003</c:v>
                </c:pt>
                <c:pt idx="2933">
                  <c:v>6.8186099999999996</c:v>
                </c:pt>
                <c:pt idx="2934">
                  <c:v>6.7755099999999997</c:v>
                </c:pt>
                <c:pt idx="2935">
                  <c:v>6.64621</c:v>
                </c:pt>
                <c:pt idx="2936">
                  <c:v>6.58155</c:v>
                </c:pt>
                <c:pt idx="2937">
                  <c:v>6.56</c:v>
                </c:pt>
                <c:pt idx="2938">
                  <c:v>6.56</c:v>
                </c:pt>
                <c:pt idx="2939">
                  <c:v>6.58155</c:v>
                </c:pt>
                <c:pt idx="2940">
                  <c:v>6.58155</c:v>
                </c:pt>
                <c:pt idx="2941">
                  <c:v>6.58155</c:v>
                </c:pt>
                <c:pt idx="2942">
                  <c:v>6.58155</c:v>
                </c:pt>
                <c:pt idx="2943">
                  <c:v>6.6246600000000004</c:v>
                </c:pt>
                <c:pt idx="2944">
                  <c:v>6.6893099999999999</c:v>
                </c:pt>
                <c:pt idx="2945">
                  <c:v>6.6677600000000004</c:v>
                </c:pt>
                <c:pt idx="2946">
                  <c:v>6.58155</c:v>
                </c:pt>
                <c:pt idx="2947">
                  <c:v>6.5168999999999997</c:v>
                </c:pt>
                <c:pt idx="2948">
                  <c:v>6.5492299999999997</c:v>
                </c:pt>
                <c:pt idx="2949">
                  <c:v>6.5168999999999997</c:v>
                </c:pt>
                <c:pt idx="2950">
                  <c:v>6.58155</c:v>
                </c:pt>
                <c:pt idx="2951">
                  <c:v>6.4953500000000002</c:v>
                </c:pt>
                <c:pt idx="2952">
                  <c:v>6.4522500000000003</c:v>
                </c:pt>
                <c:pt idx="2953">
                  <c:v>6.4737999999999998</c:v>
                </c:pt>
                <c:pt idx="2954">
                  <c:v>6.5168999999999997</c:v>
                </c:pt>
                <c:pt idx="2955">
                  <c:v>6.6246600000000004</c:v>
                </c:pt>
                <c:pt idx="2956">
                  <c:v>6.6893099999999999</c:v>
                </c:pt>
                <c:pt idx="2957">
                  <c:v>6.6677600000000004</c:v>
                </c:pt>
                <c:pt idx="2958">
                  <c:v>6.7324099999999998</c:v>
                </c:pt>
                <c:pt idx="2959">
                  <c:v>6.60311</c:v>
                </c:pt>
                <c:pt idx="2960">
                  <c:v>6.64621</c:v>
                </c:pt>
                <c:pt idx="2961">
                  <c:v>6.6677600000000004</c:v>
                </c:pt>
                <c:pt idx="2962">
                  <c:v>6.7324099999999998</c:v>
                </c:pt>
                <c:pt idx="2963">
                  <c:v>6.84016</c:v>
                </c:pt>
                <c:pt idx="2964">
                  <c:v>6.84016</c:v>
                </c:pt>
                <c:pt idx="2965">
                  <c:v>6.7755099999999997</c:v>
                </c:pt>
                <c:pt idx="2966">
                  <c:v>6.6893099999999999</c:v>
                </c:pt>
                <c:pt idx="2967">
                  <c:v>6.6246600000000004</c:v>
                </c:pt>
                <c:pt idx="2968">
                  <c:v>6.58155</c:v>
                </c:pt>
                <c:pt idx="2969">
                  <c:v>6.56</c:v>
                </c:pt>
                <c:pt idx="2970">
                  <c:v>6.60311</c:v>
                </c:pt>
                <c:pt idx="2971">
                  <c:v>6.60311</c:v>
                </c:pt>
                <c:pt idx="2972">
                  <c:v>6.60311</c:v>
                </c:pt>
                <c:pt idx="2973">
                  <c:v>6.61388</c:v>
                </c:pt>
                <c:pt idx="2974">
                  <c:v>6.61388</c:v>
                </c:pt>
                <c:pt idx="2975">
                  <c:v>6.58155</c:v>
                </c:pt>
                <c:pt idx="2976">
                  <c:v>6.5168999999999997</c:v>
                </c:pt>
                <c:pt idx="2977">
                  <c:v>6.5168999999999997</c:v>
                </c:pt>
                <c:pt idx="2978">
                  <c:v>6.58155</c:v>
                </c:pt>
                <c:pt idx="2979">
                  <c:v>6.60311</c:v>
                </c:pt>
                <c:pt idx="2980">
                  <c:v>6.6246600000000004</c:v>
                </c:pt>
                <c:pt idx="2981">
                  <c:v>6.6677600000000004</c:v>
                </c:pt>
                <c:pt idx="2982">
                  <c:v>6.6246600000000004</c:v>
                </c:pt>
                <c:pt idx="2983">
                  <c:v>6.60311</c:v>
                </c:pt>
                <c:pt idx="2984">
                  <c:v>6.5384500000000001</c:v>
                </c:pt>
                <c:pt idx="2985">
                  <c:v>6.58155</c:v>
                </c:pt>
                <c:pt idx="2986">
                  <c:v>6.6246600000000004</c:v>
                </c:pt>
                <c:pt idx="2987">
                  <c:v>6.64621</c:v>
                </c:pt>
                <c:pt idx="2988">
                  <c:v>6.6246600000000004</c:v>
                </c:pt>
                <c:pt idx="2989">
                  <c:v>6.6677600000000004</c:v>
                </c:pt>
                <c:pt idx="2990">
                  <c:v>6.6677600000000004</c:v>
                </c:pt>
                <c:pt idx="2991">
                  <c:v>6.6893099999999999</c:v>
                </c:pt>
                <c:pt idx="2992">
                  <c:v>6.6677600000000004</c:v>
                </c:pt>
                <c:pt idx="2993">
                  <c:v>6.6677600000000004</c:v>
                </c:pt>
                <c:pt idx="2994">
                  <c:v>6.6893099999999999</c:v>
                </c:pt>
                <c:pt idx="2995">
                  <c:v>6.60311</c:v>
                </c:pt>
                <c:pt idx="2996">
                  <c:v>6.5384500000000001</c:v>
                </c:pt>
                <c:pt idx="2997">
                  <c:v>6.56</c:v>
                </c:pt>
                <c:pt idx="2998">
                  <c:v>6.5384500000000001</c:v>
                </c:pt>
                <c:pt idx="2999">
                  <c:v>6.5384500000000001</c:v>
                </c:pt>
                <c:pt idx="3000">
                  <c:v>6.4953500000000002</c:v>
                </c:pt>
                <c:pt idx="3001">
                  <c:v>6.5168999999999997</c:v>
                </c:pt>
                <c:pt idx="3002">
                  <c:v>6.4953500000000002</c:v>
                </c:pt>
                <c:pt idx="3003">
                  <c:v>6.5168999999999997</c:v>
                </c:pt>
                <c:pt idx="3004">
                  <c:v>6.4845800000000002</c:v>
                </c:pt>
                <c:pt idx="3005">
                  <c:v>6.5168999999999997</c:v>
                </c:pt>
                <c:pt idx="3006">
                  <c:v>6.5384500000000001</c:v>
                </c:pt>
                <c:pt idx="3007">
                  <c:v>6.4953500000000002</c:v>
                </c:pt>
                <c:pt idx="3008">
                  <c:v>6.5168999999999997</c:v>
                </c:pt>
                <c:pt idx="3009">
                  <c:v>6.5384500000000001</c:v>
                </c:pt>
                <c:pt idx="3010">
                  <c:v>6.5384500000000001</c:v>
                </c:pt>
                <c:pt idx="3011">
                  <c:v>6.5168999999999997</c:v>
                </c:pt>
                <c:pt idx="3012">
                  <c:v>6.56</c:v>
                </c:pt>
                <c:pt idx="3013">
                  <c:v>6.58155</c:v>
                </c:pt>
                <c:pt idx="3014">
                  <c:v>6.5384500000000001</c:v>
                </c:pt>
                <c:pt idx="3015">
                  <c:v>6.5168999999999997</c:v>
                </c:pt>
                <c:pt idx="3016">
                  <c:v>6.5384500000000001</c:v>
                </c:pt>
                <c:pt idx="3017">
                  <c:v>6.56</c:v>
                </c:pt>
                <c:pt idx="3018">
                  <c:v>6.5384500000000001</c:v>
                </c:pt>
                <c:pt idx="3019">
                  <c:v>6.4953500000000002</c:v>
                </c:pt>
                <c:pt idx="3020">
                  <c:v>6.56</c:v>
                </c:pt>
                <c:pt idx="3021">
                  <c:v>6.56</c:v>
                </c:pt>
                <c:pt idx="3022">
                  <c:v>6.4953500000000002</c:v>
                </c:pt>
                <c:pt idx="3023">
                  <c:v>6.4522500000000003</c:v>
                </c:pt>
                <c:pt idx="3024">
                  <c:v>6.4953500000000002</c:v>
                </c:pt>
                <c:pt idx="3025">
                  <c:v>6.58155</c:v>
                </c:pt>
                <c:pt idx="3026">
                  <c:v>6.64621</c:v>
                </c:pt>
                <c:pt idx="3027">
                  <c:v>6.64621</c:v>
                </c:pt>
                <c:pt idx="3028">
                  <c:v>6.6893099999999999</c:v>
                </c:pt>
                <c:pt idx="3029">
                  <c:v>6.60311</c:v>
                </c:pt>
                <c:pt idx="3030">
                  <c:v>6.4953500000000002</c:v>
                </c:pt>
                <c:pt idx="3031">
                  <c:v>6.4306999999999999</c:v>
                </c:pt>
                <c:pt idx="3032">
                  <c:v>6.4953500000000002</c:v>
                </c:pt>
                <c:pt idx="3033">
                  <c:v>6.56</c:v>
                </c:pt>
                <c:pt idx="3034">
                  <c:v>6.56</c:v>
                </c:pt>
                <c:pt idx="3035">
                  <c:v>6.4737999999999998</c:v>
                </c:pt>
                <c:pt idx="3036">
                  <c:v>6.4522500000000003</c:v>
                </c:pt>
                <c:pt idx="3037">
                  <c:v>6.4306999999999999</c:v>
                </c:pt>
                <c:pt idx="3038">
                  <c:v>6.4091500000000003</c:v>
                </c:pt>
                <c:pt idx="3039">
                  <c:v>6.4306999999999999</c:v>
                </c:pt>
                <c:pt idx="3040">
                  <c:v>6.4737999999999998</c:v>
                </c:pt>
                <c:pt idx="3041">
                  <c:v>6.4306999999999999</c:v>
                </c:pt>
                <c:pt idx="3042">
                  <c:v>6.3875999999999999</c:v>
                </c:pt>
                <c:pt idx="3043">
                  <c:v>6.3660500000000004</c:v>
                </c:pt>
                <c:pt idx="3044">
                  <c:v>6.4091500000000003</c:v>
                </c:pt>
                <c:pt idx="3045">
                  <c:v>6.4091500000000003</c:v>
                </c:pt>
                <c:pt idx="3046">
                  <c:v>6.4306999999999999</c:v>
                </c:pt>
                <c:pt idx="3047">
                  <c:v>6.4953500000000002</c:v>
                </c:pt>
                <c:pt idx="3048">
                  <c:v>6.4845800000000002</c:v>
                </c:pt>
                <c:pt idx="3049">
                  <c:v>6.4737999999999998</c:v>
                </c:pt>
                <c:pt idx="3050">
                  <c:v>6.5168999999999997</c:v>
                </c:pt>
                <c:pt idx="3051">
                  <c:v>6.4306999999999999</c:v>
                </c:pt>
                <c:pt idx="3052">
                  <c:v>6.4091500000000003</c:v>
                </c:pt>
                <c:pt idx="3053">
                  <c:v>6.3660500000000004</c:v>
                </c:pt>
                <c:pt idx="3054">
                  <c:v>6.3229499999999996</c:v>
                </c:pt>
                <c:pt idx="3055">
                  <c:v>6.4091500000000003</c:v>
                </c:pt>
                <c:pt idx="3056">
                  <c:v>6.3550000000000004</c:v>
                </c:pt>
                <c:pt idx="3057">
                  <c:v>6.3014000000000001</c:v>
                </c:pt>
                <c:pt idx="3058">
                  <c:v>6.3229499999999996</c:v>
                </c:pt>
                <c:pt idx="3059">
                  <c:v>6.3014000000000001</c:v>
                </c:pt>
                <c:pt idx="3060">
                  <c:v>6.3014000000000001</c:v>
                </c:pt>
                <c:pt idx="3061">
                  <c:v>6.2798499999999997</c:v>
                </c:pt>
                <c:pt idx="3062">
                  <c:v>6.3229499999999996</c:v>
                </c:pt>
                <c:pt idx="3063">
                  <c:v>6.3014000000000001</c:v>
                </c:pt>
                <c:pt idx="3064">
                  <c:v>6.2798499999999997</c:v>
                </c:pt>
                <c:pt idx="3065">
                  <c:v>6.3229499999999996</c:v>
                </c:pt>
                <c:pt idx="3066">
                  <c:v>6.3014000000000001</c:v>
                </c:pt>
                <c:pt idx="3067">
                  <c:v>6.3014000000000001</c:v>
                </c:pt>
                <c:pt idx="3068">
                  <c:v>6.2798499999999997</c:v>
                </c:pt>
                <c:pt idx="3069">
                  <c:v>6.3014000000000001</c:v>
                </c:pt>
                <c:pt idx="3070">
                  <c:v>6.3014000000000001</c:v>
                </c:pt>
                <c:pt idx="3071">
                  <c:v>6.3014000000000001</c:v>
                </c:pt>
                <c:pt idx="3072">
                  <c:v>6.2798499999999997</c:v>
                </c:pt>
                <c:pt idx="3073">
                  <c:v>6.3229499999999996</c:v>
                </c:pt>
                <c:pt idx="3074">
                  <c:v>6.3660500000000004</c:v>
                </c:pt>
                <c:pt idx="3075">
                  <c:v>6.3445</c:v>
                </c:pt>
                <c:pt idx="3076">
                  <c:v>6.3014000000000001</c:v>
                </c:pt>
                <c:pt idx="3077">
                  <c:v>6.3445</c:v>
                </c:pt>
                <c:pt idx="3078">
                  <c:v>6.3445</c:v>
                </c:pt>
                <c:pt idx="3079">
                  <c:v>6.3445</c:v>
                </c:pt>
                <c:pt idx="3080">
                  <c:v>6.3445</c:v>
                </c:pt>
                <c:pt idx="3081">
                  <c:v>6.4091500000000003</c:v>
                </c:pt>
                <c:pt idx="3082">
                  <c:v>6.4306999999999999</c:v>
                </c:pt>
                <c:pt idx="3083">
                  <c:v>6.4091500000000003</c:v>
                </c:pt>
                <c:pt idx="3084">
                  <c:v>6.3875999999999999</c:v>
                </c:pt>
                <c:pt idx="3085">
                  <c:v>6.4953500000000002</c:v>
                </c:pt>
                <c:pt idx="3086">
                  <c:v>6.4737999999999998</c:v>
                </c:pt>
                <c:pt idx="3087">
                  <c:v>6.4522500000000003</c:v>
                </c:pt>
                <c:pt idx="3088">
                  <c:v>6.4091500000000003</c:v>
                </c:pt>
                <c:pt idx="3089">
                  <c:v>6.4091500000000003</c:v>
                </c:pt>
                <c:pt idx="3090">
                  <c:v>6.4522500000000003</c:v>
                </c:pt>
                <c:pt idx="3091">
                  <c:v>6.4199299999999999</c:v>
                </c:pt>
                <c:pt idx="3092">
                  <c:v>6.4306999999999999</c:v>
                </c:pt>
                <c:pt idx="3093">
                  <c:v>6.4091500000000003</c:v>
                </c:pt>
                <c:pt idx="3094">
                  <c:v>6.4091500000000003</c:v>
                </c:pt>
                <c:pt idx="3095">
                  <c:v>6.3875999999999999</c:v>
                </c:pt>
                <c:pt idx="3096">
                  <c:v>6.4091500000000003</c:v>
                </c:pt>
                <c:pt idx="3097">
                  <c:v>6.3660500000000004</c:v>
                </c:pt>
                <c:pt idx="3098">
                  <c:v>6.3875999999999999</c:v>
                </c:pt>
                <c:pt idx="3099">
                  <c:v>6.3229499999999996</c:v>
                </c:pt>
                <c:pt idx="3100">
                  <c:v>6.3229499999999996</c:v>
                </c:pt>
                <c:pt idx="3101">
                  <c:v>6.3445</c:v>
                </c:pt>
                <c:pt idx="3102">
                  <c:v>6.3445</c:v>
                </c:pt>
                <c:pt idx="3103">
                  <c:v>6.3445</c:v>
                </c:pt>
                <c:pt idx="3104">
                  <c:v>6.3875999999999999</c:v>
                </c:pt>
                <c:pt idx="3105">
                  <c:v>6.4091500000000003</c:v>
                </c:pt>
                <c:pt idx="3106">
                  <c:v>6.4091500000000003</c:v>
                </c:pt>
                <c:pt idx="3107">
                  <c:v>6.3660500000000004</c:v>
                </c:pt>
                <c:pt idx="3108">
                  <c:v>6.3660500000000004</c:v>
                </c:pt>
                <c:pt idx="3109">
                  <c:v>6.4306999999999999</c:v>
                </c:pt>
                <c:pt idx="3110">
                  <c:v>6.4306999999999999</c:v>
                </c:pt>
                <c:pt idx="3111">
                  <c:v>6.3875999999999999</c:v>
                </c:pt>
                <c:pt idx="3112">
                  <c:v>6.4091500000000003</c:v>
                </c:pt>
                <c:pt idx="3113">
                  <c:v>6.4091500000000003</c:v>
                </c:pt>
                <c:pt idx="3114">
                  <c:v>6.3445</c:v>
                </c:pt>
                <c:pt idx="3115">
                  <c:v>6.3229499999999996</c:v>
                </c:pt>
                <c:pt idx="3116">
                  <c:v>6.3660500000000004</c:v>
                </c:pt>
                <c:pt idx="3117">
                  <c:v>6.3660500000000004</c:v>
                </c:pt>
                <c:pt idx="3118">
                  <c:v>6.3660500000000004</c:v>
                </c:pt>
                <c:pt idx="3119">
                  <c:v>6.3014000000000001</c:v>
                </c:pt>
                <c:pt idx="3120">
                  <c:v>6.3229499999999996</c:v>
                </c:pt>
                <c:pt idx="3121">
                  <c:v>6.3014000000000001</c:v>
                </c:pt>
                <c:pt idx="3122">
                  <c:v>6.3229499999999996</c:v>
                </c:pt>
                <c:pt idx="3123">
                  <c:v>6.3014000000000001</c:v>
                </c:pt>
                <c:pt idx="3124">
                  <c:v>6.3445</c:v>
                </c:pt>
                <c:pt idx="3125">
                  <c:v>6.3229499999999996</c:v>
                </c:pt>
                <c:pt idx="3126">
                  <c:v>6.3014000000000001</c:v>
                </c:pt>
                <c:pt idx="3127">
                  <c:v>6.2906199999999997</c:v>
                </c:pt>
                <c:pt idx="3128">
                  <c:v>6.3660500000000004</c:v>
                </c:pt>
                <c:pt idx="3129">
                  <c:v>6.3660500000000004</c:v>
                </c:pt>
                <c:pt idx="3130">
                  <c:v>6.3229499999999996</c:v>
                </c:pt>
                <c:pt idx="3131">
                  <c:v>6.3445</c:v>
                </c:pt>
                <c:pt idx="3132">
                  <c:v>6.3875999999999999</c:v>
                </c:pt>
                <c:pt idx="3133">
                  <c:v>6.4306999999999999</c:v>
                </c:pt>
                <c:pt idx="3134">
                  <c:v>6.4091500000000003</c:v>
                </c:pt>
                <c:pt idx="3135">
                  <c:v>6.4306999999999999</c:v>
                </c:pt>
                <c:pt idx="3136">
                  <c:v>6.4091500000000003</c:v>
                </c:pt>
                <c:pt idx="3137">
                  <c:v>6.4522500000000003</c:v>
                </c:pt>
                <c:pt idx="3138">
                  <c:v>6.3875999999999999</c:v>
                </c:pt>
                <c:pt idx="3139">
                  <c:v>6.4306999999999999</c:v>
                </c:pt>
                <c:pt idx="3140">
                  <c:v>6.4737999999999998</c:v>
                </c:pt>
                <c:pt idx="3141">
                  <c:v>6.5384500000000001</c:v>
                </c:pt>
                <c:pt idx="3142">
                  <c:v>6.4953500000000002</c:v>
                </c:pt>
                <c:pt idx="3143">
                  <c:v>6.4953500000000002</c:v>
                </c:pt>
                <c:pt idx="3144">
                  <c:v>6.4953500000000002</c:v>
                </c:pt>
                <c:pt idx="3145">
                  <c:v>6.5384500000000001</c:v>
                </c:pt>
                <c:pt idx="3146">
                  <c:v>6.56</c:v>
                </c:pt>
                <c:pt idx="3147">
                  <c:v>6.64621</c:v>
                </c:pt>
                <c:pt idx="3148">
                  <c:v>6.58155</c:v>
                </c:pt>
                <c:pt idx="3149">
                  <c:v>6.5384500000000001</c:v>
                </c:pt>
                <c:pt idx="3150">
                  <c:v>6.6246600000000004</c:v>
                </c:pt>
                <c:pt idx="3151">
                  <c:v>6.6246600000000004</c:v>
                </c:pt>
                <c:pt idx="3152">
                  <c:v>6.64621</c:v>
                </c:pt>
                <c:pt idx="3153">
                  <c:v>6.6893099999999999</c:v>
                </c:pt>
                <c:pt idx="3154">
                  <c:v>6.7539600000000002</c:v>
                </c:pt>
                <c:pt idx="3155">
                  <c:v>6.7108600000000003</c:v>
                </c:pt>
                <c:pt idx="3156">
                  <c:v>6.7324099999999998</c:v>
                </c:pt>
                <c:pt idx="3157">
                  <c:v>6.7324099999999998</c:v>
                </c:pt>
                <c:pt idx="3158">
                  <c:v>6.7539600000000002</c:v>
                </c:pt>
                <c:pt idx="3159">
                  <c:v>6.7539600000000002</c:v>
                </c:pt>
                <c:pt idx="3160">
                  <c:v>6.58155</c:v>
                </c:pt>
                <c:pt idx="3161">
                  <c:v>6.4953500000000002</c:v>
                </c:pt>
                <c:pt idx="3162">
                  <c:v>6.4306999999999999</c:v>
                </c:pt>
                <c:pt idx="3163">
                  <c:v>6.3875999999999999</c:v>
                </c:pt>
                <c:pt idx="3164">
                  <c:v>6.3875999999999999</c:v>
                </c:pt>
                <c:pt idx="3165">
                  <c:v>6.4091500000000003</c:v>
                </c:pt>
                <c:pt idx="3166">
                  <c:v>6.4522500000000003</c:v>
                </c:pt>
                <c:pt idx="3167">
                  <c:v>6.4522500000000003</c:v>
                </c:pt>
                <c:pt idx="3168">
                  <c:v>6.4522500000000003</c:v>
                </c:pt>
                <c:pt idx="3169">
                  <c:v>6.4522500000000003</c:v>
                </c:pt>
                <c:pt idx="3170">
                  <c:v>6.4953500000000002</c:v>
                </c:pt>
                <c:pt idx="3171">
                  <c:v>6.4737999999999998</c:v>
                </c:pt>
                <c:pt idx="3172">
                  <c:v>6.4522500000000003</c:v>
                </c:pt>
                <c:pt idx="3173">
                  <c:v>6.4522500000000003</c:v>
                </c:pt>
                <c:pt idx="3174">
                  <c:v>6.5168999999999997</c:v>
                </c:pt>
                <c:pt idx="3175">
                  <c:v>6.4953500000000002</c:v>
                </c:pt>
                <c:pt idx="3176">
                  <c:v>6.56</c:v>
                </c:pt>
                <c:pt idx="3177">
                  <c:v>6.5168999999999997</c:v>
                </c:pt>
                <c:pt idx="3178">
                  <c:v>6.4953500000000002</c:v>
                </c:pt>
                <c:pt idx="3179">
                  <c:v>6.4306999999999999</c:v>
                </c:pt>
                <c:pt idx="3180">
                  <c:v>6.4091500000000003</c:v>
                </c:pt>
                <c:pt idx="3181">
                  <c:v>6.4522500000000003</c:v>
                </c:pt>
                <c:pt idx="3182">
                  <c:v>6.4522500000000003</c:v>
                </c:pt>
                <c:pt idx="3183">
                  <c:v>6.4306999999999999</c:v>
                </c:pt>
                <c:pt idx="3184">
                  <c:v>6.3875999999999999</c:v>
                </c:pt>
                <c:pt idx="3185">
                  <c:v>6.3875999999999999</c:v>
                </c:pt>
                <c:pt idx="3186">
                  <c:v>6.3875999999999999</c:v>
                </c:pt>
                <c:pt idx="3187">
                  <c:v>6.3875999999999999</c:v>
                </c:pt>
                <c:pt idx="3188">
                  <c:v>6.4306999999999999</c:v>
                </c:pt>
                <c:pt idx="3189">
                  <c:v>6.4522500000000003</c:v>
                </c:pt>
                <c:pt idx="3190">
                  <c:v>6.4737999999999998</c:v>
                </c:pt>
                <c:pt idx="3191">
                  <c:v>6.4091500000000003</c:v>
                </c:pt>
                <c:pt idx="3192">
                  <c:v>6.4306999999999999</c:v>
                </c:pt>
                <c:pt idx="3193">
                  <c:v>6.4306999999999999</c:v>
                </c:pt>
                <c:pt idx="3194">
                  <c:v>6.4091500000000003</c:v>
                </c:pt>
                <c:pt idx="3195">
                  <c:v>6.3660500000000004</c:v>
                </c:pt>
                <c:pt idx="3196">
                  <c:v>6.4306999999999999</c:v>
                </c:pt>
                <c:pt idx="3197">
                  <c:v>6.4522500000000003</c:v>
                </c:pt>
                <c:pt idx="3198">
                  <c:v>6.4737999999999998</c:v>
                </c:pt>
                <c:pt idx="3199">
                  <c:v>6.4091500000000003</c:v>
                </c:pt>
                <c:pt idx="3200">
                  <c:v>6.3875999999999999</c:v>
                </c:pt>
                <c:pt idx="3201">
                  <c:v>6.4306999999999999</c:v>
                </c:pt>
                <c:pt idx="3202">
                  <c:v>6.4306999999999999</c:v>
                </c:pt>
                <c:pt idx="3203">
                  <c:v>6.4306999999999999</c:v>
                </c:pt>
                <c:pt idx="3204">
                  <c:v>6.4737999999999998</c:v>
                </c:pt>
                <c:pt idx="3205">
                  <c:v>6.4522500000000003</c:v>
                </c:pt>
                <c:pt idx="3206">
                  <c:v>6.4522500000000003</c:v>
                </c:pt>
                <c:pt idx="3207">
                  <c:v>6.4522500000000003</c:v>
                </c:pt>
                <c:pt idx="3208">
                  <c:v>6.4737999999999998</c:v>
                </c:pt>
                <c:pt idx="3209">
                  <c:v>6.4953500000000002</c:v>
                </c:pt>
                <c:pt idx="3210">
                  <c:v>6.4522500000000003</c:v>
                </c:pt>
                <c:pt idx="3211">
                  <c:v>6.4953500000000002</c:v>
                </c:pt>
                <c:pt idx="3212">
                  <c:v>6.4737999999999998</c:v>
                </c:pt>
                <c:pt idx="3213">
                  <c:v>6.4522500000000003</c:v>
                </c:pt>
                <c:pt idx="3214">
                  <c:v>6.4091500000000003</c:v>
                </c:pt>
                <c:pt idx="3215">
                  <c:v>6.4737999999999998</c:v>
                </c:pt>
                <c:pt idx="3216">
                  <c:v>6.4737999999999998</c:v>
                </c:pt>
                <c:pt idx="3217">
                  <c:v>6.4306999999999999</c:v>
                </c:pt>
                <c:pt idx="3218">
                  <c:v>6.4091500000000003</c:v>
                </c:pt>
                <c:pt idx="3219">
                  <c:v>6.4522500000000003</c:v>
                </c:pt>
                <c:pt idx="3220">
                  <c:v>6.4522500000000003</c:v>
                </c:pt>
                <c:pt idx="3221">
                  <c:v>6.4522500000000003</c:v>
                </c:pt>
                <c:pt idx="3222">
                  <c:v>6.4306999999999999</c:v>
                </c:pt>
                <c:pt idx="3223">
                  <c:v>6.4091500000000003</c:v>
                </c:pt>
                <c:pt idx="3224">
                  <c:v>6.4522500000000003</c:v>
                </c:pt>
                <c:pt idx="3225">
                  <c:v>6.4522500000000003</c:v>
                </c:pt>
                <c:pt idx="3226">
                  <c:v>6.4306999999999999</c:v>
                </c:pt>
                <c:pt idx="3227">
                  <c:v>6.4953500000000002</c:v>
                </c:pt>
                <c:pt idx="3228">
                  <c:v>6.4737999999999998</c:v>
                </c:pt>
                <c:pt idx="3229">
                  <c:v>6.4306999999999999</c:v>
                </c:pt>
                <c:pt idx="3230">
                  <c:v>6.4306999999999999</c:v>
                </c:pt>
                <c:pt idx="3231">
                  <c:v>6.4737999999999998</c:v>
                </c:pt>
                <c:pt idx="3232">
                  <c:v>6.4953500000000002</c:v>
                </c:pt>
                <c:pt idx="3233">
                  <c:v>6.5384500000000001</c:v>
                </c:pt>
                <c:pt idx="3234">
                  <c:v>6.56</c:v>
                </c:pt>
                <c:pt idx="3235">
                  <c:v>6.64621</c:v>
                </c:pt>
                <c:pt idx="3236">
                  <c:v>6.6893099999999999</c:v>
                </c:pt>
                <c:pt idx="3237">
                  <c:v>6.7324099999999998</c:v>
                </c:pt>
                <c:pt idx="3238">
                  <c:v>6.7108600000000003</c:v>
                </c:pt>
                <c:pt idx="3239">
                  <c:v>6.8186099999999996</c:v>
                </c:pt>
                <c:pt idx="3240">
                  <c:v>6.7539600000000002</c:v>
                </c:pt>
                <c:pt idx="3241">
                  <c:v>6.6677600000000004</c:v>
                </c:pt>
                <c:pt idx="3242">
                  <c:v>6.6677600000000004</c:v>
                </c:pt>
                <c:pt idx="3243">
                  <c:v>6.6893099999999999</c:v>
                </c:pt>
                <c:pt idx="3244">
                  <c:v>6.6893099999999999</c:v>
                </c:pt>
                <c:pt idx="3245">
                  <c:v>6.64621</c:v>
                </c:pt>
                <c:pt idx="3246">
                  <c:v>6.7108600000000003</c:v>
                </c:pt>
                <c:pt idx="3247">
                  <c:v>6.7324099999999998</c:v>
                </c:pt>
                <c:pt idx="3248">
                  <c:v>6.6677600000000004</c:v>
                </c:pt>
                <c:pt idx="3249">
                  <c:v>6.58155</c:v>
                </c:pt>
                <c:pt idx="3250">
                  <c:v>6.58155</c:v>
                </c:pt>
                <c:pt idx="3251">
                  <c:v>6.58155</c:v>
                </c:pt>
                <c:pt idx="3252">
                  <c:v>6.58155</c:v>
                </c:pt>
                <c:pt idx="3253">
                  <c:v>6.5492299999999997</c:v>
                </c:pt>
                <c:pt idx="3254">
                  <c:v>6.5168999999999997</c:v>
                </c:pt>
                <c:pt idx="3255">
                  <c:v>6.56</c:v>
                </c:pt>
                <c:pt idx="3256">
                  <c:v>6.5384500000000001</c:v>
                </c:pt>
                <c:pt idx="3257">
                  <c:v>6.56</c:v>
                </c:pt>
                <c:pt idx="3258">
                  <c:v>6.5168999999999997</c:v>
                </c:pt>
                <c:pt idx="3259">
                  <c:v>6.5168999999999997</c:v>
                </c:pt>
                <c:pt idx="3260">
                  <c:v>6.5168999999999997</c:v>
                </c:pt>
                <c:pt idx="3261">
                  <c:v>6.56</c:v>
                </c:pt>
                <c:pt idx="3262">
                  <c:v>6.5384500000000001</c:v>
                </c:pt>
                <c:pt idx="3263">
                  <c:v>6.58155</c:v>
                </c:pt>
                <c:pt idx="3264">
                  <c:v>6.5492299999999997</c:v>
                </c:pt>
                <c:pt idx="3265">
                  <c:v>6.56</c:v>
                </c:pt>
                <c:pt idx="3266">
                  <c:v>6.5384500000000001</c:v>
                </c:pt>
                <c:pt idx="3267">
                  <c:v>6.4522500000000003</c:v>
                </c:pt>
                <c:pt idx="3268">
                  <c:v>6.4091500000000003</c:v>
                </c:pt>
                <c:pt idx="3269">
                  <c:v>6.4306999999999999</c:v>
                </c:pt>
                <c:pt idx="3270">
                  <c:v>6.4091500000000003</c:v>
                </c:pt>
                <c:pt idx="3271">
                  <c:v>6.3875999999999999</c:v>
                </c:pt>
                <c:pt idx="3272">
                  <c:v>6.3875999999999999</c:v>
                </c:pt>
                <c:pt idx="3273">
                  <c:v>6.4091500000000003</c:v>
                </c:pt>
                <c:pt idx="3274">
                  <c:v>6.4306999999999999</c:v>
                </c:pt>
                <c:pt idx="3275">
                  <c:v>6.4522500000000003</c:v>
                </c:pt>
                <c:pt idx="3276">
                  <c:v>6.5492299999999997</c:v>
                </c:pt>
                <c:pt idx="3277">
                  <c:v>6.5384500000000001</c:v>
                </c:pt>
                <c:pt idx="3278">
                  <c:v>6.5168999999999997</c:v>
                </c:pt>
                <c:pt idx="3279">
                  <c:v>6.5384500000000001</c:v>
                </c:pt>
                <c:pt idx="3280">
                  <c:v>6.4522500000000003</c:v>
                </c:pt>
                <c:pt idx="3281">
                  <c:v>6.3660500000000004</c:v>
                </c:pt>
                <c:pt idx="3282">
                  <c:v>6.3229499999999996</c:v>
                </c:pt>
                <c:pt idx="3283">
                  <c:v>6.3229499999999996</c:v>
                </c:pt>
                <c:pt idx="3284">
                  <c:v>6.3445</c:v>
                </c:pt>
                <c:pt idx="3285">
                  <c:v>6.3445</c:v>
                </c:pt>
                <c:pt idx="3286">
                  <c:v>6.3229499999999996</c:v>
                </c:pt>
                <c:pt idx="3287">
                  <c:v>6.3445</c:v>
                </c:pt>
                <c:pt idx="3288">
                  <c:v>6.3660500000000004</c:v>
                </c:pt>
                <c:pt idx="3289">
                  <c:v>6.3660500000000004</c:v>
                </c:pt>
                <c:pt idx="3290">
                  <c:v>6.3660500000000004</c:v>
                </c:pt>
                <c:pt idx="3291">
                  <c:v>6.4091500000000003</c:v>
                </c:pt>
                <c:pt idx="3292">
                  <c:v>6.4306999999999999</c:v>
                </c:pt>
                <c:pt idx="3293">
                  <c:v>6.4737999999999998</c:v>
                </c:pt>
                <c:pt idx="3294">
                  <c:v>6.4522500000000003</c:v>
                </c:pt>
                <c:pt idx="3295">
                  <c:v>6.5168999999999997</c:v>
                </c:pt>
                <c:pt idx="3296">
                  <c:v>6.5384500000000001</c:v>
                </c:pt>
                <c:pt idx="3297">
                  <c:v>6.5384500000000001</c:v>
                </c:pt>
                <c:pt idx="3298">
                  <c:v>6.4737999999999998</c:v>
                </c:pt>
                <c:pt idx="3299">
                  <c:v>6.4522500000000003</c:v>
                </c:pt>
                <c:pt idx="3300">
                  <c:v>6.4737999999999998</c:v>
                </c:pt>
                <c:pt idx="3301">
                  <c:v>6.4737999999999998</c:v>
                </c:pt>
                <c:pt idx="3302">
                  <c:v>6.4953500000000002</c:v>
                </c:pt>
                <c:pt idx="3303">
                  <c:v>6.4953500000000002</c:v>
                </c:pt>
                <c:pt idx="3304">
                  <c:v>6.4953500000000002</c:v>
                </c:pt>
                <c:pt idx="3305">
                  <c:v>6.4306999999999999</c:v>
                </c:pt>
                <c:pt idx="3306">
                  <c:v>6.4737999999999998</c:v>
                </c:pt>
                <c:pt idx="3307">
                  <c:v>6.4306999999999999</c:v>
                </c:pt>
                <c:pt idx="3308">
                  <c:v>6.4306999999999999</c:v>
                </c:pt>
                <c:pt idx="3309">
                  <c:v>6.4306999999999999</c:v>
                </c:pt>
                <c:pt idx="3310">
                  <c:v>6.4522500000000003</c:v>
                </c:pt>
                <c:pt idx="3311">
                  <c:v>6.4306999999999999</c:v>
                </c:pt>
                <c:pt idx="3312">
                  <c:v>6.4522500000000003</c:v>
                </c:pt>
                <c:pt idx="3313">
                  <c:v>6.4091500000000003</c:v>
                </c:pt>
                <c:pt idx="3314">
                  <c:v>6.4306999999999999</c:v>
                </c:pt>
                <c:pt idx="3315">
                  <c:v>6.4306999999999999</c:v>
                </c:pt>
                <c:pt idx="3316">
                  <c:v>6.4522500000000003</c:v>
                </c:pt>
                <c:pt idx="3317">
                  <c:v>6.4091500000000003</c:v>
                </c:pt>
                <c:pt idx="3318">
                  <c:v>6.4845800000000002</c:v>
                </c:pt>
                <c:pt idx="3319">
                  <c:v>6.4306999999999999</c:v>
                </c:pt>
                <c:pt idx="3320">
                  <c:v>6.4306999999999999</c:v>
                </c:pt>
                <c:pt idx="3321">
                  <c:v>6.4306999999999999</c:v>
                </c:pt>
                <c:pt idx="3322">
                  <c:v>6.4306999999999999</c:v>
                </c:pt>
                <c:pt idx="3323">
                  <c:v>6.4522500000000003</c:v>
                </c:pt>
                <c:pt idx="3324">
                  <c:v>6.4091500000000003</c:v>
                </c:pt>
                <c:pt idx="3325">
                  <c:v>6.4306999999999999</c:v>
                </c:pt>
                <c:pt idx="3326">
                  <c:v>6.4306999999999999</c:v>
                </c:pt>
                <c:pt idx="3327">
                  <c:v>6.4091500000000003</c:v>
                </c:pt>
                <c:pt idx="3328">
                  <c:v>6.4091500000000003</c:v>
                </c:pt>
                <c:pt idx="3329">
                  <c:v>6.4306999999999999</c:v>
                </c:pt>
                <c:pt idx="3330">
                  <c:v>6.4522500000000003</c:v>
                </c:pt>
                <c:pt idx="3331">
                  <c:v>6.4091500000000003</c:v>
                </c:pt>
                <c:pt idx="3332">
                  <c:v>6.4091500000000003</c:v>
                </c:pt>
                <c:pt idx="3333">
                  <c:v>6.4306999999999999</c:v>
                </c:pt>
                <c:pt idx="3334">
                  <c:v>6.4306999999999999</c:v>
                </c:pt>
                <c:pt idx="3335">
                  <c:v>6.4306999999999999</c:v>
                </c:pt>
                <c:pt idx="3336">
                  <c:v>6.3875999999999999</c:v>
                </c:pt>
                <c:pt idx="3337">
                  <c:v>6.4522500000000003</c:v>
                </c:pt>
                <c:pt idx="3338">
                  <c:v>6.4091500000000003</c:v>
                </c:pt>
                <c:pt idx="3339">
                  <c:v>6.4306999999999999</c:v>
                </c:pt>
                <c:pt idx="3340">
                  <c:v>6.4306999999999999</c:v>
                </c:pt>
                <c:pt idx="3341">
                  <c:v>6.4522500000000003</c:v>
                </c:pt>
                <c:pt idx="3342">
                  <c:v>6.4522500000000003</c:v>
                </c:pt>
                <c:pt idx="3343">
                  <c:v>6.4737999999999998</c:v>
                </c:pt>
                <c:pt idx="3344">
                  <c:v>6.4306999999999999</c:v>
                </c:pt>
                <c:pt idx="3345">
                  <c:v>6.4522500000000003</c:v>
                </c:pt>
                <c:pt idx="3346">
                  <c:v>6.4306999999999999</c:v>
                </c:pt>
                <c:pt idx="3347">
                  <c:v>6.4522500000000003</c:v>
                </c:pt>
                <c:pt idx="3348">
                  <c:v>6.4091500000000003</c:v>
                </c:pt>
                <c:pt idx="3349">
                  <c:v>6.4199299999999999</c:v>
                </c:pt>
                <c:pt idx="3350">
                  <c:v>6.4306999999999999</c:v>
                </c:pt>
                <c:pt idx="3351">
                  <c:v>6.4091500000000003</c:v>
                </c:pt>
                <c:pt idx="3352">
                  <c:v>6.4306999999999999</c:v>
                </c:pt>
                <c:pt idx="3353">
                  <c:v>6.4091500000000003</c:v>
                </c:pt>
                <c:pt idx="3354">
                  <c:v>6.4306999999999999</c:v>
                </c:pt>
                <c:pt idx="3355">
                  <c:v>6.4091500000000003</c:v>
                </c:pt>
                <c:pt idx="3356">
                  <c:v>6.4306999999999999</c:v>
                </c:pt>
                <c:pt idx="3357">
                  <c:v>6.4306999999999999</c:v>
                </c:pt>
                <c:pt idx="3358">
                  <c:v>6.4306999999999999</c:v>
                </c:pt>
                <c:pt idx="3359">
                  <c:v>6.4091500000000003</c:v>
                </c:pt>
                <c:pt idx="3360">
                  <c:v>6.4091500000000003</c:v>
                </c:pt>
                <c:pt idx="3361">
                  <c:v>6.4522500000000003</c:v>
                </c:pt>
                <c:pt idx="3362">
                  <c:v>6.3875999999999999</c:v>
                </c:pt>
                <c:pt idx="3363">
                  <c:v>6.4522500000000003</c:v>
                </c:pt>
                <c:pt idx="3364">
                  <c:v>6.4306999999999999</c:v>
                </c:pt>
                <c:pt idx="3365">
                  <c:v>6.4306999999999999</c:v>
                </c:pt>
                <c:pt idx="3366">
                  <c:v>6.3875999999999999</c:v>
                </c:pt>
                <c:pt idx="3367">
                  <c:v>6.4306999999999999</c:v>
                </c:pt>
                <c:pt idx="3368">
                  <c:v>6.4306999999999999</c:v>
                </c:pt>
                <c:pt idx="3369">
                  <c:v>6.4522500000000003</c:v>
                </c:pt>
                <c:pt idx="3370">
                  <c:v>6.4306999999999999</c:v>
                </c:pt>
                <c:pt idx="3371">
                  <c:v>6.4737999999999998</c:v>
                </c:pt>
                <c:pt idx="3372">
                  <c:v>6.4845800000000002</c:v>
                </c:pt>
                <c:pt idx="3373">
                  <c:v>6.4522500000000003</c:v>
                </c:pt>
                <c:pt idx="3374">
                  <c:v>6.4737999999999998</c:v>
                </c:pt>
                <c:pt idx="3375">
                  <c:v>6.56</c:v>
                </c:pt>
                <c:pt idx="3376">
                  <c:v>6.56</c:v>
                </c:pt>
                <c:pt idx="3377">
                  <c:v>6.56</c:v>
                </c:pt>
                <c:pt idx="3378">
                  <c:v>6.60311</c:v>
                </c:pt>
                <c:pt idx="3379">
                  <c:v>6.60311</c:v>
                </c:pt>
                <c:pt idx="3380">
                  <c:v>6.60311</c:v>
                </c:pt>
                <c:pt idx="3381">
                  <c:v>6.58</c:v>
                </c:pt>
                <c:pt idx="3382">
                  <c:v>6.56</c:v>
                </c:pt>
                <c:pt idx="3383">
                  <c:v>6.4953500000000002</c:v>
                </c:pt>
                <c:pt idx="3384">
                  <c:v>6.4522500000000003</c:v>
                </c:pt>
                <c:pt idx="3385">
                  <c:v>6.4091500000000003</c:v>
                </c:pt>
                <c:pt idx="3386">
                  <c:v>6.4306999999999999</c:v>
                </c:pt>
                <c:pt idx="3387">
                  <c:v>6.4522500000000003</c:v>
                </c:pt>
                <c:pt idx="3388">
                  <c:v>6.4091500000000003</c:v>
                </c:pt>
                <c:pt idx="3389">
                  <c:v>6.4522500000000003</c:v>
                </c:pt>
                <c:pt idx="3390">
                  <c:v>6.4306999999999999</c:v>
                </c:pt>
                <c:pt idx="3391">
                  <c:v>6.4306999999999999</c:v>
                </c:pt>
                <c:pt idx="3392">
                  <c:v>6.4091500000000003</c:v>
                </c:pt>
                <c:pt idx="3393">
                  <c:v>6.4522500000000003</c:v>
                </c:pt>
                <c:pt idx="3394">
                  <c:v>6.4306999999999999</c:v>
                </c:pt>
                <c:pt idx="3395">
                  <c:v>6.4522500000000003</c:v>
                </c:pt>
                <c:pt idx="3396">
                  <c:v>6.4306999999999999</c:v>
                </c:pt>
                <c:pt idx="3397">
                  <c:v>6.4306999999999999</c:v>
                </c:pt>
                <c:pt idx="3398">
                  <c:v>6.4306999999999999</c:v>
                </c:pt>
                <c:pt idx="3399">
                  <c:v>6.4522500000000003</c:v>
                </c:pt>
                <c:pt idx="3400">
                  <c:v>6.4091500000000003</c:v>
                </c:pt>
                <c:pt idx="3401">
                  <c:v>6.4306999999999999</c:v>
                </c:pt>
                <c:pt idx="3402">
                  <c:v>6.4522500000000003</c:v>
                </c:pt>
                <c:pt idx="3403">
                  <c:v>6.4522500000000003</c:v>
                </c:pt>
                <c:pt idx="3404">
                  <c:v>6.4091500000000003</c:v>
                </c:pt>
                <c:pt idx="3405">
                  <c:v>6.4306999999999999</c:v>
                </c:pt>
                <c:pt idx="3406">
                  <c:v>6.4522500000000003</c:v>
                </c:pt>
                <c:pt idx="3407">
                  <c:v>6.4306999999999999</c:v>
                </c:pt>
                <c:pt idx="3408">
                  <c:v>6.4091500000000003</c:v>
                </c:pt>
                <c:pt idx="3409">
                  <c:v>6.4306999999999999</c:v>
                </c:pt>
                <c:pt idx="3410">
                  <c:v>6.4737999999999998</c:v>
                </c:pt>
                <c:pt idx="3411">
                  <c:v>6.4306999999999999</c:v>
                </c:pt>
                <c:pt idx="3412">
                  <c:v>6.4091500000000003</c:v>
                </c:pt>
                <c:pt idx="3413">
                  <c:v>6.4306999999999999</c:v>
                </c:pt>
                <c:pt idx="3414">
                  <c:v>6.4522500000000003</c:v>
                </c:pt>
                <c:pt idx="3415">
                  <c:v>6.4091500000000003</c:v>
                </c:pt>
                <c:pt idx="3416">
                  <c:v>6.4306999999999999</c:v>
                </c:pt>
                <c:pt idx="3417">
                  <c:v>6.4737999999999998</c:v>
                </c:pt>
                <c:pt idx="3418">
                  <c:v>6.4522500000000003</c:v>
                </c:pt>
                <c:pt idx="3419">
                  <c:v>6.4306999999999999</c:v>
                </c:pt>
                <c:pt idx="3420">
                  <c:v>6.4306999999999999</c:v>
                </c:pt>
                <c:pt idx="3421">
                  <c:v>6.4306999999999999</c:v>
                </c:pt>
                <c:pt idx="3422">
                  <c:v>6.4306999999999999</c:v>
                </c:pt>
                <c:pt idx="3423">
                  <c:v>6.4091500000000003</c:v>
                </c:pt>
                <c:pt idx="3424">
                  <c:v>6.4306999999999999</c:v>
                </c:pt>
                <c:pt idx="3425">
                  <c:v>6.4306999999999999</c:v>
                </c:pt>
                <c:pt idx="3426">
                  <c:v>6.4522500000000003</c:v>
                </c:pt>
                <c:pt idx="3427">
                  <c:v>6.4091500000000003</c:v>
                </c:pt>
                <c:pt idx="3428">
                  <c:v>6.4306999999999999</c:v>
                </c:pt>
                <c:pt idx="3429">
                  <c:v>6.4522500000000003</c:v>
                </c:pt>
                <c:pt idx="3430">
                  <c:v>6.4737999999999998</c:v>
                </c:pt>
                <c:pt idx="3431">
                  <c:v>6.4306999999999999</c:v>
                </c:pt>
                <c:pt idx="3432">
                  <c:v>6.4522500000000003</c:v>
                </c:pt>
                <c:pt idx="3433">
                  <c:v>6.4306999999999999</c:v>
                </c:pt>
                <c:pt idx="3434">
                  <c:v>6.4522500000000003</c:v>
                </c:pt>
                <c:pt idx="3435">
                  <c:v>6.4091500000000003</c:v>
                </c:pt>
                <c:pt idx="3436">
                  <c:v>6.4522500000000003</c:v>
                </c:pt>
                <c:pt idx="3437">
                  <c:v>6.4522500000000003</c:v>
                </c:pt>
                <c:pt idx="3438">
                  <c:v>6.4306999999999999</c:v>
                </c:pt>
                <c:pt idx="3439">
                  <c:v>6.4091500000000003</c:v>
                </c:pt>
                <c:pt idx="3440">
                  <c:v>6.4522500000000003</c:v>
                </c:pt>
                <c:pt idx="3441">
                  <c:v>6.4522500000000003</c:v>
                </c:pt>
                <c:pt idx="3442">
                  <c:v>6.4199299999999999</c:v>
                </c:pt>
                <c:pt idx="3443">
                  <c:v>6.4306999999999999</c:v>
                </c:pt>
                <c:pt idx="3444">
                  <c:v>6.4522500000000003</c:v>
                </c:pt>
                <c:pt idx="3445">
                  <c:v>6.4306999999999999</c:v>
                </c:pt>
                <c:pt idx="3446">
                  <c:v>6.4091500000000003</c:v>
                </c:pt>
                <c:pt idx="3447">
                  <c:v>6.4306999999999999</c:v>
                </c:pt>
                <c:pt idx="3448">
                  <c:v>6.4522500000000003</c:v>
                </c:pt>
                <c:pt idx="3449">
                  <c:v>6.4306999999999999</c:v>
                </c:pt>
                <c:pt idx="3450">
                  <c:v>6.4306999999999999</c:v>
                </c:pt>
                <c:pt idx="3451">
                  <c:v>6.4522500000000003</c:v>
                </c:pt>
                <c:pt idx="3452">
                  <c:v>6.4522500000000003</c:v>
                </c:pt>
                <c:pt idx="3453">
                  <c:v>6.4522500000000003</c:v>
                </c:pt>
                <c:pt idx="3454">
                  <c:v>6.4306999999999999</c:v>
                </c:pt>
                <c:pt idx="3455">
                  <c:v>6.4737999999999998</c:v>
                </c:pt>
                <c:pt idx="3456">
                  <c:v>6.4522500000000003</c:v>
                </c:pt>
                <c:pt idx="3457">
                  <c:v>6.4522500000000003</c:v>
                </c:pt>
                <c:pt idx="3458">
                  <c:v>6.4522500000000003</c:v>
                </c:pt>
                <c:pt idx="3459">
                  <c:v>6.4953500000000002</c:v>
                </c:pt>
                <c:pt idx="3460">
                  <c:v>6.4845800000000002</c:v>
                </c:pt>
                <c:pt idx="3461">
                  <c:v>6.4522500000000003</c:v>
                </c:pt>
                <c:pt idx="3462">
                  <c:v>6.4737999999999998</c:v>
                </c:pt>
                <c:pt idx="3463">
                  <c:v>6.4522500000000003</c:v>
                </c:pt>
                <c:pt idx="3464">
                  <c:v>6.4522500000000003</c:v>
                </c:pt>
                <c:pt idx="3465">
                  <c:v>6.4306999999999999</c:v>
                </c:pt>
                <c:pt idx="3466">
                  <c:v>6.4306999999999999</c:v>
                </c:pt>
                <c:pt idx="3467">
                  <c:v>6.4522500000000003</c:v>
                </c:pt>
                <c:pt idx="3468">
                  <c:v>6.4522500000000003</c:v>
                </c:pt>
                <c:pt idx="3469">
                  <c:v>6.4091500000000003</c:v>
                </c:pt>
                <c:pt idx="3470">
                  <c:v>6.4306999999999999</c:v>
                </c:pt>
                <c:pt idx="3471">
                  <c:v>6.4522500000000003</c:v>
                </c:pt>
                <c:pt idx="3472">
                  <c:v>6.4306999999999999</c:v>
                </c:pt>
                <c:pt idx="3473">
                  <c:v>6.4522500000000003</c:v>
                </c:pt>
                <c:pt idx="3474">
                  <c:v>6.4522500000000003</c:v>
                </c:pt>
                <c:pt idx="3475">
                  <c:v>6.4306999999999999</c:v>
                </c:pt>
                <c:pt idx="3476">
                  <c:v>6.4091500000000003</c:v>
                </c:pt>
                <c:pt idx="3477">
                  <c:v>6.4306999999999999</c:v>
                </c:pt>
                <c:pt idx="3478">
                  <c:v>6.4737999999999998</c:v>
                </c:pt>
                <c:pt idx="3479">
                  <c:v>6.4522500000000003</c:v>
                </c:pt>
                <c:pt idx="3480">
                  <c:v>6.4306999999999999</c:v>
                </c:pt>
                <c:pt idx="3481">
                  <c:v>6.4522500000000003</c:v>
                </c:pt>
                <c:pt idx="3482">
                  <c:v>6.4306999999999999</c:v>
                </c:pt>
                <c:pt idx="3483">
                  <c:v>6.4091500000000003</c:v>
                </c:pt>
                <c:pt idx="3484">
                  <c:v>6.4306999999999999</c:v>
                </c:pt>
                <c:pt idx="3485">
                  <c:v>6.4737999999999998</c:v>
                </c:pt>
                <c:pt idx="3486">
                  <c:v>6.4737999999999998</c:v>
                </c:pt>
                <c:pt idx="3487">
                  <c:v>6.4306999999999999</c:v>
                </c:pt>
                <c:pt idx="3488">
                  <c:v>6.4737999999999998</c:v>
                </c:pt>
                <c:pt idx="3489">
                  <c:v>6.4953500000000002</c:v>
                </c:pt>
                <c:pt idx="3490">
                  <c:v>6.4737999999999998</c:v>
                </c:pt>
                <c:pt idx="3491">
                  <c:v>6.4522500000000003</c:v>
                </c:pt>
                <c:pt idx="3492">
                  <c:v>6.4953500000000002</c:v>
                </c:pt>
                <c:pt idx="3493">
                  <c:v>6.4522500000000003</c:v>
                </c:pt>
                <c:pt idx="3494">
                  <c:v>6.4522500000000003</c:v>
                </c:pt>
                <c:pt idx="3495">
                  <c:v>6.4522500000000003</c:v>
                </c:pt>
                <c:pt idx="3496">
                  <c:v>6.4845800000000002</c:v>
                </c:pt>
                <c:pt idx="3497">
                  <c:v>6.4737999999999998</c:v>
                </c:pt>
                <c:pt idx="3498">
                  <c:v>6.4306999999999999</c:v>
                </c:pt>
                <c:pt idx="3499">
                  <c:v>6.4737999999999998</c:v>
                </c:pt>
                <c:pt idx="3500">
                  <c:v>6.4953500000000002</c:v>
                </c:pt>
                <c:pt idx="3501">
                  <c:v>6.4737999999999998</c:v>
                </c:pt>
                <c:pt idx="3502">
                  <c:v>6.4522500000000003</c:v>
                </c:pt>
                <c:pt idx="3503">
                  <c:v>6.4953500000000002</c:v>
                </c:pt>
                <c:pt idx="3504">
                  <c:v>6.4737999999999998</c:v>
                </c:pt>
                <c:pt idx="3505">
                  <c:v>6.4953500000000002</c:v>
                </c:pt>
                <c:pt idx="3506">
                  <c:v>6.4522500000000003</c:v>
                </c:pt>
                <c:pt idx="3507">
                  <c:v>6.4522500000000003</c:v>
                </c:pt>
                <c:pt idx="3508">
                  <c:v>6.4737999999999998</c:v>
                </c:pt>
                <c:pt idx="3509">
                  <c:v>6.4953500000000002</c:v>
                </c:pt>
                <c:pt idx="3510">
                  <c:v>6.4953500000000002</c:v>
                </c:pt>
                <c:pt idx="3511">
                  <c:v>6.4953500000000002</c:v>
                </c:pt>
                <c:pt idx="3512">
                  <c:v>6.4522500000000003</c:v>
                </c:pt>
                <c:pt idx="3513">
                  <c:v>6.4953500000000002</c:v>
                </c:pt>
                <c:pt idx="3514">
                  <c:v>6.4522500000000003</c:v>
                </c:pt>
                <c:pt idx="3515">
                  <c:v>6.4737999999999998</c:v>
                </c:pt>
                <c:pt idx="3516">
                  <c:v>6.4953500000000002</c:v>
                </c:pt>
                <c:pt idx="3517">
                  <c:v>6.4953500000000002</c:v>
                </c:pt>
                <c:pt idx="3518">
                  <c:v>6.4737999999999998</c:v>
                </c:pt>
                <c:pt idx="3519">
                  <c:v>6.4953500000000002</c:v>
                </c:pt>
                <c:pt idx="3520">
                  <c:v>6.4737999999999998</c:v>
                </c:pt>
                <c:pt idx="3521">
                  <c:v>6.5168999999999997</c:v>
                </c:pt>
                <c:pt idx="3522">
                  <c:v>6.4845800000000002</c:v>
                </c:pt>
                <c:pt idx="3523">
                  <c:v>6.5384500000000001</c:v>
                </c:pt>
                <c:pt idx="3524">
                  <c:v>6.4953500000000002</c:v>
                </c:pt>
                <c:pt idx="3525">
                  <c:v>6.4953500000000002</c:v>
                </c:pt>
                <c:pt idx="3526">
                  <c:v>6.5168999999999997</c:v>
                </c:pt>
                <c:pt idx="3527">
                  <c:v>6.5384500000000001</c:v>
                </c:pt>
                <c:pt idx="3528">
                  <c:v>6.58155</c:v>
                </c:pt>
                <c:pt idx="3529">
                  <c:v>6.5384500000000001</c:v>
                </c:pt>
                <c:pt idx="3530">
                  <c:v>6.60311</c:v>
                </c:pt>
                <c:pt idx="3531">
                  <c:v>6.4953500000000002</c:v>
                </c:pt>
                <c:pt idx="3532">
                  <c:v>6.4953500000000002</c:v>
                </c:pt>
                <c:pt idx="3533">
                  <c:v>6.4953500000000002</c:v>
                </c:pt>
                <c:pt idx="3534">
                  <c:v>6.56</c:v>
                </c:pt>
                <c:pt idx="3535">
                  <c:v>6.5168999999999997</c:v>
                </c:pt>
                <c:pt idx="3536">
                  <c:v>6.4953500000000002</c:v>
                </c:pt>
                <c:pt idx="3537">
                  <c:v>6.4737999999999998</c:v>
                </c:pt>
                <c:pt idx="3538">
                  <c:v>6.4953500000000002</c:v>
                </c:pt>
                <c:pt idx="3539">
                  <c:v>6.5168999999999997</c:v>
                </c:pt>
                <c:pt idx="3540">
                  <c:v>6.5168999999999997</c:v>
                </c:pt>
                <c:pt idx="3541">
                  <c:v>6.5168999999999997</c:v>
                </c:pt>
                <c:pt idx="3542">
                  <c:v>6.56</c:v>
                </c:pt>
                <c:pt idx="3543">
                  <c:v>6.5384500000000001</c:v>
                </c:pt>
                <c:pt idx="3544">
                  <c:v>6.5168999999999997</c:v>
                </c:pt>
                <c:pt idx="3545">
                  <c:v>6.4953500000000002</c:v>
                </c:pt>
                <c:pt idx="3546">
                  <c:v>6.5168999999999997</c:v>
                </c:pt>
                <c:pt idx="3547">
                  <c:v>6.5168999999999997</c:v>
                </c:pt>
                <c:pt idx="3548">
                  <c:v>6.4953500000000002</c:v>
                </c:pt>
                <c:pt idx="3549">
                  <c:v>6.4737999999999998</c:v>
                </c:pt>
                <c:pt idx="3550">
                  <c:v>6.4737999999999998</c:v>
                </c:pt>
                <c:pt idx="3551">
                  <c:v>6.5168999999999997</c:v>
                </c:pt>
                <c:pt idx="3552">
                  <c:v>6.4953500000000002</c:v>
                </c:pt>
                <c:pt idx="3553">
                  <c:v>6.4953500000000002</c:v>
                </c:pt>
                <c:pt idx="3554">
                  <c:v>6.5168999999999997</c:v>
                </c:pt>
                <c:pt idx="3555">
                  <c:v>6.4953500000000002</c:v>
                </c:pt>
                <c:pt idx="3556">
                  <c:v>6.4737999999999998</c:v>
                </c:pt>
                <c:pt idx="3557">
                  <c:v>6.4953500000000002</c:v>
                </c:pt>
                <c:pt idx="3558">
                  <c:v>6.4953500000000002</c:v>
                </c:pt>
                <c:pt idx="3559">
                  <c:v>6.4953500000000002</c:v>
                </c:pt>
                <c:pt idx="3560">
                  <c:v>6.4522500000000003</c:v>
                </c:pt>
                <c:pt idx="3561">
                  <c:v>6.4953500000000002</c:v>
                </c:pt>
                <c:pt idx="3562">
                  <c:v>6.5384500000000001</c:v>
                </c:pt>
                <c:pt idx="3563">
                  <c:v>6.5384500000000001</c:v>
                </c:pt>
                <c:pt idx="3564">
                  <c:v>6.5168999999999997</c:v>
                </c:pt>
                <c:pt idx="3565">
                  <c:v>6.5168999999999997</c:v>
                </c:pt>
                <c:pt idx="3566">
                  <c:v>6.4737999999999998</c:v>
                </c:pt>
                <c:pt idx="3567">
                  <c:v>6.4845800000000002</c:v>
                </c:pt>
                <c:pt idx="3568">
                  <c:v>6.5168999999999997</c:v>
                </c:pt>
                <c:pt idx="3569">
                  <c:v>6.5168999999999997</c:v>
                </c:pt>
                <c:pt idx="3570">
                  <c:v>6.4953500000000002</c:v>
                </c:pt>
                <c:pt idx="3571">
                  <c:v>6.4737999999999998</c:v>
                </c:pt>
                <c:pt idx="3572">
                  <c:v>6.4953500000000002</c:v>
                </c:pt>
                <c:pt idx="3573">
                  <c:v>6.5168999999999997</c:v>
                </c:pt>
                <c:pt idx="3574">
                  <c:v>6.5384500000000001</c:v>
                </c:pt>
                <c:pt idx="3575">
                  <c:v>6.4953500000000002</c:v>
                </c:pt>
                <c:pt idx="3576">
                  <c:v>6.58155</c:v>
                </c:pt>
                <c:pt idx="3577">
                  <c:v>6.60311</c:v>
                </c:pt>
                <c:pt idx="3578">
                  <c:v>6.5492299999999997</c:v>
                </c:pt>
                <c:pt idx="3579">
                  <c:v>6.60311</c:v>
                </c:pt>
                <c:pt idx="3580">
                  <c:v>6.60311</c:v>
                </c:pt>
                <c:pt idx="3581">
                  <c:v>6.58155</c:v>
                </c:pt>
                <c:pt idx="3582">
                  <c:v>6.5384500000000001</c:v>
                </c:pt>
                <c:pt idx="3583">
                  <c:v>6.58155</c:v>
                </c:pt>
                <c:pt idx="3584">
                  <c:v>6.58155</c:v>
                </c:pt>
                <c:pt idx="3585">
                  <c:v>6.6246600000000004</c:v>
                </c:pt>
                <c:pt idx="3586">
                  <c:v>6.60311</c:v>
                </c:pt>
                <c:pt idx="3587">
                  <c:v>6.6677600000000004</c:v>
                </c:pt>
                <c:pt idx="3588">
                  <c:v>6.6246600000000004</c:v>
                </c:pt>
                <c:pt idx="3589">
                  <c:v>6.60311</c:v>
                </c:pt>
                <c:pt idx="3590">
                  <c:v>6.5492299999999997</c:v>
                </c:pt>
                <c:pt idx="3591">
                  <c:v>6.60311</c:v>
                </c:pt>
                <c:pt idx="3592">
                  <c:v>6.58155</c:v>
                </c:pt>
                <c:pt idx="3593">
                  <c:v>6.58155</c:v>
                </c:pt>
                <c:pt idx="3594">
                  <c:v>6.58155</c:v>
                </c:pt>
                <c:pt idx="3595">
                  <c:v>6.60311</c:v>
                </c:pt>
                <c:pt idx="3596">
                  <c:v>6.58155</c:v>
                </c:pt>
                <c:pt idx="3597">
                  <c:v>6.5384500000000001</c:v>
                </c:pt>
                <c:pt idx="3598">
                  <c:v>6.56</c:v>
                </c:pt>
                <c:pt idx="3599">
                  <c:v>6.56</c:v>
                </c:pt>
                <c:pt idx="3600">
                  <c:v>6.58155</c:v>
                </c:pt>
                <c:pt idx="3601">
                  <c:v>6.56</c:v>
                </c:pt>
                <c:pt idx="3602">
                  <c:v>6.56</c:v>
                </c:pt>
                <c:pt idx="3603">
                  <c:v>6.56</c:v>
                </c:pt>
                <c:pt idx="3604">
                  <c:v>6.5492299999999997</c:v>
                </c:pt>
                <c:pt idx="3605">
                  <c:v>6.58155</c:v>
                </c:pt>
                <c:pt idx="3606">
                  <c:v>6.6246600000000004</c:v>
                </c:pt>
                <c:pt idx="3607">
                  <c:v>6.60311</c:v>
                </c:pt>
                <c:pt idx="3608">
                  <c:v>6.5384500000000001</c:v>
                </c:pt>
                <c:pt idx="3609">
                  <c:v>6.56</c:v>
                </c:pt>
                <c:pt idx="3610">
                  <c:v>6.6246600000000004</c:v>
                </c:pt>
                <c:pt idx="3611">
                  <c:v>6.6677600000000004</c:v>
                </c:pt>
                <c:pt idx="3612">
                  <c:v>6.6677600000000004</c:v>
                </c:pt>
                <c:pt idx="3613">
                  <c:v>6.7108600000000003</c:v>
                </c:pt>
                <c:pt idx="3614">
                  <c:v>6.7324099999999998</c:v>
                </c:pt>
                <c:pt idx="3615">
                  <c:v>6.7108600000000003</c:v>
                </c:pt>
                <c:pt idx="3616">
                  <c:v>6.6677600000000004</c:v>
                </c:pt>
                <c:pt idx="3617">
                  <c:v>6.6246600000000004</c:v>
                </c:pt>
                <c:pt idx="3618">
                  <c:v>6.6246600000000004</c:v>
                </c:pt>
                <c:pt idx="3619">
                  <c:v>6.64621</c:v>
                </c:pt>
                <c:pt idx="3620">
                  <c:v>6.58155</c:v>
                </c:pt>
                <c:pt idx="3621">
                  <c:v>6.60311</c:v>
                </c:pt>
                <c:pt idx="3622">
                  <c:v>6.6246600000000004</c:v>
                </c:pt>
                <c:pt idx="3623">
                  <c:v>6.6677600000000004</c:v>
                </c:pt>
                <c:pt idx="3624">
                  <c:v>6.6246600000000004</c:v>
                </c:pt>
                <c:pt idx="3625">
                  <c:v>6.64621</c:v>
                </c:pt>
                <c:pt idx="3626">
                  <c:v>6.64621</c:v>
                </c:pt>
                <c:pt idx="3627">
                  <c:v>6.6677600000000004</c:v>
                </c:pt>
                <c:pt idx="3628">
                  <c:v>6.6246600000000004</c:v>
                </c:pt>
                <c:pt idx="3629">
                  <c:v>6.6246600000000004</c:v>
                </c:pt>
                <c:pt idx="3630">
                  <c:v>6.64621</c:v>
                </c:pt>
                <c:pt idx="3631">
                  <c:v>6.56</c:v>
                </c:pt>
                <c:pt idx="3632">
                  <c:v>6.4737999999999998</c:v>
                </c:pt>
                <c:pt idx="3633">
                  <c:v>6.4737999999999998</c:v>
                </c:pt>
                <c:pt idx="3634">
                  <c:v>6.4737999999999998</c:v>
                </c:pt>
                <c:pt idx="3635">
                  <c:v>6.5168999999999997</c:v>
                </c:pt>
                <c:pt idx="3636">
                  <c:v>6.58155</c:v>
                </c:pt>
                <c:pt idx="3637">
                  <c:v>6.5168999999999997</c:v>
                </c:pt>
                <c:pt idx="3638">
                  <c:v>6.4953500000000002</c:v>
                </c:pt>
                <c:pt idx="3639">
                  <c:v>6.4737999999999998</c:v>
                </c:pt>
                <c:pt idx="3640">
                  <c:v>6.56</c:v>
                </c:pt>
                <c:pt idx="3641">
                  <c:v>6.56</c:v>
                </c:pt>
                <c:pt idx="3642">
                  <c:v>6.5384500000000001</c:v>
                </c:pt>
                <c:pt idx="3643">
                  <c:v>6.4953500000000002</c:v>
                </c:pt>
                <c:pt idx="3644">
                  <c:v>6.4091500000000003</c:v>
                </c:pt>
                <c:pt idx="3645">
                  <c:v>6.4306999999999999</c:v>
                </c:pt>
                <c:pt idx="3646">
                  <c:v>6.4306999999999999</c:v>
                </c:pt>
                <c:pt idx="3647">
                  <c:v>6.3875999999999999</c:v>
                </c:pt>
                <c:pt idx="3648">
                  <c:v>6.4306999999999999</c:v>
                </c:pt>
                <c:pt idx="3649">
                  <c:v>6.4091500000000003</c:v>
                </c:pt>
                <c:pt idx="3650">
                  <c:v>6.3875999999999999</c:v>
                </c:pt>
                <c:pt idx="3651">
                  <c:v>6.3660500000000004</c:v>
                </c:pt>
                <c:pt idx="3652">
                  <c:v>6.4306999999999999</c:v>
                </c:pt>
                <c:pt idx="3653">
                  <c:v>6.4522500000000003</c:v>
                </c:pt>
                <c:pt idx="3654">
                  <c:v>6.4306999999999999</c:v>
                </c:pt>
                <c:pt idx="3655">
                  <c:v>6.4091500000000003</c:v>
                </c:pt>
                <c:pt idx="3656">
                  <c:v>6.4306999999999999</c:v>
                </c:pt>
                <c:pt idx="3657">
                  <c:v>6.5168999999999997</c:v>
                </c:pt>
                <c:pt idx="3658">
                  <c:v>6.56</c:v>
                </c:pt>
                <c:pt idx="3659">
                  <c:v>6.5384500000000001</c:v>
                </c:pt>
                <c:pt idx="3660">
                  <c:v>6.58155</c:v>
                </c:pt>
                <c:pt idx="3661">
                  <c:v>6.60311</c:v>
                </c:pt>
                <c:pt idx="3662">
                  <c:v>6.6246600000000004</c:v>
                </c:pt>
                <c:pt idx="3663">
                  <c:v>6.6246600000000004</c:v>
                </c:pt>
                <c:pt idx="3664">
                  <c:v>6.64621</c:v>
                </c:pt>
                <c:pt idx="3665">
                  <c:v>6.6893099999999999</c:v>
                </c:pt>
                <c:pt idx="3666">
                  <c:v>6.7108600000000003</c:v>
                </c:pt>
                <c:pt idx="3667">
                  <c:v>6.84016</c:v>
                </c:pt>
                <c:pt idx="3668">
                  <c:v>6.9479100000000003</c:v>
                </c:pt>
                <c:pt idx="3669">
                  <c:v>7.0556700000000001</c:v>
                </c:pt>
                <c:pt idx="3670">
                  <c:v>7.0556700000000001</c:v>
                </c:pt>
                <c:pt idx="3671">
                  <c:v>7.1418699999999999</c:v>
                </c:pt>
                <c:pt idx="3672">
                  <c:v>6.7108600000000003</c:v>
                </c:pt>
                <c:pt idx="3673">
                  <c:v>6.56</c:v>
                </c:pt>
                <c:pt idx="3674">
                  <c:v>6.4737999999999998</c:v>
                </c:pt>
                <c:pt idx="3675">
                  <c:v>6.4953500000000002</c:v>
                </c:pt>
                <c:pt idx="3676">
                  <c:v>6.58155</c:v>
                </c:pt>
                <c:pt idx="3677">
                  <c:v>6.56</c:v>
                </c:pt>
                <c:pt idx="3678">
                  <c:v>6.6677600000000004</c:v>
                </c:pt>
                <c:pt idx="3679">
                  <c:v>6.7108600000000003</c:v>
                </c:pt>
                <c:pt idx="3680">
                  <c:v>6.7970600000000001</c:v>
                </c:pt>
                <c:pt idx="3681">
                  <c:v>6.84016</c:v>
                </c:pt>
                <c:pt idx="3682">
                  <c:v>6.9263599999999999</c:v>
                </c:pt>
                <c:pt idx="3683">
                  <c:v>6.9479100000000003</c:v>
                </c:pt>
                <c:pt idx="3684">
                  <c:v>6.8186099999999996</c:v>
                </c:pt>
                <c:pt idx="3685">
                  <c:v>6.64621</c:v>
                </c:pt>
                <c:pt idx="3686">
                  <c:v>6.5168999999999997</c:v>
                </c:pt>
                <c:pt idx="3687">
                  <c:v>6.4522500000000003</c:v>
                </c:pt>
                <c:pt idx="3688">
                  <c:v>6.4091500000000003</c:v>
                </c:pt>
                <c:pt idx="3689">
                  <c:v>6.4306999999999999</c:v>
                </c:pt>
                <c:pt idx="3690">
                  <c:v>6.4953500000000002</c:v>
                </c:pt>
                <c:pt idx="3691">
                  <c:v>6.5168999999999997</c:v>
                </c:pt>
                <c:pt idx="3692">
                  <c:v>6.4737999999999998</c:v>
                </c:pt>
                <c:pt idx="3693">
                  <c:v>6.4091500000000003</c:v>
                </c:pt>
                <c:pt idx="3694">
                  <c:v>6.3445</c:v>
                </c:pt>
                <c:pt idx="3695">
                  <c:v>6.3445</c:v>
                </c:pt>
                <c:pt idx="3696">
                  <c:v>6.3445</c:v>
                </c:pt>
                <c:pt idx="3697">
                  <c:v>6.3875999999999999</c:v>
                </c:pt>
                <c:pt idx="3698">
                  <c:v>6.3875999999999999</c:v>
                </c:pt>
                <c:pt idx="3699">
                  <c:v>6.3875999999999999</c:v>
                </c:pt>
                <c:pt idx="3700">
                  <c:v>6.4091500000000003</c:v>
                </c:pt>
                <c:pt idx="3701">
                  <c:v>6.4737999999999998</c:v>
                </c:pt>
                <c:pt idx="3702">
                  <c:v>6.4953500000000002</c:v>
                </c:pt>
                <c:pt idx="3703">
                  <c:v>6.4737999999999998</c:v>
                </c:pt>
                <c:pt idx="3704">
                  <c:v>6.4737999999999998</c:v>
                </c:pt>
                <c:pt idx="3705">
                  <c:v>6.4953500000000002</c:v>
                </c:pt>
                <c:pt idx="3706">
                  <c:v>6.4522500000000003</c:v>
                </c:pt>
                <c:pt idx="3707">
                  <c:v>6.3875999999999999</c:v>
                </c:pt>
                <c:pt idx="3708">
                  <c:v>6.4306999999999999</c:v>
                </c:pt>
                <c:pt idx="3709">
                  <c:v>6.4522500000000003</c:v>
                </c:pt>
                <c:pt idx="3710">
                  <c:v>6.4522500000000003</c:v>
                </c:pt>
                <c:pt idx="3711">
                  <c:v>6.4737999999999998</c:v>
                </c:pt>
                <c:pt idx="3712">
                  <c:v>6.56</c:v>
                </c:pt>
                <c:pt idx="3713">
                  <c:v>6.5384500000000001</c:v>
                </c:pt>
                <c:pt idx="3714">
                  <c:v>6.5384500000000001</c:v>
                </c:pt>
                <c:pt idx="3715">
                  <c:v>6.4737999999999998</c:v>
                </c:pt>
                <c:pt idx="3716">
                  <c:v>6.4522500000000003</c:v>
                </c:pt>
                <c:pt idx="3717">
                  <c:v>6.4522500000000003</c:v>
                </c:pt>
                <c:pt idx="3718">
                  <c:v>6.4522500000000003</c:v>
                </c:pt>
                <c:pt idx="3719">
                  <c:v>6.4953500000000002</c:v>
                </c:pt>
                <c:pt idx="3720">
                  <c:v>6.4737999999999998</c:v>
                </c:pt>
                <c:pt idx="3721">
                  <c:v>6.4953500000000002</c:v>
                </c:pt>
                <c:pt idx="3722">
                  <c:v>6.4737999999999998</c:v>
                </c:pt>
                <c:pt idx="3723">
                  <c:v>6.4953500000000002</c:v>
                </c:pt>
                <c:pt idx="3724">
                  <c:v>6.5168999999999997</c:v>
                </c:pt>
                <c:pt idx="3725">
                  <c:v>6.4953500000000002</c:v>
                </c:pt>
                <c:pt idx="3726">
                  <c:v>6.4737999999999998</c:v>
                </c:pt>
                <c:pt idx="3727">
                  <c:v>6.4522500000000003</c:v>
                </c:pt>
                <c:pt idx="3728">
                  <c:v>6.4306999999999999</c:v>
                </c:pt>
                <c:pt idx="3729">
                  <c:v>6.4522500000000003</c:v>
                </c:pt>
                <c:pt idx="3730">
                  <c:v>6.4306999999999999</c:v>
                </c:pt>
                <c:pt idx="3731">
                  <c:v>6.4953500000000002</c:v>
                </c:pt>
                <c:pt idx="3732">
                  <c:v>6.4737999999999998</c:v>
                </c:pt>
                <c:pt idx="3733">
                  <c:v>6.4737999999999998</c:v>
                </c:pt>
                <c:pt idx="3734">
                  <c:v>6.4522500000000003</c:v>
                </c:pt>
                <c:pt idx="3735">
                  <c:v>6.4845800000000002</c:v>
                </c:pt>
                <c:pt idx="3736">
                  <c:v>6.4737999999999998</c:v>
                </c:pt>
                <c:pt idx="3737">
                  <c:v>6.4522500000000003</c:v>
                </c:pt>
                <c:pt idx="3738">
                  <c:v>6.4953500000000002</c:v>
                </c:pt>
                <c:pt idx="3739">
                  <c:v>6.5384500000000001</c:v>
                </c:pt>
                <c:pt idx="3740">
                  <c:v>6.56</c:v>
                </c:pt>
                <c:pt idx="3741">
                  <c:v>6.5384500000000001</c:v>
                </c:pt>
                <c:pt idx="3742">
                  <c:v>6.6246600000000004</c:v>
                </c:pt>
                <c:pt idx="3743">
                  <c:v>6.6246600000000004</c:v>
                </c:pt>
                <c:pt idx="3744">
                  <c:v>6.60311</c:v>
                </c:pt>
                <c:pt idx="3745">
                  <c:v>6.60311</c:v>
                </c:pt>
                <c:pt idx="3746">
                  <c:v>6.56</c:v>
                </c:pt>
                <c:pt idx="3747">
                  <c:v>6.60311</c:v>
                </c:pt>
                <c:pt idx="3748">
                  <c:v>6.58155</c:v>
                </c:pt>
                <c:pt idx="3749">
                  <c:v>6.58155</c:v>
                </c:pt>
                <c:pt idx="3750">
                  <c:v>6.56</c:v>
                </c:pt>
                <c:pt idx="3751">
                  <c:v>6.5384500000000001</c:v>
                </c:pt>
                <c:pt idx="3752">
                  <c:v>6.5384500000000001</c:v>
                </c:pt>
                <c:pt idx="3753">
                  <c:v>6.5384500000000001</c:v>
                </c:pt>
                <c:pt idx="3754">
                  <c:v>6.61388</c:v>
                </c:pt>
                <c:pt idx="3755">
                  <c:v>6.5653899999999998</c:v>
                </c:pt>
                <c:pt idx="3756">
                  <c:v>6.5492299999999997</c:v>
                </c:pt>
                <c:pt idx="3757">
                  <c:v>6.58155</c:v>
                </c:pt>
                <c:pt idx="3758">
                  <c:v>6.6677600000000004</c:v>
                </c:pt>
                <c:pt idx="3759">
                  <c:v>6.6893099999999999</c:v>
                </c:pt>
                <c:pt idx="3760">
                  <c:v>6.6677600000000004</c:v>
                </c:pt>
                <c:pt idx="3761">
                  <c:v>6.6893099999999999</c:v>
                </c:pt>
                <c:pt idx="3762">
                  <c:v>6.7108600000000003</c:v>
                </c:pt>
                <c:pt idx="3763">
                  <c:v>6.6893099999999999</c:v>
                </c:pt>
                <c:pt idx="3764">
                  <c:v>6.64621</c:v>
                </c:pt>
                <c:pt idx="3765">
                  <c:v>6.6246600000000004</c:v>
                </c:pt>
                <c:pt idx="3766">
                  <c:v>6.6893099999999999</c:v>
                </c:pt>
                <c:pt idx="3767">
                  <c:v>6.7324099999999998</c:v>
                </c:pt>
                <c:pt idx="3768">
                  <c:v>6.7324099999999998</c:v>
                </c:pt>
                <c:pt idx="3769">
                  <c:v>6.7539600000000002</c:v>
                </c:pt>
                <c:pt idx="3770">
                  <c:v>6.7755099999999997</c:v>
                </c:pt>
                <c:pt idx="3771">
                  <c:v>6.7539600000000002</c:v>
                </c:pt>
                <c:pt idx="3772">
                  <c:v>6.7108600000000003</c:v>
                </c:pt>
                <c:pt idx="3773">
                  <c:v>6.7108600000000003</c:v>
                </c:pt>
                <c:pt idx="3774">
                  <c:v>6.64621</c:v>
                </c:pt>
                <c:pt idx="3775">
                  <c:v>6.6246600000000004</c:v>
                </c:pt>
                <c:pt idx="3776">
                  <c:v>6.58155</c:v>
                </c:pt>
                <c:pt idx="3777">
                  <c:v>6.60311</c:v>
                </c:pt>
                <c:pt idx="3778">
                  <c:v>6.60311</c:v>
                </c:pt>
                <c:pt idx="3779">
                  <c:v>6.58155</c:v>
                </c:pt>
                <c:pt idx="3780">
                  <c:v>6.64621</c:v>
                </c:pt>
                <c:pt idx="3781">
                  <c:v>6.6246600000000004</c:v>
                </c:pt>
                <c:pt idx="3782">
                  <c:v>6.60311</c:v>
                </c:pt>
                <c:pt idx="3783">
                  <c:v>6.56</c:v>
                </c:pt>
                <c:pt idx="3784">
                  <c:v>6.60311</c:v>
                </c:pt>
                <c:pt idx="3785">
                  <c:v>6.58155</c:v>
                </c:pt>
                <c:pt idx="3786">
                  <c:v>6.60311</c:v>
                </c:pt>
                <c:pt idx="3787">
                  <c:v>6.58155</c:v>
                </c:pt>
                <c:pt idx="3788">
                  <c:v>6.60311</c:v>
                </c:pt>
                <c:pt idx="3789">
                  <c:v>6.6246600000000004</c:v>
                </c:pt>
                <c:pt idx="3790">
                  <c:v>6.60311</c:v>
                </c:pt>
                <c:pt idx="3791">
                  <c:v>6.6677600000000004</c:v>
                </c:pt>
                <c:pt idx="3792">
                  <c:v>6.6677600000000004</c:v>
                </c:pt>
                <c:pt idx="3793">
                  <c:v>6.6677600000000004</c:v>
                </c:pt>
                <c:pt idx="3794">
                  <c:v>6.7108600000000003</c:v>
                </c:pt>
                <c:pt idx="3795">
                  <c:v>6.84016</c:v>
                </c:pt>
                <c:pt idx="3796">
                  <c:v>6.9048100000000003</c:v>
                </c:pt>
                <c:pt idx="3797">
                  <c:v>6.7755099999999997</c:v>
                </c:pt>
                <c:pt idx="3798">
                  <c:v>6.64621</c:v>
                </c:pt>
                <c:pt idx="3799">
                  <c:v>6.60311</c:v>
                </c:pt>
                <c:pt idx="3800">
                  <c:v>6.6246600000000004</c:v>
                </c:pt>
                <c:pt idx="3801">
                  <c:v>6.60311</c:v>
                </c:pt>
                <c:pt idx="3802">
                  <c:v>6.7108600000000003</c:v>
                </c:pt>
                <c:pt idx="3803">
                  <c:v>6.7324099999999998</c:v>
                </c:pt>
                <c:pt idx="3804">
                  <c:v>6.7324099999999998</c:v>
                </c:pt>
                <c:pt idx="3805">
                  <c:v>6.7324099999999998</c:v>
                </c:pt>
                <c:pt idx="3806">
                  <c:v>6.7539600000000002</c:v>
                </c:pt>
                <c:pt idx="3807">
                  <c:v>6.7108600000000003</c:v>
                </c:pt>
                <c:pt idx="3808">
                  <c:v>6.6677600000000004</c:v>
                </c:pt>
                <c:pt idx="3809">
                  <c:v>6.58155</c:v>
                </c:pt>
                <c:pt idx="3810">
                  <c:v>6.6246600000000004</c:v>
                </c:pt>
                <c:pt idx="3811">
                  <c:v>6.64621</c:v>
                </c:pt>
                <c:pt idx="3812">
                  <c:v>6.6893099999999999</c:v>
                </c:pt>
                <c:pt idx="3813">
                  <c:v>6.7970600000000001</c:v>
                </c:pt>
                <c:pt idx="3814">
                  <c:v>6.84016</c:v>
                </c:pt>
                <c:pt idx="3815">
                  <c:v>6.8186099999999996</c:v>
                </c:pt>
                <c:pt idx="3816">
                  <c:v>6.7324099999999998</c:v>
                </c:pt>
                <c:pt idx="3817">
                  <c:v>6.7539600000000002</c:v>
                </c:pt>
                <c:pt idx="3818">
                  <c:v>6.7970600000000001</c:v>
                </c:pt>
                <c:pt idx="3819">
                  <c:v>6.8186099999999996</c:v>
                </c:pt>
                <c:pt idx="3820">
                  <c:v>6.84016</c:v>
                </c:pt>
                <c:pt idx="3821">
                  <c:v>6.9910100000000002</c:v>
                </c:pt>
                <c:pt idx="3822">
                  <c:v>7.09877</c:v>
                </c:pt>
                <c:pt idx="3823">
                  <c:v>7.1418699999999999</c:v>
                </c:pt>
                <c:pt idx="3824">
                  <c:v>7.1634200000000003</c:v>
                </c:pt>
                <c:pt idx="3825">
                  <c:v>7.3142699999999996</c:v>
                </c:pt>
                <c:pt idx="3826">
                  <c:v>7.4004700000000003</c:v>
                </c:pt>
                <c:pt idx="3827">
                  <c:v>7.2711699999999997</c:v>
                </c:pt>
                <c:pt idx="3828">
                  <c:v>7.09877</c:v>
                </c:pt>
                <c:pt idx="3829">
                  <c:v>6.9694599999999998</c:v>
                </c:pt>
                <c:pt idx="3830">
                  <c:v>6.9048100000000003</c:v>
                </c:pt>
                <c:pt idx="3831">
                  <c:v>6.84016</c:v>
                </c:pt>
                <c:pt idx="3832">
                  <c:v>6.8186099999999996</c:v>
                </c:pt>
                <c:pt idx="3833">
                  <c:v>6.7539600000000002</c:v>
                </c:pt>
                <c:pt idx="3834">
                  <c:v>6.7755099999999997</c:v>
                </c:pt>
                <c:pt idx="3835">
                  <c:v>6.7755099999999997</c:v>
                </c:pt>
                <c:pt idx="3836">
                  <c:v>6.84016</c:v>
                </c:pt>
                <c:pt idx="3837">
                  <c:v>6.9263599999999999</c:v>
                </c:pt>
                <c:pt idx="3838">
                  <c:v>6.9910100000000002</c:v>
                </c:pt>
                <c:pt idx="3839">
                  <c:v>7.0125700000000002</c:v>
                </c:pt>
                <c:pt idx="3840">
                  <c:v>7.0772199999999996</c:v>
                </c:pt>
                <c:pt idx="3841">
                  <c:v>7.0556700000000001</c:v>
                </c:pt>
                <c:pt idx="3842">
                  <c:v>6.9694599999999998</c:v>
                </c:pt>
                <c:pt idx="3843">
                  <c:v>6.9263599999999999</c:v>
                </c:pt>
                <c:pt idx="3844">
                  <c:v>6.9048100000000003</c:v>
                </c:pt>
                <c:pt idx="3845">
                  <c:v>6.9048100000000003</c:v>
                </c:pt>
                <c:pt idx="3846">
                  <c:v>6.87249</c:v>
                </c:pt>
                <c:pt idx="3847">
                  <c:v>6.9048100000000003</c:v>
                </c:pt>
                <c:pt idx="3848">
                  <c:v>6.8832599999999999</c:v>
                </c:pt>
                <c:pt idx="3849">
                  <c:v>6.8617100000000004</c:v>
                </c:pt>
                <c:pt idx="3850">
                  <c:v>6.8186099999999996</c:v>
                </c:pt>
                <c:pt idx="3851">
                  <c:v>6.8186099999999996</c:v>
                </c:pt>
                <c:pt idx="3852">
                  <c:v>6.8186099999999996</c:v>
                </c:pt>
                <c:pt idx="3853">
                  <c:v>6.8186099999999996</c:v>
                </c:pt>
                <c:pt idx="3854">
                  <c:v>6.7539600000000002</c:v>
                </c:pt>
                <c:pt idx="3855">
                  <c:v>6.6893099999999999</c:v>
                </c:pt>
                <c:pt idx="3856">
                  <c:v>6.7539600000000002</c:v>
                </c:pt>
                <c:pt idx="3857">
                  <c:v>6.7970600000000001</c:v>
                </c:pt>
                <c:pt idx="3858">
                  <c:v>6.7970600000000001</c:v>
                </c:pt>
                <c:pt idx="3859">
                  <c:v>6.8186099999999996</c:v>
                </c:pt>
                <c:pt idx="3860">
                  <c:v>6.7970600000000001</c:v>
                </c:pt>
                <c:pt idx="3861">
                  <c:v>6.7970600000000001</c:v>
                </c:pt>
                <c:pt idx="3862">
                  <c:v>6.7970600000000001</c:v>
                </c:pt>
                <c:pt idx="3863">
                  <c:v>6.84016</c:v>
                </c:pt>
                <c:pt idx="3864">
                  <c:v>6.8617100000000004</c:v>
                </c:pt>
                <c:pt idx="3865">
                  <c:v>6.84016</c:v>
                </c:pt>
                <c:pt idx="3866">
                  <c:v>6.7970600000000001</c:v>
                </c:pt>
                <c:pt idx="3867">
                  <c:v>6.7970600000000001</c:v>
                </c:pt>
                <c:pt idx="3868">
                  <c:v>6.7539600000000002</c:v>
                </c:pt>
                <c:pt idx="3869">
                  <c:v>6.7539600000000002</c:v>
                </c:pt>
                <c:pt idx="3870">
                  <c:v>6.7324099999999998</c:v>
                </c:pt>
                <c:pt idx="3871">
                  <c:v>6.7539600000000002</c:v>
                </c:pt>
                <c:pt idx="3872">
                  <c:v>6.7108600000000003</c:v>
                </c:pt>
                <c:pt idx="3873">
                  <c:v>6.6677600000000004</c:v>
                </c:pt>
                <c:pt idx="3874">
                  <c:v>6.64621</c:v>
                </c:pt>
                <c:pt idx="3875">
                  <c:v>6.6893099999999999</c:v>
                </c:pt>
                <c:pt idx="3876">
                  <c:v>6.6893099999999999</c:v>
                </c:pt>
                <c:pt idx="3877">
                  <c:v>6.6677600000000004</c:v>
                </c:pt>
                <c:pt idx="3878">
                  <c:v>6.7108600000000003</c:v>
                </c:pt>
                <c:pt idx="3879">
                  <c:v>6.64621</c:v>
                </c:pt>
                <c:pt idx="3880">
                  <c:v>6.6246600000000004</c:v>
                </c:pt>
                <c:pt idx="3881">
                  <c:v>6.56</c:v>
                </c:pt>
                <c:pt idx="3882">
                  <c:v>6.6246600000000004</c:v>
                </c:pt>
                <c:pt idx="3883">
                  <c:v>6.60311</c:v>
                </c:pt>
                <c:pt idx="3884">
                  <c:v>6.56</c:v>
                </c:pt>
                <c:pt idx="3885">
                  <c:v>6.5168999999999997</c:v>
                </c:pt>
                <c:pt idx="3886">
                  <c:v>6.58155</c:v>
                </c:pt>
                <c:pt idx="3887">
                  <c:v>6.56</c:v>
                </c:pt>
                <c:pt idx="3888">
                  <c:v>6.4737999999999998</c:v>
                </c:pt>
                <c:pt idx="3889">
                  <c:v>6.5168999999999997</c:v>
                </c:pt>
                <c:pt idx="3890">
                  <c:v>6.56</c:v>
                </c:pt>
                <c:pt idx="3891">
                  <c:v>6.56</c:v>
                </c:pt>
                <c:pt idx="3892">
                  <c:v>6.5384500000000001</c:v>
                </c:pt>
                <c:pt idx="3893">
                  <c:v>6.58155</c:v>
                </c:pt>
                <c:pt idx="3894">
                  <c:v>6.56</c:v>
                </c:pt>
                <c:pt idx="3895">
                  <c:v>6.56</c:v>
                </c:pt>
                <c:pt idx="3896">
                  <c:v>6.5384500000000001</c:v>
                </c:pt>
                <c:pt idx="3897">
                  <c:v>6.4845800000000002</c:v>
                </c:pt>
                <c:pt idx="3898">
                  <c:v>6.4953500000000002</c:v>
                </c:pt>
                <c:pt idx="3899">
                  <c:v>6.4737999999999998</c:v>
                </c:pt>
                <c:pt idx="3900">
                  <c:v>6.4953500000000002</c:v>
                </c:pt>
                <c:pt idx="3901">
                  <c:v>6.5168999999999997</c:v>
                </c:pt>
                <c:pt idx="3902">
                  <c:v>6.4953500000000002</c:v>
                </c:pt>
                <c:pt idx="3903">
                  <c:v>6.4522500000000003</c:v>
                </c:pt>
                <c:pt idx="3904">
                  <c:v>6.4306999999999999</c:v>
                </c:pt>
                <c:pt idx="3905">
                  <c:v>6.4522500000000003</c:v>
                </c:pt>
                <c:pt idx="3906">
                  <c:v>6.4522500000000003</c:v>
                </c:pt>
                <c:pt idx="3907">
                  <c:v>6.4306999999999999</c:v>
                </c:pt>
                <c:pt idx="3908">
                  <c:v>6.4522500000000003</c:v>
                </c:pt>
                <c:pt idx="3909">
                  <c:v>6.4091500000000003</c:v>
                </c:pt>
                <c:pt idx="3910">
                  <c:v>6.3660500000000004</c:v>
                </c:pt>
                <c:pt idx="3911">
                  <c:v>6.4091500000000003</c:v>
                </c:pt>
                <c:pt idx="3912">
                  <c:v>6.4306999999999999</c:v>
                </c:pt>
                <c:pt idx="3913">
                  <c:v>6.4306999999999999</c:v>
                </c:pt>
                <c:pt idx="3914">
                  <c:v>6.4091500000000003</c:v>
                </c:pt>
                <c:pt idx="3915">
                  <c:v>6.4522500000000003</c:v>
                </c:pt>
                <c:pt idx="3916">
                  <c:v>6.4522500000000003</c:v>
                </c:pt>
                <c:pt idx="3917">
                  <c:v>6.4091500000000003</c:v>
                </c:pt>
                <c:pt idx="3918">
                  <c:v>6.3875999999999999</c:v>
                </c:pt>
                <c:pt idx="3919">
                  <c:v>6.3875999999999999</c:v>
                </c:pt>
                <c:pt idx="3920">
                  <c:v>6.3445</c:v>
                </c:pt>
                <c:pt idx="3921">
                  <c:v>6.3229499999999996</c:v>
                </c:pt>
                <c:pt idx="3922">
                  <c:v>6.3445</c:v>
                </c:pt>
                <c:pt idx="3923">
                  <c:v>6.3229499999999996</c:v>
                </c:pt>
                <c:pt idx="3924">
                  <c:v>6.3229499999999996</c:v>
                </c:pt>
                <c:pt idx="3925">
                  <c:v>6.3014000000000001</c:v>
                </c:pt>
                <c:pt idx="3926">
                  <c:v>6.3445</c:v>
                </c:pt>
                <c:pt idx="3927">
                  <c:v>6.3445</c:v>
                </c:pt>
                <c:pt idx="3928">
                  <c:v>6.3660500000000004</c:v>
                </c:pt>
                <c:pt idx="3929">
                  <c:v>6.3445</c:v>
                </c:pt>
                <c:pt idx="3930">
                  <c:v>6.3014000000000001</c:v>
                </c:pt>
                <c:pt idx="3931">
                  <c:v>6.3445</c:v>
                </c:pt>
                <c:pt idx="3932">
                  <c:v>6.3229499999999996</c:v>
                </c:pt>
                <c:pt idx="3933">
                  <c:v>6.3014000000000001</c:v>
                </c:pt>
                <c:pt idx="3934">
                  <c:v>6.3014000000000001</c:v>
                </c:pt>
                <c:pt idx="3935">
                  <c:v>6.3445</c:v>
                </c:pt>
                <c:pt idx="3936">
                  <c:v>6.3660500000000004</c:v>
                </c:pt>
                <c:pt idx="3937">
                  <c:v>6.3660500000000004</c:v>
                </c:pt>
                <c:pt idx="3938">
                  <c:v>6.4306999999999999</c:v>
                </c:pt>
                <c:pt idx="3939">
                  <c:v>6.4522500000000003</c:v>
                </c:pt>
                <c:pt idx="3940">
                  <c:v>6.4522500000000003</c:v>
                </c:pt>
                <c:pt idx="3941">
                  <c:v>6.4522500000000003</c:v>
                </c:pt>
                <c:pt idx="3942">
                  <c:v>6.4522500000000003</c:v>
                </c:pt>
                <c:pt idx="3943">
                  <c:v>6.4522500000000003</c:v>
                </c:pt>
                <c:pt idx="3944">
                  <c:v>6.4522500000000003</c:v>
                </c:pt>
                <c:pt idx="3945">
                  <c:v>6.4522500000000003</c:v>
                </c:pt>
                <c:pt idx="3946">
                  <c:v>6.4306999999999999</c:v>
                </c:pt>
                <c:pt idx="3947">
                  <c:v>6.4737999999999998</c:v>
                </c:pt>
                <c:pt idx="3948">
                  <c:v>6.4522500000000003</c:v>
                </c:pt>
                <c:pt idx="3949">
                  <c:v>6.4737999999999998</c:v>
                </c:pt>
                <c:pt idx="3950">
                  <c:v>6.4737999999999998</c:v>
                </c:pt>
                <c:pt idx="3951">
                  <c:v>6.4522500000000003</c:v>
                </c:pt>
                <c:pt idx="3952">
                  <c:v>6.4306999999999999</c:v>
                </c:pt>
                <c:pt idx="3953">
                  <c:v>6.4953500000000002</c:v>
                </c:pt>
                <c:pt idx="3954">
                  <c:v>6.5168999999999997</c:v>
                </c:pt>
                <c:pt idx="3955">
                  <c:v>6.5384500000000001</c:v>
                </c:pt>
                <c:pt idx="3956">
                  <c:v>6.5384500000000001</c:v>
                </c:pt>
                <c:pt idx="3957">
                  <c:v>6.60311</c:v>
                </c:pt>
                <c:pt idx="3958">
                  <c:v>6.60311</c:v>
                </c:pt>
                <c:pt idx="3959">
                  <c:v>6.60311</c:v>
                </c:pt>
                <c:pt idx="3960">
                  <c:v>6.5168999999999997</c:v>
                </c:pt>
                <c:pt idx="3961">
                  <c:v>6.4522500000000003</c:v>
                </c:pt>
                <c:pt idx="3962">
                  <c:v>6.4522500000000003</c:v>
                </c:pt>
                <c:pt idx="3963">
                  <c:v>6.4199299999999999</c:v>
                </c:pt>
                <c:pt idx="3964">
                  <c:v>6.4306999999999999</c:v>
                </c:pt>
                <c:pt idx="3965">
                  <c:v>6.4306999999999999</c:v>
                </c:pt>
                <c:pt idx="3966">
                  <c:v>6.4306999999999999</c:v>
                </c:pt>
                <c:pt idx="3967">
                  <c:v>6.4091500000000003</c:v>
                </c:pt>
                <c:pt idx="3968">
                  <c:v>6.4306999999999999</c:v>
                </c:pt>
                <c:pt idx="3969">
                  <c:v>6.4306999999999999</c:v>
                </c:pt>
                <c:pt idx="3970">
                  <c:v>6.4306999999999999</c:v>
                </c:pt>
                <c:pt idx="3971">
                  <c:v>6.4091500000000003</c:v>
                </c:pt>
                <c:pt idx="3972">
                  <c:v>6.4522500000000003</c:v>
                </c:pt>
                <c:pt idx="3973">
                  <c:v>6.4306999999999999</c:v>
                </c:pt>
                <c:pt idx="3974">
                  <c:v>6.4522500000000003</c:v>
                </c:pt>
                <c:pt idx="3975">
                  <c:v>6.4306999999999999</c:v>
                </c:pt>
                <c:pt idx="3976">
                  <c:v>6.4953500000000002</c:v>
                </c:pt>
                <c:pt idx="3977">
                  <c:v>6.5384500000000001</c:v>
                </c:pt>
                <c:pt idx="3978">
                  <c:v>6.5384500000000001</c:v>
                </c:pt>
                <c:pt idx="3979">
                  <c:v>6.4953500000000002</c:v>
                </c:pt>
                <c:pt idx="3980">
                  <c:v>6.4953500000000002</c:v>
                </c:pt>
                <c:pt idx="3981">
                  <c:v>6.4737999999999998</c:v>
                </c:pt>
                <c:pt idx="3982">
                  <c:v>6.4522500000000003</c:v>
                </c:pt>
                <c:pt idx="3983">
                  <c:v>6.4306999999999999</c:v>
                </c:pt>
                <c:pt idx="3984">
                  <c:v>6.4091500000000003</c:v>
                </c:pt>
                <c:pt idx="3985">
                  <c:v>6.4091500000000003</c:v>
                </c:pt>
                <c:pt idx="3986">
                  <c:v>6.4091500000000003</c:v>
                </c:pt>
                <c:pt idx="3987">
                  <c:v>6.3660500000000004</c:v>
                </c:pt>
                <c:pt idx="3988">
                  <c:v>6.4091500000000003</c:v>
                </c:pt>
                <c:pt idx="3989">
                  <c:v>6.4091500000000003</c:v>
                </c:pt>
                <c:pt idx="3990">
                  <c:v>6.35527</c:v>
                </c:pt>
                <c:pt idx="3991">
                  <c:v>6.4306999999999999</c:v>
                </c:pt>
                <c:pt idx="3992">
                  <c:v>6.4306999999999999</c:v>
                </c:pt>
                <c:pt idx="3993">
                  <c:v>6.4306999999999999</c:v>
                </c:pt>
                <c:pt idx="3994">
                  <c:v>6.4091500000000003</c:v>
                </c:pt>
                <c:pt idx="3995">
                  <c:v>6.4306999999999999</c:v>
                </c:pt>
                <c:pt idx="3996">
                  <c:v>6.4737999999999998</c:v>
                </c:pt>
                <c:pt idx="3997">
                  <c:v>6.4522500000000003</c:v>
                </c:pt>
                <c:pt idx="3998">
                  <c:v>6.3660500000000004</c:v>
                </c:pt>
                <c:pt idx="3999">
                  <c:v>6.4306999999999999</c:v>
                </c:pt>
                <c:pt idx="4000">
                  <c:v>6.4199299999999999</c:v>
                </c:pt>
                <c:pt idx="4001">
                  <c:v>6.3875999999999999</c:v>
                </c:pt>
                <c:pt idx="4002">
                  <c:v>6.4091500000000003</c:v>
                </c:pt>
                <c:pt idx="4003">
                  <c:v>6.4091500000000003</c:v>
                </c:pt>
                <c:pt idx="4004">
                  <c:v>6.4091500000000003</c:v>
                </c:pt>
                <c:pt idx="4005">
                  <c:v>6.3660500000000004</c:v>
                </c:pt>
                <c:pt idx="4006">
                  <c:v>6.4306999999999999</c:v>
                </c:pt>
                <c:pt idx="4007">
                  <c:v>6.4306999999999999</c:v>
                </c:pt>
                <c:pt idx="4008">
                  <c:v>6.4091500000000003</c:v>
                </c:pt>
                <c:pt idx="4009">
                  <c:v>6.4091500000000003</c:v>
                </c:pt>
                <c:pt idx="4010">
                  <c:v>6.3875999999999999</c:v>
                </c:pt>
                <c:pt idx="4011">
                  <c:v>6.4522500000000003</c:v>
                </c:pt>
                <c:pt idx="4012">
                  <c:v>6.4091500000000003</c:v>
                </c:pt>
                <c:pt idx="4013">
                  <c:v>6.4522500000000003</c:v>
                </c:pt>
                <c:pt idx="4014">
                  <c:v>6.4522500000000003</c:v>
                </c:pt>
                <c:pt idx="4015">
                  <c:v>6.4306999999999999</c:v>
                </c:pt>
                <c:pt idx="4016">
                  <c:v>6.4091500000000003</c:v>
                </c:pt>
                <c:pt idx="4017">
                  <c:v>6.4522500000000003</c:v>
                </c:pt>
                <c:pt idx="4018">
                  <c:v>6.4306999999999999</c:v>
                </c:pt>
                <c:pt idx="4019">
                  <c:v>6.4091500000000003</c:v>
                </c:pt>
                <c:pt idx="4020">
                  <c:v>6.3875999999999999</c:v>
                </c:pt>
                <c:pt idx="4021">
                  <c:v>6.4306999999999999</c:v>
                </c:pt>
                <c:pt idx="4022">
                  <c:v>6.4522500000000003</c:v>
                </c:pt>
                <c:pt idx="4023">
                  <c:v>6.4199299999999999</c:v>
                </c:pt>
                <c:pt idx="4024">
                  <c:v>6.4522500000000003</c:v>
                </c:pt>
                <c:pt idx="4025">
                  <c:v>6.4306999999999999</c:v>
                </c:pt>
                <c:pt idx="4026">
                  <c:v>6.4306999999999999</c:v>
                </c:pt>
                <c:pt idx="4027">
                  <c:v>6.4306999999999999</c:v>
                </c:pt>
                <c:pt idx="4028">
                  <c:v>6.4737999999999998</c:v>
                </c:pt>
                <c:pt idx="4029">
                  <c:v>6.4953500000000002</c:v>
                </c:pt>
                <c:pt idx="4030">
                  <c:v>6.4953500000000002</c:v>
                </c:pt>
                <c:pt idx="4031">
                  <c:v>6.4737999999999998</c:v>
                </c:pt>
                <c:pt idx="4032">
                  <c:v>6.5168999999999997</c:v>
                </c:pt>
                <c:pt idx="4033">
                  <c:v>6.4953500000000002</c:v>
                </c:pt>
                <c:pt idx="4034">
                  <c:v>6.4953500000000002</c:v>
                </c:pt>
                <c:pt idx="4035">
                  <c:v>6.4737999999999998</c:v>
                </c:pt>
                <c:pt idx="4036">
                  <c:v>6.5168999999999997</c:v>
                </c:pt>
                <c:pt idx="4037">
                  <c:v>6.60311</c:v>
                </c:pt>
                <c:pt idx="4038">
                  <c:v>6.56</c:v>
                </c:pt>
                <c:pt idx="4039">
                  <c:v>6.5168999999999997</c:v>
                </c:pt>
                <c:pt idx="4040">
                  <c:v>6.4953500000000002</c:v>
                </c:pt>
                <c:pt idx="4041">
                  <c:v>6.4522500000000003</c:v>
                </c:pt>
                <c:pt idx="4042">
                  <c:v>6.4199299999999999</c:v>
                </c:pt>
                <c:pt idx="4043">
                  <c:v>6.4522500000000003</c:v>
                </c:pt>
                <c:pt idx="4044">
                  <c:v>6.4953500000000002</c:v>
                </c:pt>
                <c:pt idx="4045">
                  <c:v>6.4953500000000002</c:v>
                </c:pt>
                <c:pt idx="4046">
                  <c:v>6.4953500000000002</c:v>
                </c:pt>
                <c:pt idx="4047">
                  <c:v>6.6246600000000004</c:v>
                </c:pt>
                <c:pt idx="4048">
                  <c:v>6.58155</c:v>
                </c:pt>
                <c:pt idx="4049">
                  <c:v>6.4953500000000002</c:v>
                </c:pt>
                <c:pt idx="4050">
                  <c:v>6.4091500000000003</c:v>
                </c:pt>
                <c:pt idx="4051">
                  <c:v>6.4306999999999999</c:v>
                </c:pt>
                <c:pt idx="4052">
                  <c:v>6.4522500000000003</c:v>
                </c:pt>
                <c:pt idx="4053">
                  <c:v>6.4522500000000003</c:v>
                </c:pt>
                <c:pt idx="4054">
                  <c:v>6.4306999999999999</c:v>
                </c:pt>
                <c:pt idx="4055">
                  <c:v>6.56</c:v>
                </c:pt>
                <c:pt idx="4056">
                  <c:v>6.64621</c:v>
                </c:pt>
                <c:pt idx="4057">
                  <c:v>6.7324099999999998</c:v>
                </c:pt>
                <c:pt idx="4058">
                  <c:v>6.7108600000000003</c:v>
                </c:pt>
                <c:pt idx="4059">
                  <c:v>6.7970600000000001</c:v>
                </c:pt>
                <c:pt idx="4060">
                  <c:v>6.7324099999999998</c:v>
                </c:pt>
                <c:pt idx="4061">
                  <c:v>6.6677600000000004</c:v>
                </c:pt>
                <c:pt idx="4062">
                  <c:v>6.6246600000000004</c:v>
                </c:pt>
                <c:pt idx="4063">
                  <c:v>6.58155</c:v>
                </c:pt>
                <c:pt idx="4064">
                  <c:v>6.4953500000000002</c:v>
                </c:pt>
                <c:pt idx="4065">
                  <c:v>6.4091500000000003</c:v>
                </c:pt>
                <c:pt idx="4066">
                  <c:v>6.4091500000000003</c:v>
                </c:pt>
                <c:pt idx="4067">
                  <c:v>6.3229499999999996</c:v>
                </c:pt>
                <c:pt idx="4068">
                  <c:v>6.3229499999999996</c:v>
                </c:pt>
                <c:pt idx="4069">
                  <c:v>6.3229499999999996</c:v>
                </c:pt>
                <c:pt idx="4070">
                  <c:v>6.3660500000000004</c:v>
                </c:pt>
                <c:pt idx="4071">
                  <c:v>6.3445</c:v>
                </c:pt>
                <c:pt idx="4072">
                  <c:v>6.4091500000000003</c:v>
                </c:pt>
                <c:pt idx="4073">
                  <c:v>6.4091500000000003</c:v>
                </c:pt>
                <c:pt idx="4074">
                  <c:v>6.4091500000000003</c:v>
                </c:pt>
                <c:pt idx="4075">
                  <c:v>6.4306999999999999</c:v>
                </c:pt>
                <c:pt idx="4076">
                  <c:v>6.4306999999999999</c:v>
                </c:pt>
                <c:pt idx="4077">
                  <c:v>6.4091500000000003</c:v>
                </c:pt>
                <c:pt idx="4078">
                  <c:v>6.4737999999999998</c:v>
                </c:pt>
                <c:pt idx="4079">
                  <c:v>6.3660500000000004</c:v>
                </c:pt>
                <c:pt idx="4080">
                  <c:v>6.3445</c:v>
                </c:pt>
                <c:pt idx="4081">
                  <c:v>6.2798499999999997</c:v>
                </c:pt>
                <c:pt idx="4082">
                  <c:v>6.2798499999999997</c:v>
                </c:pt>
                <c:pt idx="4083">
                  <c:v>6.3229499999999996</c:v>
                </c:pt>
                <c:pt idx="4084">
                  <c:v>6.2906199999999997</c:v>
                </c:pt>
                <c:pt idx="4085">
                  <c:v>6.3445</c:v>
                </c:pt>
                <c:pt idx="4086">
                  <c:v>6.3445</c:v>
                </c:pt>
                <c:pt idx="4087">
                  <c:v>6.3660500000000004</c:v>
                </c:pt>
                <c:pt idx="4088">
                  <c:v>6.3445</c:v>
                </c:pt>
                <c:pt idx="4089">
                  <c:v>6.3445</c:v>
                </c:pt>
                <c:pt idx="4090">
                  <c:v>6.3875999999999999</c:v>
                </c:pt>
                <c:pt idx="4091">
                  <c:v>6.3660500000000004</c:v>
                </c:pt>
                <c:pt idx="4092">
                  <c:v>6.3229499999999996</c:v>
                </c:pt>
                <c:pt idx="4093">
                  <c:v>6.3445</c:v>
                </c:pt>
                <c:pt idx="4094">
                  <c:v>6.3445</c:v>
                </c:pt>
                <c:pt idx="4095">
                  <c:v>6.3229499999999996</c:v>
                </c:pt>
                <c:pt idx="4096">
                  <c:v>6.3014000000000001</c:v>
                </c:pt>
                <c:pt idx="4097">
                  <c:v>6.4091500000000003</c:v>
                </c:pt>
                <c:pt idx="4098">
                  <c:v>6.3875999999999999</c:v>
                </c:pt>
                <c:pt idx="4099">
                  <c:v>6.3875999999999999</c:v>
                </c:pt>
                <c:pt idx="4100">
                  <c:v>6.4199299999999999</c:v>
                </c:pt>
                <c:pt idx="4101">
                  <c:v>6.4522500000000003</c:v>
                </c:pt>
                <c:pt idx="4102">
                  <c:v>6.4306999999999999</c:v>
                </c:pt>
                <c:pt idx="4103">
                  <c:v>6.3875999999999999</c:v>
                </c:pt>
                <c:pt idx="4104">
                  <c:v>6.3660500000000004</c:v>
                </c:pt>
                <c:pt idx="4105">
                  <c:v>6.3660500000000004</c:v>
                </c:pt>
                <c:pt idx="4106">
                  <c:v>6.3445</c:v>
                </c:pt>
                <c:pt idx="4107">
                  <c:v>6.3445</c:v>
                </c:pt>
                <c:pt idx="4108">
                  <c:v>6.3875999999999999</c:v>
                </c:pt>
                <c:pt idx="4109">
                  <c:v>6.4091500000000003</c:v>
                </c:pt>
                <c:pt idx="4110">
                  <c:v>6.4199299999999999</c:v>
                </c:pt>
                <c:pt idx="4111">
                  <c:v>6.4737999999999998</c:v>
                </c:pt>
                <c:pt idx="4112">
                  <c:v>6.3875999999999999</c:v>
                </c:pt>
                <c:pt idx="4113">
                  <c:v>6.3445</c:v>
                </c:pt>
                <c:pt idx="4114">
                  <c:v>6.3014000000000001</c:v>
                </c:pt>
                <c:pt idx="4115">
                  <c:v>6.3445</c:v>
                </c:pt>
                <c:pt idx="4116">
                  <c:v>6.3229499999999996</c:v>
                </c:pt>
                <c:pt idx="4117">
                  <c:v>6.3445</c:v>
                </c:pt>
                <c:pt idx="4118">
                  <c:v>6.3014000000000001</c:v>
                </c:pt>
                <c:pt idx="4119">
                  <c:v>6.4199299999999999</c:v>
                </c:pt>
                <c:pt idx="4120">
                  <c:v>6.4091500000000003</c:v>
                </c:pt>
                <c:pt idx="4121">
                  <c:v>6.4522500000000003</c:v>
                </c:pt>
                <c:pt idx="4122">
                  <c:v>6.4522500000000003</c:v>
                </c:pt>
                <c:pt idx="4123">
                  <c:v>6.4953500000000002</c:v>
                </c:pt>
                <c:pt idx="4124">
                  <c:v>6.4737999999999998</c:v>
                </c:pt>
                <c:pt idx="4125">
                  <c:v>6.4522500000000003</c:v>
                </c:pt>
                <c:pt idx="4126">
                  <c:v>6.4522500000000003</c:v>
                </c:pt>
                <c:pt idx="4127">
                  <c:v>6.4737999999999998</c:v>
                </c:pt>
                <c:pt idx="4128">
                  <c:v>6.4306999999999999</c:v>
                </c:pt>
                <c:pt idx="4129">
                  <c:v>6.4091500000000003</c:v>
                </c:pt>
                <c:pt idx="4130">
                  <c:v>6.4306999999999999</c:v>
                </c:pt>
                <c:pt idx="4131">
                  <c:v>6.4737999999999998</c:v>
                </c:pt>
                <c:pt idx="4132">
                  <c:v>6.4306999999999999</c:v>
                </c:pt>
                <c:pt idx="4133">
                  <c:v>6.3660500000000004</c:v>
                </c:pt>
                <c:pt idx="4134">
                  <c:v>6.4522500000000003</c:v>
                </c:pt>
                <c:pt idx="4135">
                  <c:v>6.4522500000000003</c:v>
                </c:pt>
                <c:pt idx="4136">
                  <c:v>6.4522500000000003</c:v>
                </c:pt>
                <c:pt idx="4137">
                  <c:v>6.4953500000000002</c:v>
                </c:pt>
                <c:pt idx="4138">
                  <c:v>6.4306999999999999</c:v>
                </c:pt>
                <c:pt idx="4139">
                  <c:v>6.4737999999999998</c:v>
                </c:pt>
                <c:pt idx="4140">
                  <c:v>6.4737999999999998</c:v>
                </c:pt>
                <c:pt idx="4141">
                  <c:v>6.5168999999999997</c:v>
                </c:pt>
                <c:pt idx="4142">
                  <c:v>6.4306999999999999</c:v>
                </c:pt>
                <c:pt idx="4143">
                  <c:v>6.4091500000000003</c:v>
                </c:pt>
                <c:pt idx="4144">
                  <c:v>6.3875999999999999</c:v>
                </c:pt>
                <c:pt idx="4145">
                  <c:v>6.4091500000000003</c:v>
                </c:pt>
                <c:pt idx="4146">
                  <c:v>6.3660500000000004</c:v>
                </c:pt>
                <c:pt idx="4147">
                  <c:v>6.3660500000000004</c:v>
                </c:pt>
                <c:pt idx="4148">
                  <c:v>6.3445</c:v>
                </c:pt>
                <c:pt idx="4149">
                  <c:v>6.3229499999999996</c:v>
                </c:pt>
                <c:pt idx="4150">
                  <c:v>6.3014000000000001</c:v>
                </c:pt>
                <c:pt idx="4151">
                  <c:v>6.3229499999999996</c:v>
                </c:pt>
                <c:pt idx="4152">
                  <c:v>6.2798499999999997</c:v>
                </c:pt>
                <c:pt idx="4153">
                  <c:v>6.3229499999999996</c:v>
                </c:pt>
                <c:pt idx="4154">
                  <c:v>6.3445</c:v>
                </c:pt>
                <c:pt idx="4155">
                  <c:v>6.3229499999999996</c:v>
                </c:pt>
                <c:pt idx="4156">
                  <c:v>6.3875999999999999</c:v>
                </c:pt>
                <c:pt idx="4157">
                  <c:v>6.4091500000000003</c:v>
                </c:pt>
                <c:pt idx="4158">
                  <c:v>6.4091500000000003</c:v>
                </c:pt>
                <c:pt idx="4159">
                  <c:v>6.3875999999999999</c:v>
                </c:pt>
                <c:pt idx="4160">
                  <c:v>6.4306999999999999</c:v>
                </c:pt>
                <c:pt idx="4161">
                  <c:v>6.4737999999999998</c:v>
                </c:pt>
                <c:pt idx="4162">
                  <c:v>6.4522500000000003</c:v>
                </c:pt>
                <c:pt idx="4163">
                  <c:v>6.4737999999999998</c:v>
                </c:pt>
                <c:pt idx="4164">
                  <c:v>6.56</c:v>
                </c:pt>
                <c:pt idx="4165">
                  <c:v>6.58155</c:v>
                </c:pt>
                <c:pt idx="4166">
                  <c:v>6.56</c:v>
                </c:pt>
                <c:pt idx="4167">
                  <c:v>6.4737999999999998</c:v>
                </c:pt>
                <c:pt idx="4168">
                  <c:v>6.4091500000000003</c:v>
                </c:pt>
                <c:pt idx="4169">
                  <c:v>6.4199299999999999</c:v>
                </c:pt>
                <c:pt idx="4170">
                  <c:v>6.3875999999999999</c:v>
                </c:pt>
                <c:pt idx="4171">
                  <c:v>6.3660500000000004</c:v>
                </c:pt>
                <c:pt idx="4172">
                  <c:v>6.3660500000000004</c:v>
                </c:pt>
                <c:pt idx="4173">
                  <c:v>6.4091500000000003</c:v>
                </c:pt>
                <c:pt idx="4174">
                  <c:v>6.3660500000000004</c:v>
                </c:pt>
                <c:pt idx="4175">
                  <c:v>6.4091500000000003</c:v>
                </c:pt>
                <c:pt idx="4176">
                  <c:v>6.3445</c:v>
                </c:pt>
                <c:pt idx="4177">
                  <c:v>6.3445</c:v>
                </c:pt>
                <c:pt idx="4178">
                  <c:v>6.3445</c:v>
                </c:pt>
                <c:pt idx="4179">
                  <c:v>6.3875999999999999</c:v>
                </c:pt>
                <c:pt idx="4180">
                  <c:v>6.4091500000000003</c:v>
                </c:pt>
                <c:pt idx="4181">
                  <c:v>6.4091500000000003</c:v>
                </c:pt>
                <c:pt idx="4182">
                  <c:v>6.3875999999999999</c:v>
                </c:pt>
                <c:pt idx="4183">
                  <c:v>6.4306999999999999</c:v>
                </c:pt>
                <c:pt idx="4184">
                  <c:v>6.4737999999999998</c:v>
                </c:pt>
                <c:pt idx="4185">
                  <c:v>6.4737999999999998</c:v>
                </c:pt>
                <c:pt idx="4186">
                  <c:v>6.3875999999999999</c:v>
                </c:pt>
                <c:pt idx="4187">
                  <c:v>6.3014000000000001</c:v>
                </c:pt>
                <c:pt idx="4188">
                  <c:v>6.3229499999999996</c:v>
                </c:pt>
                <c:pt idx="4189">
                  <c:v>6.3014000000000001</c:v>
                </c:pt>
                <c:pt idx="4190">
                  <c:v>6.3014000000000001</c:v>
                </c:pt>
                <c:pt idx="4191">
                  <c:v>6.3014000000000001</c:v>
                </c:pt>
                <c:pt idx="4192">
                  <c:v>6.3229499999999996</c:v>
                </c:pt>
                <c:pt idx="4193">
                  <c:v>6.2583000000000002</c:v>
                </c:pt>
                <c:pt idx="4194">
                  <c:v>6.3229499999999996</c:v>
                </c:pt>
                <c:pt idx="4195">
                  <c:v>6.3445</c:v>
                </c:pt>
                <c:pt idx="4196">
                  <c:v>6.3445</c:v>
                </c:pt>
                <c:pt idx="4197">
                  <c:v>6.3229499999999996</c:v>
                </c:pt>
                <c:pt idx="4198">
                  <c:v>6.3660500000000004</c:v>
                </c:pt>
                <c:pt idx="4199">
                  <c:v>6.3445</c:v>
                </c:pt>
                <c:pt idx="4200">
                  <c:v>6.3445</c:v>
                </c:pt>
                <c:pt idx="4201">
                  <c:v>6.3014000000000001</c:v>
                </c:pt>
                <c:pt idx="4202">
                  <c:v>6.3660500000000004</c:v>
                </c:pt>
                <c:pt idx="4203">
                  <c:v>6.3445</c:v>
                </c:pt>
                <c:pt idx="4204">
                  <c:v>6.3445</c:v>
                </c:pt>
                <c:pt idx="4205">
                  <c:v>6.3229499999999996</c:v>
                </c:pt>
                <c:pt idx="4206">
                  <c:v>6.35527</c:v>
                </c:pt>
                <c:pt idx="4207">
                  <c:v>6.3445</c:v>
                </c:pt>
                <c:pt idx="4208">
                  <c:v>6.3445</c:v>
                </c:pt>
                <c:pt idx="4209">
                  <c:v>6.3445</c:v>
                </c:pt>
                <c:pt idx="4210">
                  <c:v>6.3445</c:v>
                </c:pt>
                <c:pt idx="4211">
                  <c:v>6.3445</c:v>
                </c:pt>
                <c:pt idx="4212">
                  <c:v>6.3014000000000001</c:v>
                </c:pt>
                <c:pt idx="4213">
                  <c:v>6.3229499999999996</c:v>
                </c:pt>
                <c:pt idx="4214">
                  <c:v>6.3229499999999996</c:v>
                </c:pt>
                <c:pt idx="4215">
                  <c:v>6.3229499999999996</c:v>
                </c:pt>
                <c:pt idx="4216">
                  <c:v>6.3229499999999996</c:v>
                </c:pt>
                <c:pt idx="4217">
                  <c:v>6.3660500000000004</c:v>
                </c:pt>
                <c:pt idx="4218">
                  <c:v>6.4091500000000003</c:v>
                </c:pt>
                <c:pt idx="4219">
                  <c:v>6.3660500000000004</c:v>
                </c:pt>
                <c:pt idx="4220">
                  <c:v>6.4091500000000003</c:v>
                </c:pt>
                <c:pt idx="4221">
                  <c:v>6.3445</c:v>
                </c:pt>
                <c:pt idx="4222">
                  <c:v>6.3445</c:v>
                </c:pt>
                <c:pt idx="4223">
                  <c:v>6.3014000000000001</c:v>
                </c:pt>
                <c:pt idx="4224">
                  <c:v>6.3445</c:v>
                </c:pt>
                <c:pt idx="4225">
                  <c:v>6.3445</c:v>
                </c:pt>
                <c:pt idx="4226">
                  <c:v>6.35527</c:v>
                </c:pt>
                <c:pt idx="4227">
                  <c:v>6.3875999999999999</c:v>
                </c:pt>
                <c:pt idx="4228">
                  <c:v>6.3445</c:v>
                </c:pt>
                <c:pt idx="4229">
                  <c:v>6.3229499999999996</c:v>
                </c:pt>
                <c:pt idx="4230">
                  <c:v>6.3014000000000001</c:v>
                </c:pt>
                <c:pt idx="4231">
                  <c:v>6.3660500000000004</c:v>
                </c:pt>
                <c:pt idx="4232">
                  <c:v>6.3229499999999996</c:v>
                </c:pt>
                <c:pt idx="4233">
                  <c:v>6.3445</c:v>
                </c:pt>
                <c:pt idx="4234">
                  <c:v>6.2798499999999997</c:v>
                </c:pt>
                <c:pt idx="4235">
                  <c:v>6.3014000000000001</c:v>
                </c:pt>
                <c:pt idx="4236">
                  <c:v>6.35527</c:v>
                </c:pt>
                <c:pt idx="4237">
                  <c:v>6.3229499999999996</c:v>
                </c:pt>
                <c:pt idx="4238">
                  <c:v>6.3445</c:v>
                </c:pt>
                <c:pt idx="4239">
                  <c:v>6.3875999999999999</c:v>
                </c:pt>
                <c:pt idx="4240">
                  <c:v>6.3875999999999999</c:v>
                </c:pt>
                <c:pt idx="4241">
                  <c:v>6.4091500000000003</c:v>
                </c:pt>
                <c:pt idx="4242">
                  <c:v>6.4306999999999999</c:v>
                </c:pt>
                <c:pt idx="4243">
                  <c:v>6.4306999999999999</c:v>
                </c:pt>
                <c:pt idx="4244">
                  <c:v>6.4306999999999999</c:v>
                </c:pt>
                <c:pt idx="4245">
                  <c:v>6.4091500000000003</c:v>
                </c:pt>
                <c:pt idx="4246">
                  <c:v>6.4306999999999999</c:v>
                </c:pt>
                <c:pt idx="4247">
                  <c:v>6.4091500000000003</c:v>
                </c:pt>
                <c:pt idx="4248">
                  <c:v>6.4091500000000003</c:v>
                </c:pt>
                <c:pt idx="4249">
                  <c:v>6.3875999999999999</c:v>
                </c:pt>
                <c:pt idx="4250">
                  <c:v>6.4522500000000003</c:v>
                </c:pt>
                <c:pt idx="4251">
                  <c:v>6.3875999999999999</c:v>
                </c:pt>
                <c:pt idx="4252">
                  <c:v>6.3660500000000004</c:v>
                </c:pt>
                <c:pt idx="4253">
                  <c:v>6.3229499999999996</c:v>
                </c:pt>
                <c:pt idx="4254">
                  <c:v>6.3445</c:v>
                </c:pt>
                <c:pt idx="4255">
                  <c:v>6.3445</c:v>
                </c:pt>
                <c:pt idx="4256">
                  <c:v>6.35527</c:v>
                </c:pt>
                <c:pt idx="4257">
                  <c:v>6.3875999999999999</c:v>
                </c:pt>
                <c:pt idx="4258">
                  <c:v>6.4737999999999998</c:v>
                </c:pt>
                <c:pt idx="4259">
                  <c:v>6.4522500000000003</c:v>
                </c:pt>
                <c:pt idx="4260">
                  <c:v>6.3875999999999999</c:v>
                </c:pt>
                <c:pt idx="4261">
                  <c:v>6.3660500000000004</c:v>
                </c:pt>
                <c:pt idx="4262">
                  <c:v>6.3875999999999999</c:v>
                </c:pt>
                <c:pt idx="4263">
                  <c:v>6.4091500000000003</c:v>
                </c:pt>
                <c:pt idx="4264">
                  <c:v>6.4091500000000003</c:v>
                </c:pt>
                <c:pt idx="4265">
                  <c:v>6.4522500000000003</c:v>
                </c:pt>
                <c:pt idx="4266">
                  <c:v>6.4737999999999998</c:v>
                </c:pt>
                <c:pt idx="4267">
                  <c:v>6.4522500000000003</c:v>
                </c:pt>
                <c:pt idx="4268">
                  <c:v>6.4091500000000003</c:v>
                </c:pt>
                <c:pt idx="4269">
                  <c:v>6.5168999999999997</c:v>
                </c:pt>
                <c:pt idx="4270">
                  <c:v>6.4737999999999998</c:v>
                </c:pt>
                <c:pt idx="4271">
                  <c:v>6.4737999999999998</c:v>
                </c:pt>
                <c:pt idx="4272">
                  <c:v>6.5168999999999997</c:v>
                </c:pt>
                <c:pt idx="4273">
                  <c:v>6.60311</c:v>
                </c:pt>
                <c:pt idx="4274">
                  <c:v>6.6246600000000004</c:v>
                </c:pt>
                <c:pt idx="4275">
                  <c:v>6.6677600000000004</c:v>
                </c:pt>
                <c:pt idx="4276">
                  <c:v>6.8186099999999996</c:v>
                </c:pt>
                <c:pt idx="4277">
                  <c:v>6.8832599999999999</c:v>
                </c:pt>
                <c:pt idx="4278">
                  <c:v>6.9479100000000003</c:v>
                </c:pt>
                <c:pt idx="4279">
                  <c:v>6.9263599999999999</c:v>
                </c:pt>
                <c:pt idx="4280">
                  <c:v>6.7108600000000003</c:v>
                </c:pt>
                <c:pt idx="4281">
                  <c:v>6.7108600000000003</c:v>
                </c:pt>
                <c:pt idx="4282">
                  <c:v>6.7324099999999998</c:v>
                </c:pt>
                <c:pt idx="4283">
                  <c:v>6.7324099999999998</c:v>
                </c:pt>
                <c:pt idx="4284">
                  <c:v>6.8186099999999996</c:v>
                </c:pt>
                <c:pt idx="4285">
                  <c:v>6.7539600000000002</c:v>
                </c:pt>
                <c:pt idx="4286">
                  <c:v>6.6893099999999999</c:v>
                </c:pt>
                <c:pt idx="4287">
                  <c:v>6.5384500000000001</c:v>
                </c:pt>
                <c:pt idx="4288">
                  <c:v>6.56</c:v>
                </c:pt>
                <c:pt idx="4289">
                  <c:v>6.58155</c:v>
                </c:pt>
                <c:pt idx="4290">
                  <c:v>6.58155</c:v>
                </c:pt>
                <c:pt idx="4291">
                  <c:v>6.5384500000000001</c:v>
                </c:pt>
                <c:pt idx="4292">
                  <c:v>6.5168999999999997</c:v>
                </c:pt>
                <c:pt idx="4293">
                  <c:v>6.58155</c:v>
                </c:pt>
                <c:pt idx="4294">
                  <c:v>6.58155</c:v>
                </c:pt>
                <c:pt idx="4295">
                  <c:v>6.58155</c:v>
                </c:pt>
                <c:pt idx="4296">
                  <c:v>6.56</c:v>
                </c:pt>
                <c:pt idx="4297">
                  <c:v>6.60311</c:v>
                </c:pt>
                <c:pt idx="4298">
                  <c:v>6.60311</c:v>
                </c:pt>
                <c:pt idx="4299">
                  <c:v>6.58155</c:v>
                </c:pt>
                <c:pt idx="4300">
                  <c:v>6.5168999999999997</c:v>
                </c:pt>
                <c:pt idx="4301">
                  <c:v>6.4522500000000003</c:v>
                </c:pt>
                <c:pt idx="4302">
                  <c:v>6.4306999999999999</c:v>
                </c:pt>
                <c:pt idx="4303">
                  <c:v>6.4306999999999999</c:v>
                </c:pt>
                <c:pt idx="4304">
                  <c:v>6.4737999999999998</c:v>
                </c:pt>
                <c:pt idx="4305">
                  <c:v>6.5384500000000001</c:v>
                </c:pt>
                <c:pt idx="4306">
                  <c:v>6.56</c:v>
                </c:pt>
                <c:pt idx="4307">
                  <c:v>6.6677600000000004</c:v>
                </c:pt>
                <c:pt idx="4308">
                  <c:v>6.7755099999999997</c:v>
                </c:pt>
                <c:pt idx="4309">
                  <c:v>6.8832599999999999</c:v>
                </c:pt>
                <c:pt idx="4310">
                  <c:v>6.8832599999999999</c:v>
                </c:pt>
                <c:pt idx="4311">
                  <c:v>6.9910100000000002</c:v>
                </c:pt>
                <c:pt idx="4312">
                  <c:v>6.9694599999999998</c:v>
                </c:pt>
                <c:pt idx="4313">
                  <c:v>6.9479100000000003</c:v>
                </c:pt>
                <c:pt idx="4314">
                  <c:v>6.9048100000000003</c:v>
                </c:pt>
                <c:pt idx="4315">
                  <c:v>6.9048100000000003</c:v>
                </c:pt>
                <c:pt idx="4316">
                  <c:v>6.8617100000000004</c:v>
                </c:pt>
                <c:pt idx="4317">
                  <c:v>6.7755099999999997</c:v>
                </c:pt>
                <c:pt idx="4318">
                  <c:v>6.60311</c:v>
                </c:pt>
                <c:pt idx="4319">
                  <c:v>6.60311</c:v>
                </c:pt>
                <c:pt idx="4320">
                  <c:v>6.60311</c:v>
                </c:pt>
                <c:pt idx="4321">
                  <c:v>6.5384500000000001</c:v>
                </c:pt>
                <c:pt idx="4322">
                  <c:v>6.56</c:v>
                </c:pt>
                <c:pt idx="4323">
                  <c:v>6.58155</c:v>
                </c:pt>
                <c:pt idx="4324">
                  <c:v>6.56</c:v>
                </c:pt>
                <c:pt idx="4325">
                  <c:v>6.60311</c:v>
                </c:pt>
                <c:pt idx="4326">
                  <c:v>6.5384500000000001</c:v>
                </c:pt>
                <c:pt idx="4327">
                  <c:v>6.5168999999999997</c:v>
                </c:pt>
                <c:pt idx="4328">
                  <c:v>6.4522500000000003</c:v>
                </c:pt>
                <c:pt idx="4329">
                  <c:v>6.4953500000000002</c:v>
                </c:pt>
                <c:pt idx="4330">
                  <c:v>6.5168999999999997</c:v>
                </c:pt>
                <c:pt idx="4331">
                  <c:v>6.5384500000000001</c:v>
                </c:pt>
                <c:pt idx="4332">
                  <c:v>6.5492299999999997</c:v>
                </c:pt>
                <c:pt idx="4333">
                  <c:v>6.6677600000000004</c:v>
                </c:pt>
                <c:pt idx="4334">
                  <c:v>6.7108600000000003</c:v>
                </c:pt>
                <c:pt idx="4335">
                  <c:v>6.7539600000000002</c:v>
                </c:pt>
                <c:pt idx="4336">
                  <c:v>6.8832599999999999</c:v>
                </c:pt>
                <c:pt idx="4337">
                  <c:v>6.9479100000000003</c:v>
                </c:pt>
                <c:pt idx="4338">
                  <c:v>6.9479100000000003</c:v>
                </c:pt>
                <c:pt idx="4339">
                  <c:v>6.9048100000000003</c:v>
                </c:pt>
                <c:pt idx="4340">
                  <c:v>6.8832599999999999</c:v>
                </c:pt>
                <c:pt idx="4341">
                  <c:v>6.7755099999999997</c:v>
                </c:pt>
                <c:pt idx="4342">
                  <c:v>6.6677600000000004</c:v>
                </c:pt>
                <c:pt idx="4343">
                  <c:v>6.5384500000000001</c:v>
                </c:pt>
                <c:pt idx="4344">
                  <c:v>6.5168999999999997</c:v>
                </c:pt>
                <c:pt idx="4345">
                  <c:v>6.58155</c:v>
                </c:pt>
                <c:pt idx="4346">
                  <c:v>6.5384500000000001</c:v>
                </c:pt>
                <c:pt idx="4347">
                  <c:v>6.6246600000000004</c:v>
                </c:pt>
                <c:pt idx="4348">
                  <c:v>6.6893099999999999</c:v>
                </c:pt>
                <c:pt idx="4349">
                  <c:v>6.7108600000000003</c:v>
                </c:pt>
                <c:pt idx="4350">
                  <c:v>6.7108600000000003</c:v>
                </c:pt>
                <c:pt idx="4351">
                  <c:v>6.7970600000000001</c:v>
                </c:pt>
                <c:pt idx="4352">
                  <c:v>6.7324099999999998</c:v>
                </c:pt>
                <c:pt idx="4353">
                  <c:v>6.6893099999999999</c:v>
                </c:pt>
                <c:pt idx="4354">
                  <c:v>6.6246600000000004</c:v>
                </c:pt>
                <c:pt idx="4355">
                  <c:v>6.7324099999999998</c:v>
                </c:pt>
                <c:pt idx="4356">
                  <c:v>6.6677600000000004</c:v>
                </c:pt>
                <c:pt idx="4357">
                  <c:v>6.64621</c:v>
                </c:pt>
                <c:pt idx="4358">
                  <c:v>6.5384500000000001</c:v>
                </c:pt>
                <c:pt idx="4359">
                  <c:v>6.6893099999999999</c:v>
                </c:pt>
                <c:pt idx="4360">
                  <c:v>6.7108600000000003</c:v>
                </c:pt>
                <c:pt idx="4361">
                  <c:v>6.7324099999999998</c:v>
                </c:pt>
                <c:pt idx="4362">
                  <c:v>6.7324099999999998</c:v>
                </c:pt>
                <c:pt idx="4363">
                  <c:v>6.7324099999999998</c:v>
                </c:pt>
                <c:pt idx="4364">
                  <c:v>6.7431799999999997</c:v>
                </c:pt>
                <c:pt idx="4365">
                  <c:v>6.6893099999999999</c:v>
                </c:pt>
                <c:pt idx="4366">
                  <c:v>6.7324099999999998</c:v>
                </c:pt>
                <c:pt idx="4367">
                  <c:v>6.7324099999999998</c:v>
                </c:pt>
                <c:pt idx="4368">
                  <c:v>6.7324099999999998</c:v>
                </c:pt>
                <c:pt idx="4369">
                  <c:v>6.6893099999999999</c:v>
                </c:pt>
                <c:pt idx="4370">
                  <c:v>6.6893099999999999</c:v>
                </c:pt>
                <c:pt idx="4371">
                  <c:v>6.6677600000000004</c:v>
                </c:pt>
                <c:pt idx="4372">
                  <c:v>6.6893099999999999</c:v>
                </c:pt>
                <c:pt idx="4373">
                  <c:v>6.6893099999999999</c:v>
                </c:pt>
                <c:pt idx="4374">
                  <c:v>6.6677600000000004</c:v>
                </c:pt>
                <c:pt idx="4375">
                  <c:v>6.6893099999999999</c:v>
                </c:pt>
                <c:pt idx="4376">
                  <c:v>6.7108600000000003</c:v>
                </c:pt>
                <c:pt idx="4377">
                  <c:v>6.7324099999999998</c:v>
                </c:pt>
                <c:pt idx="4378">
                  <c:v>6.7108600000000003</c:v>
                </c:pt>
                <c:pt idx="4379">
                  <c:v>6.7539600000000002</c:v>
                </c:pt>
                <c:pt idx="4380">
                  <c:v>6.7108600000000003</c:v>
                </c:pt>
                <c:pt idx="4381">
                  <c:v>6.7324099999999998</c:v>
                </c:pt>
                <c:pt idx="4382">
                  <c:v>6.7108600000000003</c:v>
                </c:pt>
                <c:pt idx="4383">
                  <c:v>6.6893099999999999</c:v>
                </c:pt>
                <c:pt idx="4384">
                  <c:v>6.64621</c:v>
                </c:pt>
                <c:pt idx="4385">
                  <c:v>6.6893099999999999</c:v>
                </c:pt>
                <c:pt idx="4386">
                  <c:v>6.7108600000000003</c:v>
                </c:pt>
                <c:pt idx="4387">
                  <c:v>6.60311</c:v>
                </c:pt>
                <c:pt idx="4388">
                  <c:v>6.4522500000000003</c:v>
                </c:pt>
                <c:pt idx="4389">
                  <c:v>6.4306999999999999</c:v>
                </c:pt>
                <c:pt idx="4390">
                  <c:v>6.4306999999999999</c:v>
                </c:pt>
                <c:pt idx="4391">
                  <c:v>6.4306999999999999</c:v>
                </c:pt>
                <c:pt idx="4392">
                  <c:v>6.4306999999999999</c:v>
                </c:pt>
                <c:pt idx="4393">
                  <c:v>6.4953500000000002</c:v>
                </c:pt>
                <c:pt idx="4394">
                  <c:v>6.4306999999999999</c:v>
                </c:pt>
                <c:pt idx="4395">
                  <c:v>6.4306999999999999</c:v>
                </c:pt>
                <c:pt idx="4396">
                  <c:v>6.4091500000000003</c:v>
                </c:pt>
                <c:pt idx="4397">
                  <c:v>6.4306999999999999</c:v>
                </c:pt>
                <c:pt idx="4398">
                  <c:v>6.4091500000000003</c:v>
                </c:pt>
                <c:pt idx="4399">
                  <c:v>6.4091500000000003</c:v>
                </c:pt>
                <c:pt idx="4400">
                  <c:v>6.3875999999999999</c:v>
                </c:pt>
                <c:pt idx="4401">
                  <c:v>6.4306999999999999</c:v>
                </c:pt>
                <c:pt idx="4402">
                  <c:v>6.4306999999999999</c:v>
                </c:pt>
                <c:pt idx="4403">
                  <c:v>6.3875999999999999</c:v>
                </c:pt>
                <c:pt idx="4404">
                  <c:v>6.4306999999999999</c:v>
                </c:pt>
                <c:pt idx="4405">
                  <c:v>6.4306999999999999</c:v>
                </c:pt>
                <c:pt idx="4406">
                  <c:v>6.4306999999999999</c:v>
                </c:pt>
                <c:pt idx="4407">
                  <c:v>6.4306999999999999</c:v>
                </c:pt>
                <c:pt idx="4408">
                  <c:v>6.4306999999999999</c:v>
                </c:pt>
                <c:pt idx="4409">
                  <c:v>6.4306999999999999</c:v>
                </c:pt>
                <c:pt idx="4410">
                  <c:v>6.4522500000000003</c:v>
                </c:pt>
                <c:pt idx="4411">
                  <c:v>6.4306999999999999</c:v>
                </c:pt>
                <c:pt idx="4412">
                  <c:v>6.4737999999999998</c:v>
                </c:pt>
                <c:pt idx="4413">
                  <c:v>6.5384500000000001</c:v>
                </c:pt>
                <c:pt idx="4414">
                  <c:v>6.5384500000000001</c:v>
                </c:pt>
                <c:pt idx="4415">
                  <c:v>6.56</c:v>
                </c:pt>
                <c:pt idx="4416">
                  <c:v>6.4737999999999998</c:v>
                </c:pt>
                <c:pt idx="4417">
                  <c:v>6.4522500000000003</c:v>
                </c:pt>
                <c:pt idx="4418">
                  <c:v>6.4199299999999999</c:v>
                </c:pt>
                <c:pt idx="4419">
                  <c:v>6.4522500000000003</c:v>
                </c:pt>
                <c:pt idx="4420">
                  <c:v>6.4953500000000002</c:v>
                </c:pt>
                <c:pt idx="4421">
                  <c:v>6.56</c:v>
                </c:pt>
                <c:pt idx="4422">
                  <c:v>6.5384500000000001</c:v>
                </c:pt>
                <c:pt idx="4423">
                  <c:v>6.6246600000000004</c:v>
                </c:pt>
                <c:pt idx="4424">
                  <c:v>6.6677600000000004</c:v>
                </c:pt>
                <c:pt idx="4425">
                  <c:v>6.6677600000000004</c:v>
                </c:pt>
                <c:pt idx="4426">
                  <c:v>6.6893099999999999</c:v>
                </c:pt>
                <c:pt idx="4427">
                  <c:v>6.7324099999999998</c:v>
                </c:pt>
                <c:pt idx="4428">
                  <c:v>6.7431799999999997</c:v>
                </c:pt>
                <c:pt idx="4429">
                  <c:v>6.7324099999999998</c:v>
                </c:pt>
                <c:pt idx="4430">
                  <c:v>6.7539600000000002</c:v>
                </c:pt>
                <c:pt idx="4431">
                  <c:v>6.7970600000000001</c:v>
                </c:pt>
                <c:pt idx="4432">
                  <c:v>6.8186099999999996</c:v>
                </c:pt>
                <c:pt idx="4433">
                  <c:v>6.7970600000000001</c:v>
                </c:pt>
                <c:pt idx="4434">
                  <c:v>6.7539600000000002</c:v>
                </c:pt>
                <c:pt idx="4435">
                  <c:v>6.7539600000000002</c:v>
                </c:pt>
                <c:pt idx="4436">
                  <c:v>6.7324099999999998</c:v>
                </c:pt>
                <c:pt idx="4437">
                  <c:v>6.6893099999999999</c:v>
                </c:pt>
                <c:pt idx="4438">
                  <c:v>6.6246600000000004</c:v>
                </c:pt>
                <c:pt idx="4439">
                  <c:v>6.6785300000000003</c:v>
                </c:pt>
                <c:pt idx="4440">
                  <c:v>6.64621</c:v>
                </c:pt>
                <c:pt idx="4441">
                  <c:v>6.7108600000000003</c:v>
                </c:pt>
                <c:pt idx="4442">
                  <c:v>6.6677600000000004</c:v>
                </c:pt>
                <c:pt idx="4443">
                  <c:v>6.6677600000000004</c:v>
                </c:pt>
                <c:pt idx="4444">
                  <c:v>6.6246600000000004</c:v>
                </c:pt>
                <c:pt idx="4445">
                  <c:v>6.6246600000000004</c:v>
                </c:pt>
                <c:pt idx="4446">
                  <c:v>6.6246600000000004</c:v>
                </c:pt>
                <c:pt idx="4447">
                  <c:v>6.60311</c:v>
                </c:pt>
                <c:pt idx="4448">
                  <c:v>6.6246600000000004</c:v>
                </c:pt>
                <c:pt idx="4449">
                  <c:v>6.56</c:v>
                </c:pt>
                <c:pt idx="4450">
                  <c:v>6.58155</c:v>
                </c:pt>
                <c:pt idx="4451">
                  <c:v>6.58155</c:v>
                </c:pt>
                <c:pt idx="4452">
                  <c:v>6.58155</c:v>
                </c:pt>
                <c:pt idx="4453">
                  <c:v>6.58155</c:v>
                </c:pt>
                <c:pt idx="4454">
                  <c:v>6.60311</c:v>
                </c:pt>
                <c:pt idx="4455">
                  <c:v>6.56</c:v>
                </c:pt>
                <c:pt idx="4456">
                  <c:v>6.60311</c:v>
                </c:pt>
                <c:pt idx="4457">
                  <c:v>6.56</c:v>
                </c:pt>
                <c:pt idx="4458">
                  <c:v>6.56</c:v>
                </c:pt>
                <c:pt idx="4459">
                  <c:v>6.5168999999999997</c:v>
                </c:pt>
                <c:pt idx="4460">
                  <c:v>6.58155</c:v>
                </c:pt>
                <c:pt idx="4461">
                  <c:v>6.58155</c:v>
                </c:pt>
                <c:pt idx="4462">
                  <c:v>6.60311</c:v>
                </c:pt>
                <c:pt idx="4463">
                  <c:v>6.60311</c:v>
                </c:pt>
                <c:pt idx="4464">
                  <c:v>6.6246600000000004</c:v>
                </c:pt>
                <c:pt idx="4465">
                  <c:v>6.64621</c:v>
                </c:pt>
                <c:pt idx="4466">
                  <c:v>6.64621</c:v>
                </c:pt>
                <c:pt idx="4467">
                  <c:v>6.60311</c:v>
                </c:pt>
                <c:pt idx="4468">
                  <c:v>6.6677600000000004</c:v>
                </c:pt>
                <c:pt idx="4469">
                  <c:v>6.64621</c:v>
                </c:pt>
                <c:pt idx="4470">
                  <c:v>6.60311</c:v>
                </c:pt>
                <c:pt idx="4471">
                  <c:v>6.6246600000000004</c:v>
                </c:pt>
                <c:pt idx="4472">
                  <c:v>6.6677600000000004</c:v>
                </c:pt>
                <c:pt idx="4473">
                  <c:v>6.64621</c:v>
                </c:pt>
                <c:pt idx="4474">
                  <c:v>6.6246600000000004</c:v>
                </c:pt>
                <c:pt idx="4475">
                  <c:v>6.6677600000000004</c:v>
                </c:pt>
                <c:pt idx="4476">
                  <c:v>6.64621</c:v>
                </c:pt>
                <c:pt idx="4477">
                  <c:v>6.64621</c:v>
                </c:pt>
                <c:pt idx="4478">
                  <c:v>6.58155</c:v>
                </c:pt>
                <c:pt idx="4479">
                  <c:v>6.6246600000000004</c:v>
                </c:pt>
                <c:pt idx="4480">
                  <c:v>6.6246600000000004</c:v>
                </c:pt>
                <c:pt idx="4481">
                  <c:v>6.60311</c:v>
                </c:pt>
                <c:pt idx="4482">
                  <c:v>6.5492299999999997</c:v>
                </c:pt>
                <c:pt idx="4483">
                  <c:v>6.6677600000000004</c:v>
                </c:pt>
                <c:pt idx="4484">
                  <c:v>6.6677600000000004</c:v>
                </c:pt>
                <c:pt idx="4485">
                  <c:v>6.6893099999999999</c:v>
                </c:pt>
                <c:pt idx="4486">
                  <c:v>6.7755099999999997</c:v>
                </c:pt>
                <c:pt idx="4487">
                  <c:v>6.7539600000000002</c:v>
                </c:pt>
                <c:pt idx="4488">
                  <c:v>6.6893099999999999</c:v>
                </c:pt>
                <c:pt idx="4489">
                  <c:v>6.60311</c:v>
                </c:pt>
                <c:pt idx="4490">
                  <c:v>6.6246600000000004</c:v>
                </c:pt>
                <c:pt idx="4491">
                  <c:v>6.6246600000000004</c:v>
                </c:pt>
                <c:pt idx="4492">
                  <c:v>6.64621</c:v>
                </c:pt>
                <c:pt idx="4493">
                  <c:v>6.64621</c:v>
                </c:pt>
                <c:pt idx="4494">
                  <c:v>6.7108600000000003</c:v>
                </c:pt>
                <c:pt idx="4495">
                  <c:v>6.7324099999999998</c:v>
                </c:pt>
                <c:pt idx="4496">
                  <c:v>6.7324099999999998</c:v>
                </c:pt>
                <c:pt idx="4497">
                  <c:v>6.6677600000000004</c:v>
                </c:pt>
                <c:pt idx="4498">
                  <c:v>6.6677600000000004</c:v>
                </c:pt>
                <c:pt idx="4499">
                  <c:v>6.6677600000000004</c:v>
                </c:pt>
                <c:pt idx="4500">
                  <c:v>6.6677600000000004</c:v>
                </c:pt>
                <c:pt idx="4501">
                  <c:v>6.6246600000000004</c:v>
                </c:pt>
                <c:pt idx="4502">
                  <c:v>6.6677600000000004</c:v>
                </c:pt>
                <c:pt idx="4503">
                  <c:v>6.6246600000000004</c:v>
                </c:pt>
                <c:pt idx="4504">
                  <c:v>6.60311</c:v>
                </c:pt>
                <c:pt idx="4505">
                  <c:v>6.58155</c:v>
                </c:pt>
                <c:pt idx="4506">
                  <c:v>6.56</c:v>
                </c:pt>
                <c:pt idx="4507">
                  <c:v>6.58155</c:v>
                </c:pt>
                <c:pt idx="4508">
                  <c:v>6.56</c:v>
                </c:pt>
                <c:pt idx="4509">
                  <c:v>6.5384500000000001</c:v>
                </c:pt>
                <c:pt idx="4510">
                  <c:v>6.5492299999999997</c:v>
                </c:pt>
                <c:pt idx="4511">
                  <c:v>6.5384500000000001</c:v>
                </c:pt>
                <c:pt idx="4512">
                  <c:v>6.5168999999999997</c:v>
                </c:pt>
                <c:pt idx="4513">
                  <c:v>6.56</c:v>
                </c:pt>
                <c:pt idx="4514">
                  <c:v>6.58155</c:v>
                </c:pt>
                <c:pt idx="4515">
                  <c:v>6.60311</c:v>
                </c:pt>
                <c:pt idx="4516">
                  <c:v>6.60311</c:v>
                </c:pt>
                <c:pt idx="4517">
                  <c:v>6.5384500000000001</c:v>
                </c:pt>
                <c:pt idx="4518">
                  <c:v>6.5384500000000001</c:v>
                </c:pt>
                <c:pt idx="4519">
                  <c:v>6.5168999999999997</c:v>
                </c:pt>
                <c:pt idx="4520">
                  <c:v>6.4953500000000002</c:v>
                </c:pt>
                <c:pt idx="4521">
                  <c:v>6.4953500000000002</c:v>
                </c:pt>
                <c:pt idx="4522">
                  <c:v>6.4953500000000002</c:v>
                </c:pt>
                <c:pt idx="4523">
                  <c:v>6.56</c:v>
                </c:pt>
                <c:pt idx="4524">
                  <c:v>6.5492299999999997</c:v>
                </c:pt>
                <c:pt idx="4525">
                  <c:v>6.64621</c:v>
                </c:pt>
                <c:pt idx="4526">
                  <c:v>6.64621</c:v>
                </c:pt>
                <c:pt idx="4527">
                  <c:v>6.64621</c:v>
                </c:pt>
                <c:pt idx="4528">
                  <c:v>6.60311</c:v>
                </c:pt>
                <c:pt idx="4529">
                  <c:v>6.60311</c:v>
                </c:pt>
                <c:pt idx="4530">
                  <c:v>6.56</c:v>
                </c:pt>
                <c:pt idx="4531">
                  <c:v>6.56</c:v>
                </c:pt>
                <c:pt idx="4532">
                  <c:v>6.56</c:v>
                </c:pt>
                <c:pt idx="4533">
                  <c:v>6.60311</c:v>
                </c:pt>
                <c:pt idx="4534">
                  <c:v>6.61388</c:v>
                </c:pt>
                <c:pt idx="4535">
                  <c:v>6.6893099999999999</c:v>
                </c:pt>
                <c:pt idx="4536">
                  <c:v>6.7108600000000003</c:v>
                </c:pt>
                <c:pt idx="4537">
                  <c:v>6.6550000000000002</c:v>
                </c:pt>
                <c:pt idx="4538">
                  <c:v>6.60311</c:v>
                </c:pt>
                <c:pt idx="4539">
                  <c:v>6.60311</c:v>
                </c:pt>
                <c:pt idx="4540">
                  <c:v>6.64621</c:v>
                </c:pt>
                <c:pt idx="4541">
                  <c:v>6.6677600000000004</c:v>
                </c:pt>
                <c:pt idx="4542">
                  <c:v>6.64621</c:v>
                </c:pt>
                <c:pt idx="4543">
                  <c:v>6.64621</c:v>
                </c:pt>
                <c:pt idx="4544">
                  <c:v>6.6785300000000003</c:v>
                </c:pt>
                <c:pt idx="4545">
                  <c:v>6.6246600000000004</c:v>
                </c:pt>
                <c:pt idx="4546">
                  <c:v>6.64621</c:v>
                </c:pt>
                <c:pt idx="4547">
                  <c:v>6.64621</c:v>
                </c:pt>
                <c:pt idx="4548">
                  <c:v>6.64621</c:v>
                </c:pt>
                <c:pt idx="4549">
                  <c:v>6.6246600000000004</c:v>
                </c:pt>
                <c:pt idx="4550">
                  <c:v>6.58155</c:v>
                </c:pt>
                <c:pt idx="4551">
                  <c:v>6.58155</c:v>
                </c:pt>
                <c:pt idx="4552">
                  <c:v>6.58155</c:v>
                </c:pt>
                <c:pt idx="4553">
                  <c:v>6.56</c:v>
                </c:pt>
                <c:pt idx="4554">
                  <c:v>6.7324099999999998</c:v>
                </c:pt>
                <c:pt idx="4555">
                  <c:v>6.7539600000000002</c:v>
                </c:pt>
                <c:pt idx="4556">
                  <c:v>6.7108600000000003</c:v>
                </c:pt>
                <c:pt idx="4557">
                  <c:v>6.7108600000000003</c:v>
                </c:pt>
                <c:pt idx="4558">
                  <c:v>6.60311</c:v>
                </c:pt>
                <c:pt idx="4559">
                  <c:v>6.58155</c:v>
                </c:pt>
                <c:pt idx="4560">
                  <c:v>6.58155</c:v>
                </c:pt>
                <c:pt idx="4561">
                  <c:v>6.56</c:v>
                </c:pt>
                <c:pt idx="4562">
                  <c:v>6.58155</c:v>
                </c:pt>
                <c:pt idx="4563">
                  <c:v>6.5384500000000001</c:v>
                </c:pt>
                <c:pt idx="4564">
                  <c:v>6.4953500000000002</c:v>
                </c:pt>
                <c:pt idx="4565">
                  <c:v>6.5168999999999997</c:v>
                </c:pt>
                <c:pt idx="4566">
                  <c:v>6.5168999999999997</c:v>
                </c:pt>
                <c:pt idx="4567">
                  <c:v>6.4953500000000002</c:v>
                </c:pt>
                <c:pt idx="4568">
                  <c:v>6.4522500000000003</c:v>
                </c:pt>
                <c:pt idx="4569">
                  <c:v>6.4306999999999999</c:v>
                </c:pt>
                <c:pt idx="4570">
                  <c:v>6.4306999999999999</c:v>
                </c:pt>
                <c:pt idx="4571">
                  <c:v>6.4306999999999999</c:v>
                </c:pt>
                <c:pt idx="4572">
                  <c:v>6.4091500000000003</c:v>
                </c:pt>
                <c:pt idx="4573">
                  <c:v>6.4522500000000003</c:v>
                </c:pt>
                <c:pt idx="4574">
                  <c:v>6.4306999999999999</c:v>
                </c:pt>
                <c:pt idx="4575">
                  <c:v>6.4091500000000003</c:v>
                </c:pt>
                <c:pt idx="4576">
                  <c:v>6.3875999999999999</c:v>
                </c:pt>
                <c:pt idx="4577">
                  <c:v>6.4306999999999999</c:v>
                </c:pt>
                <c:pt idx="4578">
                  <c:v>6.4306999999999999</c:v>
                </c:pt>
                <c:pt idx="4579">
                  <c:v>6.4091500000000003</c:v>
                </c:pt>
                <c:pt idx="4580">
                  <c:v>6.4306999999999999</c:v>
                </c:pt>
                <c:pt idx="4581">
                  <c:v>6.4306999999999999</c:v>
                </c:pt>
                <c:pt idx="4582">
                  <c:v>6.4522500000000003</c:v>
                </c:pt>
                <c:pt idx="4583">
                  <c:v>6.4737999999999998</c:v>
                </c:pt>
                <c:pt idx="4584">
                  <c:v>6.4522500000000003</c:v>
                </c:pt>
                <c:pt idx="4585">
                  <c:v>6.4737999999999998</c:v>
                </c:pt>
                <c:pt idx="4586">
                  <c:v>6.4953500000000002</c:v>
                </c:pt>
                <c:pt idx="4587">
                  <c:v>6.4953500000000002</c:v>
                </c:pt>
                <c:pt idx="4588">
                  <c:v>6.56</c:v>
                </c:pt>
                <c:pt idx="4589">
                  <c:v>6.56</c:v>
                </c:pt>
                <c:pt idx="4590">
                  <c:v>6.5492299999999997</c:v>
                </c:pt>
                <c:pt idx="4591">
                  <c:v>6.4522500000000003</c:v>
                </c:pt>
                <c:pt idx="4592">
                  <c:v>6.4953500000000002</c:v>
                </c:pt>
                <c:pt idx="4593">
                  <c:v>6.5384500000000001</c:v>
                </c:pt>
                <c:pt idx="4594">
                  <c:v>6.56</c:v>
                </c:pt>
                <c:pt idx="4595">
                  <c:v>6.6246600000000004</c:v>
                </c:pt>
                <c:pt idx="4596">
                  <c:v>6.64621</c:v>
                </c:pt>
                <c:pt idx="4597">
                  <c:v>6.6246600000000004</c:v>
                </c:pt>
                <c:pt idx="4598">
                  <c:v>6.56</c:v>
                </c:pt>
                <c:pt idx="4599">
                  <c:v>6.5168999999999997</c:v>
                </c:pt>
                <c:pt idx="4600">
                  <c:v>6.5384500000000001</c:v>
                </c:pt>
                <c:pt idx="4601">
                  <c:v>6.56</c:v>
                </c:pt>
                <c:pt idx="4602">
                  <c:v>6.5384500000000001</c:v>
                </c:pt>
                <c:pt idx="4603">
                  <c:v>6.4091500000000003</c:v>
                </c:pt>
                <c:pt idx="4604">
                  <c:v>6.4306999999999999</c:v>
                </c:pt>
                <c:pt idx="4605">
                  <c:v>6.4522500000000003</c:v>
                </c:pt>
                <c:pt idx="4606">
                  <c:v>6.4091500000000003</c:v>
                </c:pt>
                <c:pt idx="4607">
                  <c:v>6.3229499999999996</c:v>
                </c:pt>
                <c:pt idx="4608">
                  <c:v>6.3445</c:v>
                </c:pt>
                <c:pt idx="4609">
                  <c:v>6.3445</c:v>
                </c:pt>
                <c:pt idx="4610">
                  <c:v>6.3445</c:v>
                </c:pt>
                <c:pt idx="4611">
                  <c:v>6.3660500000000004</c:v>
                </c:pt>
                <c:pt idx="4612">
                  <c:v>6.4091500000000003</c:v>
                </c:pt>
                <c:pt idx="4613">
                  <c:v>6.3875999999999999</c:v>
                </c:pt>
                <c:pt idx="4614">
                  <c:v>6.3660500000000004</c:v>
                </c:pt>
                <c:pt idx="4615">
                  <c:v>6.3660500000000004</c:v>
                </c:pt>
                <c:pt idx="4616">
                  <c:v>6.4091500000000003</c:v>
                </c:pt>
                <c:pt idx="4617">
                  <c:v>6.4522500000000003</c:v>
                </c:pt>
                <c:pt idx="4618">
                  <c:v>6.4522500000000003</c:v>
                </c:pt>
                <c:pt idx="4619">
                  <c:v>6.5168999999999997</c:v>
                </c:pt>
                <c:pt idx="4620">
                  <c:v>6.5384500000000001</c:v>
                </c:pt>
                <c:pt idx="4621">
                  <c:v>6.5384500000000001</c:v>
                </c:pt>
                <c:pt idx="4622">
                  <c:v>6.58155</c:v>
                </c:pt>
                <c:pt idx="4623">
                  <c:v>6.60311</c:v>
                </c:pt>
                <c:pt idx="4624">
                  <c:v>6.58155</c:v>
                </c:pt>
                <c:pt idx="4625">
                  <c:v>6.5384500000000001</c:v>
                </c:pt>
                <c:pt idx="4626">
                  <c:v>6.5168999999999997</c:v>
                </c:pt>
                <c:pt idx="4627">
                  <c:v>6.5384500000000001</c:v>
                </c:pt>
                <c:pt idx="4628">
                  <c:v>6.56</c:v>
                </c:pt>
                <c:pt idx="4629">
                  <c:v>6.5168999999999997</c:v>
                </c:pt>
                <c:pt idx="4630">
                  <c:v>6.56</c:v>
                </c:pt>
                <c:pt idx="4631">
                  <c:v>6.60311</c:v>
                </c:pt>
                <c:pt idx="4632">
                  <c:v>6.5492299999999997</c:v>
                </c:pt>
                <c:pt idx="4633">
                  <c:v>6.64621</c:v>
                </c:pt>
                <c:pt idx="4634">
                  <c:v>6.5384500000000001</c:v>
                </c:pt>
                <c:pt idx="4635">
                  <c:v>6.4953500000000002</c:v>
                </c:pt>
                <c:pt idx="4636">
                  <c:v>6.4522500000000003</c:v>
                </c:pt>
                <c:pt idx="4637">
                  <c:v>6.4953500000000002</c:v>
                </c:pt>
                <c:pt idx="4638">
                  <c:v>6.5384500000000001</c:v>
                </c:pt>
                <c:pt idx="4639">
                  <c:v>6.5384500000000001</c:v>
                </c:pt>
                <c:pt idx="4640">
                  <c:v>6.5168999999999997</c:v>
                </c:pt>
                <c:pt idx="4641">
                  <c:v>6.6246600000000004</c:v>
                </c:pt>
                <c:pt idx="4642">
                  <c:v>6.6677600000000004</c:v>
                </c:pt>
                <c:pt idx="4643">
                  <c:v>6.6785300000000003</c:v>
                </c:pt>
                <c:pt idx="4644">
                  <c:v>6.7108600000000003</c:v>
                </c:pt>
                <c:pt idx="4645">
                  <c:v>6.60311</c:v>
                </c:pt>
                <c:pt idx="4646">
                  <c:v>6.58155</c:v>
                </c:pt>
                <c:pt idx="4647">
                  <c:v>6.5384500000000001</c:v>
                </c:pt>
                <c:pt idx="4648">
                  <c:v>6.60311</c:v>
                </c:pt>
                <c:pt idx="4649">
                  <c:v>6.58155</c:v>
                </c:pt>
                <c:pt idx="4650">
                  <c:v>6.5384500000000001</c:v>
                </c:pt>
                <c:pt idx="4651">
                  <c:v>6.5168999999999997</c:v>
                </c:pt>
                <c:pt idx="4652">
                  <c:v>6.4953500000000002</c:v>
                </c:pt>
                <c:pt idx="4653">
                  <c:v>6.4737999999999998</c:v>
                </c:pt>
                <c:pt idx="4654">
                  <c:v>6.4199299999999999</c:v>
                </c:pt>
                <c:pt idx="4655">
                  <c:v>6.4306999999999999</c:v>
                </c:pt>
                <c:pt idx="4656">
                  <c:v>6.4737999999999998</c:v>
                </c:pt>
                <c:pt idx="4657">
                  <c:v>6.4737999999999998</c:v>
                </c:pt>
                <c:pt idx="4658">
                  <c:v>6.4091500000000003</c:v>
                </c:pt>
                <c:pt idx="4659">
                  <c:v>6.4306999999999999</c:v>
                </c:pt>
                <c:pt idx="4660">
                  <c:v>6.4737999999999998</c:v>
                </c:pt>
                <c:pt idx="4661">
                  <c:v>6.4737999999999998</c:v>
                </c:pt>
                <c:pt idx="4662">
                  <c:v>6.4737999999999998</c:v>
                </c:pt>
                <c:pt idx="4663">
                  <c:v>6.5168999999999997</c:v>
                </c:pt>
                <c:pt idx="4664">
                  <c:v>6.4953500000000002</c:v>
                </c:pt>
                <c:pt idx="4665">
                  <c:v>6.4953500000000002</c:v>
                </c:pt>
                <c:pt idx="4666">
                  <c:v>6.4522500000000003</c:v>
                </c:pt>
                <c:pt idx="4667">
                  <c:v>6.5168999999999997</c:v>
                </c:pt>
                <c:pt idx="4668">
                  <c:v>6.4953500000000002</c:v>
                </c:pt>
                <c:pt idx="4669">
                  <c:v>6.4953500000000002</c:v>
                </c:pt>
                <c:pt idx="4670">
                  <c:v>6.5168999999999997</c:v>
                </c:pt>
                <c:pt idx="4671">
                  <c:v>6.5168999999999997</c:v>
                </c:pt>
                <c:pt idx="4672">
                  <c:v>6.5168999999999997</c:v>
                </c:pt>
                <c:pt idx="4673">
                  <c:v>6.5168999999999997</c:v>
                </c:pt>
                <c:pt idx="4674">
                  <c:v>6.6246600000000004</c:v>
                </c:pt>
                <c:pt idx="4675">
                  <c:v>6.64621</c:v>
                </c:pt>
                <c:pt idx="4676">
                  <c:v>6.6677600000000004</c:v>
                </c:pt>
                <c:pt idx="4677">
                  <c:v>6.6677600000000004</c:v>
                </c:pt>
                <c:pt idx="4678">
                  <c:v>6.5168999999999997</c:v>
                </c:pt>
                <c:pt idx="4679">
                  <c:v>6.4522500000000003</c:v>
                </c:pt>
                <c:pt idx="4680">
                  <c:v>6.4306999999999999</c:v>
                </c:pt>
                <c:pt idx="4681">
                  <c:v>6.3660500000000004</c:v>
                </c:pt>
                <c:pt idx="4682">
                  <c:v>6.4306999999999999</c:v>
                </c:pt>
                <c:pt idx="4683">
                  <c:v>6.4306999999999999</c:v>
                </c:pt>
                <c:pt idx="4684">
                  <c:v>6.4306999999999999</c:v>
                </c:pt>
                <c:pt idx="4685">
                  <c:v>6.4522500000000003</c:v>
                </c:pt>
                <c:pt idx="4686">
                  <c:v>6.4953500000000002</c:v>
                </c:pt>
                <c:pt idx="4687">
                  <c:v>6.5492299999999997</c:v>
                </c:pt>
                <c:pt idx="4688">
                  <c:v>6.56</c:v>
                </c:pt>
                <c:pt idx="4689">
                  <c:v>6.6677600000000004</c:v>
                </c:pt>
                <c:pt idx="4690">
                  <c:v>6.6246600000000004</c:v>
                </c:pt>
                <c:pt idx="4691">
                  <c:v>6.6677600000000004</c:v>
                </c:pt>
                <c:pt idx="4692">
                  <c:v>6.6677600000000004</c:v>
                </c:pt>
                <c:pt idx="4693">
                  <c:v>6.7539600000000002</c:v>
                </c:pt>
                <c:pt idx="4694">
                  <c:v>6.7539600000000002</c:v>
                </c:pt>
                <c:pt idx="4695">
                  <c:v>6.6677600000000004</c:v>
                </c:pt>
                <c:pt idx="4696">
                  <c:v>6.58155</c:v>
                </c:pt>
                <c:pt idx="4697">
                  <c:v>6.60311</c:v>
                </c:pt>
                <c:pt idx="4698">
                  <c:v>6.5384500000000001</c:v>
                </c:pt>
                <c:pt idx="4699">
                  <c:v>6.5384500000000001</c:v>
                </c:pt>
                <c:pt idx="4700">
                  <c:v>6.5168999999999997</c:v>
                </c:pt>
                <c:pt idx="4701">
                  <c:v>6.5168999999999997</c:v>
                </c:pt>
                <c:pt idx="4702">
                  <c:v>6.5168999999999997</c:v>
                </c:pt>
                <c:pt idx="4703">
                  <c:v>6.4845800000000002</c:v>
                </c:pt>
                <c:pt idx="4704">
                  <c:v>6.56</c:v>
                </c:pt>
                <c:pt idx="4705">
                  <c:v>6.60311</c:v>
                </c:pt>
                <c:pt idx="4706">
                  <c:v>6.64621</c:v>
                </c:pt>
                <c:pt idx="4707">
                  <c:v>6.64621</c:v>
                </c:pt>
                <c:pt idx="4708">
                  <c:v>6.6677600000000004</c:v>
                </c:pt>
                <c:pt idx="4709">
                  <c:v>6.7108600000000003</c:v>
                </c:pt>
                <c:pt idx="4710">
                  <c:v>6.7108600000000003</c:v>
                </c:pt>
                <c:pt idx="4711">
                  <c:v>6.7324099999999998</c:v>
                </c:pt>
                <c:pt idx="4712">
                  <c:v>6.7970600000000001</c:v>
                </c:pt>
                <c:pt idx="4713">
                  <c:v>6.8832599999999999</c:v>
                </c:pt>
                <c:pt idx="4714">
                  <c:v>6.9048100000000003</c:v>
                </c:pt>
                <c:pt idx="4715">
                  <c:v>6.9048100000000003</c:v>
                </c:pt>
                <c:pt idx="4716">
                  <c:v>6.8617100000000004</c:v>
                </c:pt>
                <c:pt idx="4717">
                  <c:v>6.7755099999999997</c:v>
                </c:pt>
                <c:pt idx="4718">
                  <c:v>6.7755099999999997</c:v>
                </c:pt>
                <c:pt idx="4719">
                  <c:v>6.7539600000000002</c:v>
                </c:pt>
                <c:pt idx="4720">
                  <c:v>6.84016</c:v>
                </c:pt>
                <c:pt idx="4721">
                  <c:v>6.8832599999999999</c:v>
                </c:pt>
                <c:pt idx="4722">
                  <c:v>6.8832599999999999</c:v>
                </c:pt>
                <c:pt idx="4723">
                  <c:v>6.84016</c:v>
                </c:pt>
                <c:pt idx="4724">
                  <c:v>6.9479100000000003</c:v>
                </c:pt>
                <c:pt idx="4725">
                  <c:v>6.9048100000000003</c:v>
                </c:pt>
                <c:pt idx="4726">
                  <c:v>6.8617100000000004</c:v>
                </c:pt>
                <c:pt idx="4727">
                  <c:v>6.6893099999999999</c:v>
                </c:pt>
                <c:pt idx="4728">
                  <c:v>6.64621</c:v>
                </c:pt>
                <c:pt idx="4729">
                  <c:v>6.64621</c:v>
                </c:pt>
                <c:pt idx="4730">
                  <c:v>6.6893099999999999</c:v>
                </c:pt>
                <c:pt idx="4731">
                  <c:v>6.7539600000000002</c:v>
                </c:pt>
                <c:pt idx="4732">
                  <c:v>6.7539600000000002</c:v>
                </c:pt>
                <c:pt idx="4733">
                  <c:v>6.7539600000000002</c:v>
                </c:pt>
                <c:pt idx="4734">
                  <c:v>6.7324099999999998</c:v>
                </c:pt>
                <c:pt idx="4735">
                  <c:v>6.7539600000000002</c:v>
                </c:pt>
                <c:pt idx="4736">
                  <c:v>6.7539600000000002</c:v>
                </c:pt>
                <c:pt idx="4737">
                  <c:v>6.7324099999999998</c:v>
                </c:pt>
                <c:pt idx="4738">
                  <c:v>6.7324099999999998</c:v>
                </c:pt>
                <c:pt idx="4739">
                  <c:v>6.84016</c:v>
                </c:pt>
                <c:pt idx="4740">
                  <c:v>6.8186099999999996</c:v>
                </c:pt>
                <c:pt idx="4741">
                  <c:v>6.7970600000000001</c:v>
                </c:pt>
                <c:pt idx="4742">
                  <c:v>6.7755099999999997</c:v>
                </c:pt>
                <c:pt idx="4743">
                  <c:v>6.7755099999999997</c:v>
                </c:pt>
                <c:pt idx="4744">
                  <c:v>6.7970600000000001</c:v>
                </c:pt>
                <c:pt idx="4745">
                  <c:v>6.7539600000000002</c:v>
                </c:pt>
                <c:pt idx="4746">
                  <c:v>6.8832599999999999</c:v>
                </c:pt>
                <c:pt idx="4747">
                  <c:v>6.9479100000000003</c:v>
                </c:pt>
                <c:pt idx="4748">
                  <c:v>6.9910100000000002</c:v>
                </c:pt>
                <c:pt idx="4749">
                  <c:v>7.0017899999999997</c:v>
                </c:pt>
                <c:pt idx="4750">
                  <c:v>7.0556700000000001</c:v>
                </c:pt>
                <c:pt idx="4751">
                  <c:v>7.0556700000000001</c:v>
                </c:pt>
                <c:pt idx="4752">
                  <c:v>7.0341199999999997</c:v>
                </c:pt>
                <c:pt idx="4753">
                  <c:v>7.1634200000000003</c:v>
                </c:pt>
                <c:pt idx="4754">
                  <c:v>7.1203200000000004</c:v>
                </c:pt>
                <c:pt idx="4755">
                  <c:v>7.0772199999999996</c:v>
                </c:pt>
                <c:pt idx="4756">
                  <c:v>6.9263599999999999</c:v>
                </c:pt>
                <c:pt idx="4757">
                  <c:v>6.9479100000000003</c:v>
                </c:pt>
                <c:pt idx="4758">
                  <c:v>6.9263599999999999</c:v>
                </c:pt>
                <c:pt idx="4759">
                  <c:v>6.9048100000000003</c:v>
                </c:pt>
                <c:pt idx="4760">
                  <c:v>6.9263599999999999</c:v>
                </c:pt>
                <c:pt idx="4761">
                  <c:v>6.9479100000000003</c:v>
                </c:pt>
                <c:pt idx="4762">
                  <c:v>6.9048100000000003</c:v>
                </c:pt>
                <c:pt idx="4763">
                  <c:v>6.9048100000000003</c:v>
                </c:pt>
                <c:pt idx="4764">
                  <c:v>6.8617100000000004</c:v>
                </c:pt>
                <c:pt idx="4765">
                  <c:v>6.8832599999999999</c:v>
                </c:pt>
                <c:pt idx="4766">
                  <c:v>6.9048100000000003</c:v>
                </c:pt>
                <c:pt idx="4767">
                  <c:v>6.9263599999999999</c:v>
                </c:pt>
                <c:pt idx="4768">
                  <c:v>7.0556700000000001</c:v>
                </c:pt>
                <c:pt idx="4769">
                  <c:v>7.1634200000000003</c:v>
                </c:pt>
                <c:pt idx="4770">
                  <c:v>7.2496200000000002</c:v>
                </c:pt>
                <c:pt idx="4771">
                  <c:v>7.2280699999999998</c:v>
                </c:pt>
                <c:pt idx="4772">
                  <c:v>7.2603999999999997</c:v>
                </c:pt>
                <c:pt idx="4773">
                  <c:v>7.2927200000000001</c:v>
                </c:pt>
                <c:pt idx="4774">
                  <c:v>7.3142699999999996</c:v>
                </c:pt>
                <c:pt idx="4775">
                  <c:v>7.4004700000000003</c:v>
                </c:pt>
                <c:pt idx="4776">
                  <c:v>7.3789199999999999</c:v>
                </c:pt>
                <c:pt idx="4777">
                  <c:v>7.3789199999999999</c:v>
                </c:pt>
                <c:pt idx="4778">
                  <c:v>7.3789199999999999</c:v>
                </c:pt>
                <c:pt idx="4779">
                  <c:v>7.4651300000000003</c:v>
                </c:pt>
                <c:pt idx="4780">
                  <c:v>7.4866799999999998</c:v>
                </c:pt>
                <c:pt idx="4781">
                  <c:v>7.5297799999999997</c:v>
                </c:pt>
                <c:pt idx="4782">
                  <c:v>7.5513300000000001</c:v>
                </c:pt>
                <c:pt idx="4783">
                  <c:v>7.59443</c:v>
                </c:pt>
                <c:pt idx="4784">
                  <c:v>7.5728799999999996</c:v>
                </c:pt>
                <c:pt idx="4785">
                  <c:v>7.5728799999999996</c:v>
                </c:pt>
                <c:pt idx="4786">
                  <c:v>7.5297799999999997</c:v>
                </c:pt>
                <c:pt idx="4787">
                  <c:v>7.59443</c:v>
                </c:pt>
                <c:pt idx="4788">
                  <c:v>7.5513300000000001</c:v>
                </c:pt>
                <c:pt idx="4789">
                  <c:v>7.5728799999999996</c:v>
                </c:pt>
                <c:pt idx="4790">
                  <c:v>7.5297799999999997</c:v>
                </c:pt>
                <c:pt idx="4791">
                  <c:v>7.59443</c:v>
                </c:pt>
                <c:pt idx="4792">
                  <c:v>7.5836499999999996</c:v>
                </c:pt>
                <c:pt idx="4793">
                  <c:v>7.5513300000000001</c:v>
                </c:pt>
                <c:pt idx="4794">
                  <c:v>7.59443</c:v>
                </c:pt>
                <c:pt idx="4795">
                  <c:v>7.5728799999999996</c:v>
                </c:pt>
                <c:pt idx="4796">
                  <c:v>7.5082300000000002</c:v>
                </c:pt>
                <c:pt idx="4797">
                  <c:v>7.4435799999999999</c:v>
                </c:pt>
                <c:pt idx="4798">
                  <c:v>7.3573700000000004</c:v>
                </c:pt>
                <c:pt idx="4799">
                  <c:v>7.4651300000000003</c:v>
                </c:pt>
                <c:pt idx="4800">
                  <c:v>7.5082300000000002</c:v>
                </c:pt>
                <c:pt idx="4801">
                  <c:v>7.5513300000000001</c:v>
                </c:pt>
                <c:pt idx="4802">
                  <c:v>7.6375299999999999</c:v>
                </c:pt>
                <c:pt idx="4803">
                  <c:v>7.6590800000000003</c:v>
                </c:pt>
                <c:pt idx="4804">
                  <c:v>7.6159800000000004</c:v>
                </c:pt>
                <c:pt idx="4805">
                  <c:v>7.59443</c:v>
                </c:pt>
                <c:pt idx="4806">
                  <c:v>7.5728799999999996</c:v>
                </c:pt>
                <c:pt idx="4807">
                  <c:v>7.6159800000000004</c:v>
                </c:pt>
                <c:pt idx="4808">
                  <c:v>7.59443</c:v>
                </c:pt>
                <c:pt idx="4809">
                  <c:v>7.09877</c:v>
                </c:pt>
                <c:pt idx="4810">
                  <c:v>6.9048100000000003</c:v>
                </c:pt>
                <c:pt idx="4811">
                  <c:v>6.7539600000000002</c:v>
                </c:pt>
                <c:pt idx="4812">
                  <c:v>6.6677600000000004</c:v>
                </c:pt>
                <c:pt idx="4813">
                  <c:v>6.7108600000000003</c:v>
                </c:pt>
                <c:pt idx="4814">
                  <c:v>6.6893099999999999</c:v>
                </c:pt>
                <c:pt idx="4815">
                  <c:v>6.7324099999999998</c:v>
                </c:pt>
                <c:pt idx="4816">
                  <c:v>6.6893099999999999</c:v>
                </c:pt>
                <c:pt idx="4817">
                  <c:v>6.7324099999999998</c:v>
                </c:pt>
                <c:pt idx="4818">
                  <c:v>6.6893099999999999</c:v>
                </c:pt>
                <c:pt idx="4819">
                  <c:v>6.6893099999999999</c:v>
                </c:pt>
                <c:pt idx="4820">
                  <c:v>6.6677600000000004</c:v>
                </c:pt>
                <c:pt idx="4821">
                  <c:v>6.6893099999999999</c:v>
                </c:pt>
                <c:pt idx="4822">
                  <c:v>6.7108600000000003</c:v>
                </c:pt>
                <c:pt idx="4823">
                  <c:v>6.8186099999999996</c:v>
                </c:pt>
                <c:pt idx="4824">
                  <c:v>6.8832599999999999</c:v>
                </c:pt>
                <c:pt idx="4825">
                  <c:v>6.9910100000000002</c:v>
                </c:pt>
                <c:pt idx="4826">
                  <c:v>7.0341199999999997</c:v>
                </c:pt>
                <c:pt idx="4827">
                  <c:v>7.0772199999999996</c:v>
                </c:pt>
                <c:pt idx="4828">
                  <c:v>6.9910100000000002</c:v>
                </c:pt>
                <c:pt idx="4829">
                  <c:v>7.0341199999999997</c:v>
                </c:pt>
                <c:pt idx="4830">
                  <c:v>7.0556700000000001</c:v>
                </c:pt>
                <c:pt idx="4831">
                  <c:v>7.0556700000000001</c:v>
                </c:pt>
                <c:pt idx="4832">
                  <c:v>7.0341199999999997</c:v>
                </c:pt>
                <c:pt idx="4833">
                  <c:v>7.09877</c:v>
                </c:pt>
                <c:pt idx="4834">
                  <c:v>7.1203200000000004</c:v>
                </c:pt>
                <c:pt idx="4835">
                  <c:v>7.0556700000000001</c:v>
                </c:pt>
                <c:pt idx="4836">
                  <c:v>7.0341199999999997</c:v>
                </c:pt>
                <c:pt idx="4837">
                  <c:v>7.0341199999999997</c:v>
                </c:pt>
                <c:pt idx="4838">
                  <c:v>7.0125700000000002</c:v>
                </c:pt>
                <c:pt idx="4839">
                  <c:v>6.8832599999999999</c:v>
                </c:pt>
                <c:pt idx="4840">
                  <c:v>6.8186099999999996</c:v>
                </c:pt>
                <c:pt idx="4841">
                  <c:v>6.8186099999999996</c:v>
                </c:pt>
                <c:pt idx="4842">
                  <c:v>6.7539600000000002</c:v>
                </c:pt>
                <c:pt idx="4843">
                  <c:v>6.6893099999999999</c:v>
                </c:pt>
                <c:pt idx="4844">
                  <c:v>6.60311</c:v>
                </c:pt>
                <c:pt idx="4845">
                  <c:v>6.6246600000000004</c:v>
                </c:pt>
                <c:pt idx="4846">
                  <c:v>6.61388</c:v>
                </c:pt>
                <c:pt idx="4847">
                  <c:v>6.4306999999999999</c:v>
                </c:pt>
                <c:pt idx="4848">
                  <c:v>6.4306999999999999</c:v>
                </c:pt>
                <c:pt idx="4849">
                  <c:v>6.4306999999999999</c:v>
                </c:pt>
                <c:pt idx="4850">
                  <c:v>6.4091500000000003</c:v>
                </c:pt>
                <c:pt idx="4851">
                  <c:v>6.4522500000000003</c:v>
                </c:pt>
                <c:pt idx="4852">
                  <c:v>6.4306999999999999</c:v>
                </c:pt>
                <c:pt idx="4853">
                  <c:v>6.4306999999999999</c:v>
                </c:pt>
                <c:pt idx="4854">
                  <c:v>6.4091500000000003</c:v>
                </c:pt>
                <c:pt idx="4855">
                  <c:v>6.4199299999999999</c:v>
                </c:pt>
                <c:pt idx="4856">
                  <c:v>6.4522500000000003</c:v>
                </c:pt>
                <c:pt idx="4857">
                  <c:v>6.3875999999999999</c:v>
                </c:pt>
                <c:pt idx="4858">
                  <c:v>6.4306999999999999</c:v>
                </c:pt>
                <c:pt idx="4859">
                  <c:v>6.4091500000000003</c:v>
                </c:pt>
                <c:pt idx="4860">
                  <c:v>6.4306999999999999</c:v>
                </c:pt>
                <c:pt idx="4861">
                  <c:v>6.3875999999999999</c:v>
                </c:pt>
                <c:pt idx="4862">
                  <c:v>6.4306999999999999</c:v>
                </c:pt>
                <c:pt idx="4863">
                  <c:v>6.4737999999999998</c:v>
                </c:pt>
                <c:pt idx="4864">
                  <c:v>6.4522500000000003</c:v>
                </c:pt>
                <c:pt idx="4865">
                  <c:v>6.4091500000000003</c:v>
                </c:pt>
                <c:pt idx="4866">
                  <c:v>6.3875999999999999</c:v>
                </c:pt>
                <c:pt idx="4867">
                  <c:v>6.3660500000000004</c:v>
                </c:pt>
                <c:pt idx="4868">
                  <c:v>6.3660500000000004</c:v>
                </c:pt>
                <c:pt idx="4869">
                  <c:v>6.3660500000000004</c:v>
                </c:pt>
                <c:pt idx="4870">
                  <c:v>6.3660500000000004</c:v>
                </c:pt>
                <c:pt idx="4871">
                  <c:v>6.4091500000000003</c:v>
                </c:pt>
                <c:pt idx="4872">
                  <c:v>6.4091500000000003</c:v>
                </c:pt>
                <c:pt idx="4873">
                  <c:v>6.4953500000000002</c:v>
                </c:pt>
                <c:pt idx="4874">
                  <c:v>6.4953500000000002</c:v>
                </c:pt>
                <c:pt idx="4875">
                  <c:v>6.4953500000000002</c:v>
                </c:pt>
                <c:pt idx="4876">
                  <c:v>6.4737999999999998</c:v>
                </c:pt>
                <c:pt idx="4877">
                  <c:v>6.4737999999999998</c:v>
                </c:pt>
                <c:pt idx="4878">
                  <c:v>6.4199299999999999</c:v>
                </c:pt>
                <c:pt idx="4879">
                  <c:v>6.3445</c:v>
                </c:pt>
                <c:pt idx="4880">
                  <c:v>6.3445</c:v>
                </c:pt>
                <c:pt idx="4881">
                  <c:v>6.3229499999999996</c:v>
                </c:pt>
                <c:pt idx="4882">
                  <c:v>6.3445</c:v>
                </c:pt>
                <c:pt idx="4883">
                  <c:v>6.3229499999999996</c:v>
                </c:pt>
                <c:pt idx="4884">
                  <c:v>6.3229499999999996</c:v>
                </c:pt>
                <c:pt idx="4885">
                  <c:v>6.3445</c:v>
                </c:pt>
                <c:pt idx="4886">
                  <c:v>6.3445</c:v>
                </c:pt>
                <c:pt idx="4887">
                  <c:v>6.2798499999999997</c:v>
                </c:pt>
                <c:pt idx="4888">
                  <c:v>6.3445</c:v>
                </c:pt>
                <c:pt idx="4889">
                  <c:v>6.3445</c:v>
                </c:pt>
                <c:pt idx="4890">
                  <c:v>6.3229499999999996</c:v>
                </c:pt>
                <c:pt idx="4891">
                  <c:v>6.3014000000000001</c:v>
                </c:pt>
                <c:pt idx="4892">
                  <c:v>6.3229499999999996</c:v>
                </c:pt>
                <c:pt idx="4893">
                  <c:v>6.3660500000000004</c:v>
                </c:pt>
                <c:pt idx="4894">
                  <c:v>6.3445</c:v>
                </c:pt>
                <c:pt idx="4895">
                  <c:v>6.3229499999999996</c:v>
                </c:pt>
                <c:pt idx="4896">
                  <c:v>6.3875999999999999</c:v>
                </c:pt>
                <c:pt idx="4897">
                  <c:v>6.3875999999999999</c:v>
                </c:pt>
                <c:pt idx="4898">
                  <c:v>6.4091500000000003</c:v>
                </c:pt>
                <c:pt idx="4899">
                  <c:v>6.4737999999999998</c:v>
                </c:pt>
                <c:pt idx="4900">
                  <c:v>6.5168999999999997</c:v>
                </c:pt>
                <c:pt idx="4901">
                  <c:v>6.56</c:v>
                </c:pt>
                <c:pt idx="4902">
                  <c:v>6.5384500000000001</c:v>
                </c:pt>
                <c:pt idx="4903">
                  <c:v>6.56</c:v>
                </c:pt>
                <c:pt idx="4904">
                  <c:v>6.5168999999999997</c:v>
                </c:pt>
                <c:pt idx="4905">
                  <c:v>6.4953500000000002</c:v>
                </c:pt>
                <c:pt idx="4906">
                  <c:v>6.4737999999999998</c:v>
                </c:pt>
                <c:pt idx="4907">
                  <c:v>6.5168999999999997</c:v>
                </c:pt>
                <c:pt idx="4908">
                  <c:v>6.4953500000000002</c:v>
                </c:pt>
                <c:pt idx="4909">
                  <c:v>6.4953500000000002</c:v>
                </c:pt>
                <c:pt idx="4910">
                  <c:v>6.4199299999999999</c:v>
                </c:pt>
                <c:pt idx="4911">
                  <c:v>6.4953500000000002</c:v>
                </c:pt>
                <c:pt idx="4912">
                  <c:v>6.4737999999999998</c:v>
                </c:pt>
                <c:pt idx="4913">
                  <c:v>6.4737999999999998</c:v>
                </c:pt>
                <c:pt idx="4914">
                  <c:v>6.4522500000000003</c:v>
                </c:pt>
                <c:pt idx="4915">
                  <c:v>6.4306999999999999</c:v>
                </c:pt>
                <c:pt idx="4916">
                  <c:v>6.4522500000000003</c:v>
                </c:pt>
                <c:pt idx="4917">
                  <c:v>6.4522500000000003</c:v>
                </c:pt>
                <c:pt idx="4918">
                  <c:v>6.4953500000000002</c:v>
                </c:pt>
                <c:pt idx="4919">
                  <c:v>6.4953500000000002</c:v>
                </c:pt>
                <c:pt idx="4920">
                  <c:v>6.4737999999999998</c:v>
                </c:pt>
                <c:pt idx="4921">
                  <c:v>6.4737999999999998</c:v>
                </c:pt>
                <c:pt idx="4922">
                  <c:v>6.56</c:v>
                </c:pt>
                <c:pt idx="4923">
                  <c:v>6.60311</c:v>
                </c:pt>
                <c:pt idx="4924">
                  <c:v>6.60311</c:v>
                </c:pt>
                <c:pt idx="4925">
                  <c:v>6.58155</c:v>
                </c:pt>
                <c:pt idx="4926">
                  <c:v>6.56</c:v>
                </c:pt>
                <c:pt idx="4927">
                  <c:v>6.5384500000000001</c:v>
                </c:pt>
                <c:pt idx="4928">
                  <c:v>6.5384500000000001</c:v>
                </c:pt>
                <c:pt idx="4929">
                  <c:v>6.4953500000000002</c:v>
                </c:pt>
                <c:pt idx="4930">
                  <c:v>6.58155</c:v>
                </c:pt>
                <c:pt idx="4931">
                  <c:v>6.60311</c:v>
                </c:pt>
                <c:pt idx="4932">
                  <c:v>6.6677600000000004</c:v>
                </c:pt>
                <c:pt idx="4933">
                  <c:v>6.6677600000000004</c:v>
                </c:pt>
                <c:pt idx="4934">
                  <c:v>6.6893099999999999</c:v>
                </c:pt>
                <c:pt idx="4935">
                  <c:v>6.7324099999999998</c:v>
                </c:pt>
                <c:pt idx="4936">
                  <c:v>6.7324099999999998</c:v>
                </c:pt>
                <c:pt idx="4937">
                  <c:v>6.7108600000000003</c:v>
                </c:pt>
                <c:pt idx="4938">
                  <c:v>6.7539600000000002</c:v>
                </c:pt>
                <c:pt idx="4939">
                  <c:v>6.7755099999999997</c:v>
                </c:pt>
                <c:pt idx="4940">
                  <c:v>6.7324099999999998</c:v>
                </c:pt>
                <c:pt idx="4941">
                  <c:v>6.7324099999999998</c:v>
                </c:pt>
                <c:pt idx="4942">
                  <c:v>6.7108600000000003</c:v>
                </c:pt>
                <c:pt idx="4943">
                  <c:v>6.6246600000000004</c:v>
                </c:pt>
                <c:pt idx="4944">
                  <c:v>6.58155</c:v>
                </c:pt>
                <c:pt idx="4945">
                  <c:v>6.64621</c:v>
                </c:pt>
                <c:pt idx="4946">
                  <c:v>6.64621</c:v>
                </c:pt>
                <c:pt idx="4947">
                  <c:v>6.60311</c:v>
                </c:pt>
                <c:pt idx="4948">
                  <c:v>6.5384500000000001</c:v>
                </c:pt>
                <c:pt idx="4949">
                  <c:v>6.5168999999999997</c:v>
                </c:pt>
                <c:pt idx="4950">
                  <c:v>6.5384500000000001</c:v>
                </c:pt>
                <c:pt idx="4951">
                  <c:v>6.5384500000000001</c:v>
                </c:pt>
                <c:pt idx="4952">
                  <c:v>6.5168999999999997</c:v>
                </c:pt>
                <c:pt idx="4953">
                  <c:v>6.56</c:v>
                </c:pt>
                <c:pt idx="4954">
                  <c:v>6.5384500000000001</c:v>
                </c:pt>
                <c:pt idx="4955">
                  <c:v>6.5384500000000001</c:v>
                </c:pt>
                <c:pt idx="4956">
                  <c:v>6.56</c:v>
                </c:pt>
                <c:pt idx="4957">
                  <c:v>6.58155</c:v>
                </c:pt>
                <c:pt idx="4958">
                  <c:v>6.58155</c:v>
                </c:pt>
                <c:pt idx="4959">
                  <c:v>6.56</c:v>
                </c:pt>
                <c:pt idx="4960">
                  <c:v>6.58155</c:v>
                </c:pt>
                <c:pt idx="4961">
                  <c:v>6.58155</c:v>
                </c:pt>
                <c:pt idx="4962">
                  <c:v>6.5492299999999997</c:v>
                </c:pt>
                <c:pt idx="4963">
                  <c:v>6.6246600000000004</c:v>
                </c:pt>
                <c:pt idx="4964">
                  <c:v>6.6246600000000004</c:v>
                </c:pt>
                <c:pt idx="4965">
                  <c:v>6.6677600000000004</c:v>
                </c:pt>
                <c:pt idx="4966">
                  <c:v>6.6246600000000004</c:v>
                </c:pt>
                <c:pt idx="4967">
                  <c:v>6.6677600000000004</c:v>
                </c:pt>
                <c:pt idx="4968">
                  <c:v>6.6893099999999999</c:v>
                </c:pt>
                <c:pt idx="4969">
                  <c:v>6.6677600000000004</c:v>
                </c:pt>
                <c:pt idx="4970">
                  <c:v>6.60311</c:v>
                </c:pt>
                <c:pt idx="4971">
                  <c:v>6.58155</c:v>
                </c:pt>
                <c:pt idx="4972">
                  <c:v>6.60311</c:v>
                </c:pt>
                <c:pt idx="4973">
                  <c:v>6.58155</c:v>
                </c:pt>
                <c:pt idx="4974">
                  <c:v>6.58155</c:v>
                </c:pt>
                <c:pt idx="4975">
                  <c:v>6.58155</c:v>
                </c:pt>
                <c:pt idx="4976">
                  <c:v>6.5384500000000001</c:v>
                </c:pt>
                <c:pt idx="4977">
                  <c:v>6.4737999999999998</c:v>
                </c:pt>
                <c:pt idx="4978">
                  <c:v>6.5168999999999997</c:v>
                </c:pt>
                <c:pt idx="4979">
                  <c:v>6.5168999999999997</c:v>
                </c:pt>
                <c:pt idx="4980">
                  <c:v>6.5168999999999997</c:v>
                </c:pt>
                <c:pt idx="4981">
                  <c:v>6.5168999999999997</c:v>
                </c:pt>
                <c:pt idx="4982">
                  <c:v>6.5168999999999997</c:v>
                </c:pt>
                <c:pt idx="4983">
                  <c:v>6.5384500000000001</c:v>
                </c:pt>
                <c:pt idx="4984">
                  <c:v>6.5384500000000001</c:v>
                </c:pt>
                <c:pt idx="4985">
                  <c:v>6.5384500000000001</c:v>
                </c:pt>
                <c:pt idx="4986">
                  <c:v>6.5168999999999997</c:v>
                </c:pt>
                <c:pt idx="4987">
                  <c:v>6.5168999999999997</c:v>
                </c:pt>
                <c:pt idx="4988">
                  <c:v>6.4953500000000002</c:v>
                </c:pt>
                <c:pt idx="4989">
                  <c:v>6.5384500000000001</c:v>
                </c:pt>
                <c:pt idx="4990">
                  <c:v>6.5168999999999997</c:v>
                </c:pt>
                <c:pt idx="4991">
                  <c:v>6.5384500000000001</c:v>
                </c:pt>
                <c:pt idx="4992">
                  <c:v>6.5384500000000001</c:v>
                </c:pt>
                <c:pt idx="4993">
                  <c:v>6.56</c:v>
                </c:pt>
                <c:pt idx="4994">
                  <c:v>6.5168999999999997</c:v>
                </c:pt>
                <c:pt idx="4995">
                  <c:v>6.4953500000000002</c:v>
                </c:pt>
                <c:pt idx="4996">
                  <c:v>6.4522500000000003</c:v>
                </c:pt>
                <c:pt idx="4997">
                  <c:v>6.5168999999999997</c:v>
                </c:pt>
                <c:pt idx="4998">
                  <c:v>6.5384500000000001</c:v>
                </c:pt>
                <c:pt idx="4999">
                  <c:v>6.5384500000000001</c:v>
                </c:pt>
                <c:pt idx="5000">
                  <c:v>6.5168999999999997</c:v>
                </c:pt>
                <c:pt idx="5001">
                  <c:v>6.5168999999999997</c:v>
                </c:pt>
                <c:pt idx="5002">
                  <c:v>6.4953500000000002</c:v>
                </c:pt>
                <c:pt idx="5003">
                  <c:v>6.4953500000000002</c:v>
                </c:pt>
                <c:pt idx="5004">
                  <c:v>6.5168999999999997</c:v>
                </c:pt>
                <c:pt idx="5005">
                  <c:v>6.58155</c:v>
                </c:pt>
                <c:pt idx="5006">
                  <c:v>6.56</c:v>
                </c:pt>
                <c:pt idx="5007">
                  <c:v>6.5384500000000001</c:v>
                </c:pt>
                <c:pt idx="5008">
                  <c:v>6.56</c:v>
                </c:pt>
                <c:pt idx="5009">
                  <c:v>6.60311</c:v>
                </c:pt>
                <c:pt idx="5010">
                  <c:v>6.6246600000000004</c:v>
                </c:pt>
                <c:pt idx="5011">
                  <c:v>6.64621</c:v>
                </c:pt>
                <c:pt idx="5012">
                  <c:v>6.6246600000000004</c:v>
                </c:pt>
                <c:pt idx="5013">
                  <c:v>6.64621</c:v>
                </c:pt>
                <c:pt idx="5014">
                  <c:v>6.6893099999999999</c:v>
                </c:pt>
                <c:pt idx="5015">
                  <c:v>6.7324099999999998</c:v>
                </c:pt>
                <c:pt idx="5016">
                  <c:v>6.6677600000000004</c:v>
                </c:pt>
                <c:pt idx="5017">
                  <c:v>6.6246600000000004</c:v>
                </c:pt>
                <c:pt idx="5018">
                  <c:v>6.60311</c:v>
                </c:pt>
                <c:pt idx="5019">
                  <c:v>6.60311</c:v>
                </c:pt>
                <c:pt idx="5020">
                  <c:v>6.6246600000000004</c:v>
                </c:pt>
                <c:pt idx="5021">
                  <c:v>6.64621</c:v>
                </c:pt>
                <c:pt idx="5022">
                  <c:v>6.6893099999999999</c:v>
                </c:pt>
                <c:pt idx="5023">
                  <c:v>6.6246600000000004</c:v>
                </c:pt>
                <c:pt idx="5024">
                  <c:v>6.64621</c:v>
                </c:pt>
                <c:pt idx="5025">
                  <c:v>6.6246600000000004</c:v>
                </c:pt>
                <c:pt idx="5026">
                  <c:v>6.5384500000000001</c:v>
                </c:pt>
                <c:pt idx="5027">
                  <c:v>6.60311</c:v>
                </c:pt>
                <c:pt idx="5028">
                  <c:v>6.60311</c:v>
                </c:pt>
                <c:pt idx="5029">
                  <c:v>6.58155</c:v>
                </c:pt>
                <c:pt idx="5030">
                  <c:v>6.5384500000000001</c:v>
                </c:pt>
                <c:pt idx="5031">
                  <c:v>6.58155</c:v>
                </c:pt>
                <c:pt idx="5032">
                  <c:v>6.6246600000000004</c:v>
                </c:pt>
                <c:pt idx="5033">
                  <c:v>6.6246600000000004</c:v>
                </c:pt>
                <c:pt idx="5034">
                  <c:v>6.5384500000000001</c:v>
                </c:pt>
                <c:pt idx="5035">
                  <c:v>6.5168999999999997</c:v>
                </c:pt>
                <c:pt idx="5036">
                  <c:v>6.5168999999999997</c:v>
                </c:pt>
                <c:pt idx="5037">
                  <c:v>6.5168999999999997</c:v>
                </c:pt>
                <c:pt idx="5038">
                  <c:v>6.4953500000000002</c:v>
                </c:pt>
                <c:pt idx="5039">
                  <c:v>6.5168999999999997</c:v>
                </c:pt>
                <c:pt idx="5040">
                  <c:v>6.4737999999999998</c:v>
                </c:pt>
                <c:pt idx="5041">
                  <c:v>6.4522500000000003</c:v>
                </c:pt>
                <c:pt idx="5042">
                  <c:v>6.4522500000000003</c:v>
                </c:pt>
                <c:pt idx="5043">
                  <c:v>6.5384500000000001</c:v>
                </c:pt>
                <c:pt idx="5044">
                  <c:v>6.56</c:v>
                </c:pt>
                <c:pt idx="5045">
                  <c:v>6.58155</c:v>
                </c:pt>
                <c:pt idx="5046">
                  <c:v>6.6246600000000004</c:v>
                </c:pt>
                <c:pt idx="5047">
                  <c:v>6.6246600000000004</c:v>
                </c:pt>
                <c:pt idx="5048">
                  <c:v>6.6246600000000004</c:v>
                </c:pt>
                <c:pt idx="5049">
                  <c:v>6.64621</c:v>
                </c:pt>
                <c:pt idx="5050">
                  <c:v>6.60311</c:v>
                </c:pt>
                <c:pt idx="5051">
                  <c:v>6.56</c:v>
                </c:pt>
                <c:pt idx="5052">
                  <c:v>6.58155</c:v>
                </c:pt>
                <c:pt idx="5053">
                  <c:v>6.56</c:v>
                </c:pt>
                <c:pt idx="5054">
                  <c:v>6.56</c:v>
                </c:pt>
                <c:pt idx="5055">
                  <c:v>6.58155</c:v>
                </c:pt>
                <c:pt idx="5056">
                  <c:v>6.6246600000000004</c:v>
                </c:pt>
                <c:pt idx="5057">
                  <c:v>6.64621</c:v>
                </c:pt>
                <c:pt idx="5058">
                  <c:v>6.64621</c:v>
                </c:pt>
                <c:pt idx="5059">
                  <c:v>6.64621</c:v>
                </c:pt>
                <c:pt idx="5060">
                  <c:v>6.64621</c:v>
                </c:pt>
                <c:pt idx="5061">
                  <c:v>6.64621</c:v>
                </c:pt>
                <c:pt idx="5062">
                  <c:v>6.6785300000000003</c:v>
                </c:pt>
                <c:pt idx="5063">
                  <c:v>6.64621</c:v>
                </c:pt>
                <c:pt idx="5064">
                  <c:v>6.64621</c:v>
                </c:pt>
                <c:pt idx="5065">
                  <c:v>6.6246600000000004</c:v>
                </c:pt>
                <c:pt idx="5066">
                  <c:v>6.6677600000000004</c:v>
                </c:pt>
                <c:pt idx="5067">
                  <c:v>6.7108600000000003</c:v>
                </c:pt>
                <c:pt idx="5068">
                  <c:v>6.6893099999999999</c:v>
                </c:pt>
                <c:pt idx="5069">
                  <c:v>6.7324099999999998</c:v>
                </c:pt>
                <c:pt idx="5070">
                  <c:v>6.7108600000000003</c:v>
                </c:pt>
                <c:pt idx="5071">
                  <c:v>6.7324099999999998</c:v>
                </c:pt>
                <c:pt idx="5072">
                  <c:v>6.6893099999999999</c:v>
                </c:pt>
                <c:pt idx="5073">
                  <c:v>6.6893099999999999</c:v>
                </c:pt>
                <c:pt idx="5074">
                  <c:v>6.6677600000000004</c:v>
                </c:pt>
                <c:pt idx="5075">
                  <c:v>6.6677600000000004</c:v>
                </c:pt>
                <c:pt idx="5076">
                  <c:v>6.6677600000000004</c:v>
                </c:pt>
                <c:pt idx="5077">
                  <c:v>6.7108600000000003</c:v>
                </c:pt>
                <c:pt idx="5078">
                  <c:v>6.6246600000000004</c:v>
                </c:pt>
                <c:pt idx="5079">
                  <c:v>6.6246600000000004</c:v>
                </c:pt>
                <c:pt idx="5080">
                  <c:v>6.6246600000000004</c:v>
                </c:pt>
                <c:pt idx="5081">
                  <c:v>6.64621</c:v>
                </c:pt>
                <c:pt idx="5082">
                  <c:v>6.60311</c:v>
                </c:pt>
                <c:pt idx="5083">
                  <c:v>6.58155</c:v>
                </c:pt>
                <c:pt idx="5084">
                  <c:v>6.5384500000000001</c:v>
                </c:pt>
                <c:pt idx="5085">
                  <c:v>6.6246600000000004</c:v>
                </c:pt>
                <c:pt idx="5086">
                  <c:v>6.64621</c:v>
                </c:pt>
                <c:pt idx="5087">
                  <c:v>6.64621</c:v>
                </c:pt>
                <c:pt idx="5088">
                  <c:v>6.58155</c:v>
                </c:pt>
                <c:pt idx="5089">
                  <c:v>6.6246600000000004</c:v>
                </c:pt>
                <c:pt idx="5090">
                  <c:v>6.6246600000000004</c:v>
                </c:pt>
                <c:pt idx="5091">
                  <c:v>6.6677600000000004</c:v>
                </c:pt>
                <c:pt idx="5092">
                  <c:v>6.64621</c:v>
                </c:pt>
                <c:pt idx="5093">
                  <c:v>6.6893099999999999</c:v>
                </c:pt>
                <c:pt idx="5094">
                  <c:v>6.64621</c:v>
                </c:pt>
                <c:pt idx="5095">
                  <c:v>6.6246600000000004</c:v>
                </c:pt>
                <c:pt idx="5096">
                  <c:v>6.56</c:v>
                </c:pt>
                <c:pt idx="5097">
                  <c:v>6.6677600000000004</c:v>
                </c:pt>
                <c:pt idx="5098">
                  <c:v>6.6677600000000004</c:v>
                </c:pt>
                <c:pt idx="5099">
                  <c:v>6.7108600000000003</c:v>
                </c:pt>
                <c:pt idx="5100">
                  <c:v>6.6677600000000004</c:v>
                </c:pt>
                <c:pt idx="5101">
                  <c:v>6.64621</c:v>
                </c:pt>
                <c:pt idx="5102">
                  <c:v>6.64621</c:v>
                </c:pt>
                <c:pt idx="5103">
                  <c:v>6.64621</c:v>
                </c:pt>
                <c:pt idx="5104">
                  <c:v>6.64621</c:v>
                </c:pt>
                <c:pt idx="5105">
                  <c:v>6.64621</c:v>
                </c:pt>
                <c:pt idx="5106">
                  <c:v>6.6677600000000004</c:v>
                </c:pt>
                <c:pt idx="5107">
                  <c:v>6.6677600000000004</c:v>
                </c:pt>
                <c:pt idx="5108">
                  <c:v>6.64621</c:v>
                </c:pt>
                <c:pt idx="5109">
                  <c:v>6.6677600000000004</c:v>
                </c:pt>
                <c:pt idx="5110">
                  <c:v>6.6677600000000004</c:v>
                </c:pt>
                <c:pt idx="5111">
                  <c:v>6.6785300000000003</c:v>
                </c:pt>
                <c:pt idx="5112">
                  <c:v>6.64621</c:v>
                </c:pt>
                <c:pt idx="5113">
                  <c:v>6.7270200000000004</c:v>
                </c:pt>
                <c:pt idx="5114">
                  <c:v>6.7108600000000003</c:v>
                </c:pt>
                <c:pt idx="5115">
                  <c:v>6.6893099999999999</c:v>
                </c:pt>
                <c:pt idx="5116">
                  <c:v>6.6893099999999999</c:v>
                </c:pt>
                <c:pt idx="5117">
                  <c:v>6.6246600000000004</c:v>
                </c:pt>
                <c:pt idx="5118">
                  <c:v>6.64621</c:v>
                </c:pt>
                <c:pt idx="5119">
                  <c:v>6.6300400000000002</c:v>
                </c:pt>
                <c:pt idx="5120">
                  <c:v>6.6677600000000004</c:v>
                </c:pt>
                <c:pt idx="5121">
                  <c:v>6.6246600000000004</c:v>
                </c:pt>
                <c:pt idx="5122">
                  <c:v>6.64621</c:v>
                </c:pt>
                <c:pt idx="5123">
                  <c:v>6.64621</c:v>
                </c:pt>
                <c:pt idx="5124">
                  <c:v>6.6246600000000004</c:v>
                </c:pt>
                <c:pt idx="5125">
                  <c:v>6.6246600000000004</c:v>
                </c:pt>
                <c:pt idx="5126">
                  <c:v>6.58155</c:v>
                </c:pt>
                <c:pt idx="5127">
                  <c:v>6.56</c:v>
                </c:pt>
                <c:pt idx="5128">
                  <c:v>6.5168999999999997</c:v>
                </c:pt>
                <c:pt idx="5129">
                  <c:v>6.4953500000000002</c:v>
                </c:pt>
                <c:pt idx="5130">
                  <c:v>6.5384500000000001</c:v>
                </c:pt>
                <c:pt idx="5131">
                  <c:v>6.58155</c:v>
                </c:pt>
                <c:pt idx="5132">
                  <c:v>6.64621</c:v>
                </c:pt>
                <c:pt idx="5133">
                  <c:v>6.6246600000000004</c:v>
                </c:pt>
                <c:pt idx="5134">
                  <c:v>6.64621</c:v>
                </c:pt>
                <c:pt idx="5135">
                  <c:v>6.6893099999999999</c:v>
                </c:pt>
                <c:pt idx="5136">
                  <c:v>6.6893099999999999</c:v>
                </c:pt>
                <c:pt idx="5137">
                  <c:v>6.6677600000000004</c:v>
                </c:pt>
                <c:pt idx="5138">
                  <c:v>6.6893099999999999</c:v>
                </c:pt>
                <c:pt idx="5139">
                  <c:v>6.6893099999999999</c:v>
                </c:pt>
                <c:pt idx="5140">
                  <c:v>6.6893099999999999</c:v>
                </c:pt>
                <c:pt idx="5141">
                  <c:v>6.7108600000000003</c:v>
                </c:pt>
                <c:pt idx="5142">
                  <c:v>6.7496499999999999</c:v>
                </c:pt>
                <c:pt idx="5143">
                  <c:v>6.7431799999999997</c:v>
                </c:pt>
                <c:pt idx="5144">
                  <c:v>6.7970600000000001</c:v>
                </c:pt>
                <c:pt idx="5145">
                  <c:v>6.7970600000000001</c:v>
                </c:pt>
                <c:pt idx="5146">
                  <c:v>6.7324099999999998</c:v>
                </c:pt>
                <c:pt idx="5147">
                  <c:v>6.7324099999999998</c:v>
                </c:pt>
                <c:pt idx="5148">
                  <c:v>6.7324099999999998</c:v>
                </c:pt>
                <c:pt idx="5149">
                  <c:v>6.7108600000000003</c:v>
                </c:pt>
                <c:pt idx="5150">
                  <c:v>6.6677600000000004</c:v>
                </c:pt>
                <c:pt idx="5151">
                  <c:v>6.7539600000000002</c:v>
                </c:pt>
                <c:pt idx="5152">
                  <c:v>6.7539600000000002</c:v>
                </c:pt>
                <c:pt idx="5153">
                  <c:v>6.7324099999999998</c:v>
                </c:pt>
                <c:pt idx="5154">
                  <c:v>6.7108600000000003</c:v>
                </c:pt>
                <c:pt idx="5155">
                  <c:v>6.7324099999999998</c:v>
                </c:pt>
                <c:pt idx="5156">
                  <c:v>6.7108600000000003</c:v>
                </c:pt>
                <c:pt idx="5157">
                  <c:v>6.6893099999999999</c:v>
                </c:pt>
                <c:pt idx="5158">
                  <c:v>6.64621</c:v>
                </c:pt>
                <c:pt idx="5159">
                  <c:v>6.7324099999999998</c:v>
                </c:pt>
                <c:pt idx="5160">
                  <c:v>6.7539600000000002</c:v>
                </c:pt>
                <c:pt idx="5161">
                  <c:v>6.7324099999999998</c:v>
                </c:pt>
                <c:pt idx="5162">
                  <c:v>6.6677600000000004</c:v>
                </c:pt>
                <c:pt idx="5163">
                  <c:v>6.6677600000000004</c:v>
                </c:pt>
                <c:pt idx="5164">
                  <c:v>6.64621</c:v>
                </c:pt>
                <c:pt idx="5165">
                  <c:v>6.6246600000000004</c:v>
                </c:pt>
                <c:pt idx="5166">
                  <c:v>6.7108600000000003</c:v>
                </c:pt>
                <c:pt idx="5167">
                  <c:v>6.7108600000000003</c:v>
                </c:pt>
                <c:pt idx="5168">
                  <c:v>6.7539600000000002</c:v>
                </c:pt>
                <c:pt idx="5169">
                  <c:v>6.7539600000000002</c:v>
                </c:pt>
                <c:pt idx="5170">
                  <c:v>6.8186099999999996</c:v>
                </c:pt>
                <c:pt idx="5171">
                  <c:v>6.8186099999999996</c:v>
                </c:pt>
                <c:pt idx="5172">
                  <c:v>6.8078399999999997</c:v>
                </c:pt>
                <c:pt idx="5173">
                  <c:v>6.6946899999999996</c:v>
                </c:pt>
                <c:pt idx="5174">
                  <c:v>6.64621</c:v>
                </c:pt>
                <c:pt idx="5175">
                  <c:v>6.6246600000000004</c:v>
                </c:pt>
                <c:pt idx="5176">
                  <c:v>6.6246600000000004</c:v>
                </c:pt>
                <c:pt idx="5177">
                  <c:v>6.64621</c:v>
                </c:pt>
                <c:pt idx="5178">
                  <c:v>6.64621</c:v>
                </c:pt>
                <c:pt idx="5179">
                  <c:v>6.6246600000000004</c:v>
                </c:pt>
                <c:pt idx="5180">
                  <c:v>6.58155</c:v>
                </c:pt>
                <c:pt idx="5181">
                  <c:v>6.64621</c:v>
                </c:pt>
                <c:pt idx="5182">
                  <c:v>6.6677600000000004</c:v>
                </c:pt>
                <c:pt idx="5183">
                  <c:v>6.6677600000000004</c:v>
                </c:pt>
                <c:pt idx="5184">
                  <c:v>6.6893099999999999</c:v>
                </c:pt>
                <c:pt idx="5185">
                  <c:v>6.7755099999999997</c:v>
                </c:pt>
                <c:pt idx="5186">
                  <c:v>6.7755099999999997</c:v>
                </c:pt>
                <c:pt idx="5187">
                  <c:v>6.7539600000000002</c:v>
                </c:pt>
                <c:pt idx="5188">
                  <c:v>6.7108600000000003</c:v>
                </c:pt>
                <c:pt idx="5189">
                  <c:v>6.7108600000000003</c:v>
                </c:pt>
                <c:pt idx="5190">
                  <c:v>6.7108600000000003</c:v>
                </c:pt>
                <c:pt idx="5191">
                  <c:v>6.6893099999999999</c:v>
                </c:pt>
                <c:pt idx="5192">
                  <c:v>6.6300400000000002</c:v>
                </c:pt>
                <c:pt idx="5193">
                  <c:v>6.58155</c:v>
                </c:pt>
                <c:pt idx="5194">
                  <c:v>6.6677600000000004</c:v>
                </c:pt>
                <c:pt idx="5195">
                  <c:v>6.6893099999999999</c:v>
                </c:pt>
                <c:pt idx="5196">
                  <c:v>6.6893099999999999</c:v>
                </c:pt>
                <c:pt idx="5197">
                  <c:v>6.6677600000000004</c:v>
                </c:pt>
                <c:pt idx="5198">
                  <c:v>6.7108600000000003</c:v>
                </c:pt>
                <c:pt idx="5199">
                  <c:v>6.7539600000000002</c:v>
                </c:pt>
                <c:pt idx="5200">
                  <c:v>6.8186099999999996</c:v>
                </c:pt>
                <c:pt idx="5201">
                  <c:v>6.84016</c:v>
                </c:pt>
                <c:pt idx="5202">
                  <c:v>6.9263599999999999</c:v>
                </c:pt>
                <c:pt idx="5203">
                  <c:v>6.9048100000000003</c:v>
                </c:pt>
                <c:pt idx="5204">
                  <c:v>6.9048100000000003</c:v>
                </c:pt>
                <c:pt idx="5205">
                  <c:v>6.9048100000000003</c:v>
                </c:pt>
                <c:pt idx="5206">
                  <c:v>6.9694599999999998</c:v>
                </c:pt>
                <c:pt idx="5207">
                  <c:v>6.9694599999999998</c:v>
                </c:pt>
                <c:pt idx="5208">
                  <c:v>6.9694599999999998</c:v>
                </c:pt>
                <c:pt idx="5209">
                  <c:v>6.9479100000000003</c:v>
                </c:pt>
                <c:pt idx="5210">
                  <c:v>6.8832599999999999</c:v>
                </c:pt>
                <c:pt idx="5211">
                  <c:v>6.8617100000000004</c:v>
                </c:pt>
                <c:pt idx="5212">
                  <c:v>6.8617100000000004</c:v>
                </c:pt>
                <c:pt idx="5213">
                  <c:v>6.8186099999999996</c:v>
                </c:pt>
                <c:pt idx="5214">
                  <c:v>6.8832599999999999</c:v>
                </c:pt>
                <c:pt idx="5215">
                  <c:v>6.9048100000000003</c:v>
                </c:pt>
                <c:pt idx="5216">
                  <c:v>6.9263599999999999</c:v>
                </c:pt>
                <c:pt idx="5217">
                  <c:v>6.8617100000000004</c:v>
                </c:pt>
                <c:pt idx="5218">
                  <c:v>6.7324099999999998</c:v>
                </c:pt>
                <c:pt idx="5219">
                  <c:v>6.7324099999999998</c:v>
                </c:pt>
                <c:pt idx="5220">
                  <c:v>6.7324099999999998</c:v>
                </c:pt>
                <c:pt idx="5221">
                  <c:v>6.7324099999999998</c:v>
                </c:pt>
                <c:pt idx="5222">
                  <c:v>6.7324099999999998</c:v>
                </c:pt>
                <c:pt idx="5223">
                  <c:v>6.7324099999999998</c:v>
                </c:pt>
                <c:pt idx="5224">
                  <c:v>6.7324099999999998</c:v>
                </c:pt>
                <c:pt idx="5225">
                  <c:v>6.7324099999999998</c:v>
                </c:pt>
                <c:pt idx="5226">
                  <c:v>6.8186099999999996</c:v>
                </c:pt>
                <c:pt idx="5227">
                  <c:v>6.84016</c:v>
                </c:pt>
                <c:pt idx="5228">
                  <c:v>6.8186099999999996</c:v>
                </c:pt>
                <c:pt idx="5229">
                  <c:v>6.8186099999999996</c:v>
                </c:pt>
                <c:pt idx="5230">
                  <c:v>6.7539600000000002</c:v>
                </c:pt>
                <c:pt idx="5231">
                  <c:v>6.7970600000000001</c:v>
                </c:pt>
                <c:pt idx="5232">
                  <c:v>6.7755099999999997</c:v>
                </c:pt>
                <c:pt idx="5233">
                  <c:v>6.7539600000000002</c:v>
                </c:pt>
                <c:pt idx="5234">
                  <c:v>6.6677600000000004</c:v>
                </c:pt>
                <c:pt idx="5235">
                  <c:v>6.7108600000000003</c:v>
                </c:pt>
                <c:pt idx="5236">
                  <c:v>6.7324099999999998</c:v>
                </c:pt>
                <c:pt idx="5237">
                  <c:v>6.7755099999999997</c:v>
                </c:pt>
                <c:pt idx="5238">
                  <c:v>6.6893099999999999</c:v>
                </c:pt>
                <c:pt idx="5239">
                  <c:v>6.7108600000000003</c:v>
                </c:pt>
                <c:pt idx="5240">
                  <c:v>6.7324099999999998</c:v>
                </c:pt>
                <c:pt idx="5241">
                  <c:v>6.7539600000000002</c:v>
                </c:pt>
                <c:pt idx="5242">
                  <c:v>6.7324099999999998</c:v>
                </c:pt>
                <c:pt idx="5243">
                  <c:v>6.6946899999999996</c:v>
                </c:pt>
                <c:pt idx="5244">
                  <c:v>6.6893099999999999</c:v>
                </c:pt>
                <c:pt idx="5245">
                  <c:v>6.7539600000000002</c:v>
                </c:pt>
                <c:pt idx="5246">
                  <c:v>6.84016</c:v>
                </c:pt>
                <c:pt idx="5247">
                  <c:v>6.8617100000000004</c:v>
                </c:pt>
                <c:pt idx="5248">
                  <c:v>6.8832599999999999</c:v>
                </c:pt>
                <c:pt idx="5249">
                  <c:v>6.84016</c:v>
                </c:pt>
                <c:pt idx="5250">
                  <c:v>6.8617100000000004</c:v>
                </c:pt>
                <c:pt idx="5251">
                  <c:v>6.9048100000000003</c:v>
                </c:pt>
                <c:pt idx="5252">
                  <c:v>6.9694599999999998</c:v>
                </c:pt>
                <c:pt idx="5253">
                  <c:v>6.9263599999999999</c:v>
                </c:pt>
                <c:pt idx="5254">
                  <c:v>6.8617100000000004</c:v>
                </c:pt>
                <c:pt idx="5255">
                  <c:v>6.7324099999999998</c:v>
                </c:pt>
                <c:pt idx="5256">
                  <c:v>6.6893099999999999</c:v>
                </c:pt>
                <c:pt idx="5257">
                  <c:v>6.6246600000000004</c:v>
                </c:pt>
                <c:pt idx="5258">
                  <c:v>6.58155</c:v>
                </c:pt>
                <c:pt idx="5259">
                  <c:v>6.4953500000000002</c:v>
                </c:pt>
                <c:pt idx="5260">
                  <c:v>6.4306999999999999</c:v>
                </c:pt>
                <c:pt idx="5261">
                  <c:v>6.4091500000000003</c:v>
                </c:pt>
                <c:pt idx="5262">
                  <c:v>6.35527</c:v>
                </c:pt>
                <c:pt idx="5263">
                  <c:v>6.4306999999999999</c:v>
                </c:pt>
                <c:pt idx="5264">
                  <c:v>6.4522500000000003</c:v>
                </c:pt>
                <c:pt idx="5265">
                  <c:v>6.4360900000000001</c:v>
                </c:pt>
                <c:pt idx="5266">
                  <c:v>6.4306999999999999</c:v>
                </c:pt>
                <c:pt idx="5267">
                  <c:v>6.4737999999999998</c:v>
                </c:pt>
                <c:pt idx="5268">
                  <c:v>6.5492299999999997</c:v>
                </c:pt>
                <c:pt idx="5269">
                  <c:v>6.56</c:v>
                </c:pt>
                <c:pt idx="5270">
                  <c:v>6.5384500000000001</c:v>
                </c:pt>
                <c:pt idx="5271">
                  <c:v>6.5384500000000001</c:v>
                </c:pt>
                <c:pt idx="5272">
                  <c:v>6.58155</c:v>
                </c:pt>
                <c:pt idx="5273">
                  <c:v>6.58155</c:v>
                </c:pt>
                <c:pt idx="5274">
                  <c:v>6.60311</c:v>
                </c:pt>
                <c:pt idx="5275">
                  <c:v>6.6677600000000004</c:v>
                </c:pt>
                <c:pt idx="5276">
                  <c:v>6.58155</c:v>
                </c:pt>
                <c:pt idx="5277">
                  <c:v>6.5384500000000001</c:v>
                </c:pt>
                <c:pt idx="5278">
                  <c:v>6.5384500000000001</c:v>
                </c:pt>
                <c:pt idx="5279">
                  <c:v>6.60311</c:v>
                </c:pt>
                <c:pt idx="5280">
                  <c:v>6.6246600000000004</c:v>
                </c:pt>
                <c:pt idx="5281">
                  <c:v>6.64621</c:v>
                </c:pt>
                <c:pt idx="5282">
                  <c:v>6.64621</c:v>
                </c:pt>
                <c:pt idx="5283">
                  <c:v>6.61388</c:v>
                </c:pt>
                <c:pt idx="5284">
                  <c:v>6.6246600000000004</c:v>
                </c:pt>
                <c:pt idx="5285">
                  <c:v>6.5384500000000001</c:v>
                </c:pt>
                <c:pt idx="5286">
                  <c:v>6.5384500000000001</c:v>
                </c:pt>
                <c:pt idx="5287">
                  <c:v>6.5384500000000001</c:v>
                </c:pt>
                <c:pt idx="5288">
                  <c:v>6.56</c:v>
                </c:pt>
                <c:pt idx="5289">
                  <c:v>6.5384500000000001</c:v>
                </c:pt>
                <c:pt idx="5290">
                  <c:v>6.58155</c:v>
                </c:pt>
                <c:pt idx="5291">
                  <c:v>6.5384500000000001</c:v>
                </c:pt>
                <c:pt idx="5292">
                  <c:v>6.4953500000000002</c:v>
                </c:pt>
                <c:pt idx="5293">
                  <c:v>6.4737999999999998</c:v>
                </c:pt>
                <c:pt idx="5294">
                  <c:v>6.5384500000000001</c:v>
                </c:pt>
                <c:pt idx="5295">
                  <c:v>6.60311</c:v>
                </c:pt>
                <c:pt idx="5296">
                  <c:v>6.64621</c:v>
                </c:pt>
                <c:pt idx="5297">
                  <c:v>6.6677600000000004</c:v>
                </c:pt>
                <c:pt idx="5298">
                  <c:v>6.64621</c:v>
                </c:pt>
                <c:pt idx="5299">
                  <c:v>6.6246600000000004</c:v>
                </c:pt>
                <c:pt idx="5300">
                  <c:v>6.60311</c:v>
                </c:pt>
                <c:pt idx="5301">
                  <c:v>6.5168999999999997</c:v>
                </c:pt>
                <c:pt idx="5302">
                  <c:v>6.58155</c:v>
                </c:pt>
                <c:pt idx="5303">
                  <c:v>6.58155</c:v>
                </c:pt>
                <c:pt idx="5304">
                  <c:v>6.60311</c:v>
                </c:pt>
                <c:pt idx="5305">
                  <c:v>6.5384500000000001</c:v>
                </c:pt>
                <c:pt idx="5306">
                  <c:v>6.58155</c:v>
                </c:pt>
                <c:pt idx="5307">
                  <c:v>6.56</c:v>
                </c:pt>
                <c:pt idx="5308">
                  <c:v>6.58155</c:v>
                </c:pt>
                <c:pt idx="5309">
                  <c:v>6.5384500000000001</c:v>
                </c:pt>
                <c:pt idx="5310">
                  <c:v>6.58155</c:v>
                </c:pt>
                <c:pt idx="5311">
                  <c:v>6.56</c:v>
                </c:pt>
                <c:pt idx="5312">
                  <c:v>6.58155</c:v>
                </c:pt>
                <c:pt idx="5313">
                  <c:v>6.58155</c:v>
                </c:pt>
                <c:pt idx="5314">
                  <c:v>6.56</c:v>
                </c:pt>
                <c:pt idx="5315">
                  <c:v>6.56</c:v>
                </c:pt>
                <c:pt idx="5316">
                  <c:v>6.58155</c:v>
                </c:pt>
                <c:pt idx="5317">
                  <c:v>6.6246600000000004</c:v>
                </c:pt>
                <c:pt idx="5318">
                  <c:v>6.64621</c:v>
                </c:pt>
                <c:pt idx="5319">
                  <c:v>6.6893099999999999</c:v>
                </c:pt>
                <c:pt idx="5320">
                  <c:v>6.6677600000000004</c:v>
                </c:pt>
                <c:pt idx="5321">
                  <c:v>6.7324099999999998</c:v>
                </c:pt>
                <c:pt idx="5322">
                  <c:v>6.7108600000000003</c:v>
                </c:pt>
                <c:pt idx="5323">
                  <c:v>6.6550000000000002</c:v>
                </c:pt>
                <c:pt idx="5324">
                  <c:v>6.60311</c:v>
                </c:pt>
                <c:pt idx="5325">
                  <c:v>6.58155</c:v>
                </c:pt>
                <c:pt idx="5326">
                  <c:v>6.56</c:v>
                </c:pt>
                <c:pt idx="5327">
                  <c:v>6.58155</c:v>
                </c:pt>
                <c:pt idx="5328">
                  <c:v>6.60311</c:v>
                </c:pt>
                <c:pt idx="5329">
                  <c:v>6.58155</c:v>
                </c:pt>
                <c:pt idx="5330">
                  <c:v>6.60311</c:v>
                </c:pt>
                <c:pt idx="5331">
                  <c:v>6.58155</c:v>
                </c:pt>
                <c:pt idx="5332">
                  <c:v>6.5384500000000001</c:v>
                </c:pt>
                <c:pt idx="5333">
                  <c:v>6.58155</c:v>
                </c:pt>
                <c:pt idx="5334">
                  <c:v>6.6246600000000004</c:v>
                </c:pt>
                <c:pt idx="5335">
                  <c:v>6.6246600000000004</c:v>
                </c:pt>
                <c:pt idx="5336">
                  <c:v>6.58155</c:v>
                </c:pt>
                <c:pt idx="5337">
                  <c:v>6.6246600000000004</c:v>
                </c:pt>
                <c:pt idx="5338">
                  <c:v>6.6246600000000004</c:v>
                </c:pt>
                <c:pt idx="5339">
                  <c:v>6.60311</c:v>
                </c:pt>
                <c:pt idx="5340">
                  <c:v>6.58155</c:v>
                </c:pt>
                <c:pt idx="5341">
                  <c:v>6.60311</c:v>
                </c:pt>
                <c:pt idx="5342">
                  <c:v>6.60311</c:v>
                </c:pt>
                <c:pt idx="5343">
                  <c:v>6.56</c:v>
                </c:pt>
                <c:pt idx="5344">
                  <c:v>6.5384500000000001</c:v>
                </c:pt>
                <c:pt idx="5345">
                  <c:v>6.56</c:v>
                </c:pt>
                <c:pt idx="5346">
                  <c:v>6.58155</c:v>
                </c:pt>
                <c:pt idx="5347">
                  <c:v>6.56</c:v>
                </c:pt>
                <c:pt idx="5348">
                  <c:v>6.56</c:v>
                </c:pt>
                <c:pt idx="5349">
                  <c:v>6.58155</c:v>
                </c:pt>
                <c:pt idx="5350">
                  <c:v>6.60311</c:v>
                </c:pt>
                <c:pt idx="5351">
                  <c:v>6.60311</c:v>
                </c:pt>
                <c:pt idx="5352">
                  <c:v>6.60311</c:v>
                </c:pt>
                <c:pt idx="5353">
                  <c:v>6.60311</c:v>
                </c:pt>
                <c:pt idx="5354">
                  <c:v>6.60311</c:v>
                </c:pt>
                <c:pt idx="5355">
                  <c:v>6.58155</c:v>
                </c:pt>
                <c:pt idx="5356">
                  <c:v>6.60311</c:v>
                </c:pt>
                <c:pt idx="5357">
                  <c:v>6.58155</c:v>
                </c:pt>
                <c:pt idx="5358">
                  <c:v>6.56</c:v>
                </c:pt>
                <c:pt idx="5359">
                  <c:v>6.56</c:v>
                </c:pt>
                <c:pt idx="5360">
                  <c:v>6.5168999999999997</c:v>
                </c:pt>
                <c:pt idx="5361">
                  <c:v>6.5492299999999997</c:v>
                </c:pt>
                <c:pt idx="5362">
                  <c:v>6.5384500000000001</c:v>
                </c:pt>
                <c:pt idx="5363">
                  <c:v>6.5384500000000001</c:v>
                </c:pt>
                <c:pt idx="5364">
                  <c:v>6.58155</c:v>
                </c:pt>
                <c:pt idx="5365">
                  <c:v>6.60311</c:v>
                </c:pt>
                <c:pt idx="5366">
                  <c:v>6.58155</c:v>
                </c:pt>
                <c:pt idx="5367">
                  <c:v>6.58155</c:v>
                </c:pt>
                <c:pt idx="5368">
                  <c:v>6.60311</c:v>
                </c:pt>
                <c:pt idx="5369">
                  <c:v>6.60311</c:v>
                </c:pt>
                <c:pt idx="5370">
                  <c:v>6.6246600000000004</c:v>
                </c:pt>
                <c:pt idx="5371">
                  <c:v>6.58155</c:v>
                </c:pt>
                <c:pt idx="5372">
                  <c:v>6.5168999999999997</c:v>
                </c:pt>
                <c:pt idx="5373">
                  <c:v>6.56</c:v>
                </c:pt>
                <c:pt idx="5374">
                  <c:v>6.56</c:v>
                </c:pt>
                <c:pt idx="5375">
                  <c:v>6.5384500000000001</c:v>
                </c:pt>
                <c:pt idx="5376">
                  <c:v>6.56</c:v>
                </c:pt>
                <c:pt idx="5377">
                  <c:v>6.56</c:v>
                </c:pt>
                <c:pt idx="5378">
                  <c:v>6.56</c:v>
                </c:pt>
                <c:pt idx="5379">
                  <c:v>6.60311</c:v>
                </c:pt>
                <c:pt idx="5380">
                  <c:v>6.64621</c:v>
                </c:pt>
                <c:pt idx="5381">
                  <c:v>6.64621</c:v>
                </c:pt>
                <c:pt idx="5382">
                  <c:v>6.6246600000000004</c:v>
                </c:pt>
                <c:pt idx="5383">
                  <c:v>6.60311</c:v>
                </c:pt>
                <c:pt idx="5384">
                  <c:v>6.60311</c:v>
                </c:pt>
                <c:pt idx="5385">
                  <c:v>6.60311</c:v>
                </c:pt>
                <c:pt idx="5386">
                  <c:v>6.60311</c:v>
                </c:pt>
                <c:pt idx="5387">
                  <c:v>6.6246600000000004</c:v>
                </c:pt>
                <c:pt idx="5388">
                  <c:v>6.64621</c:v>
                </c:pt>
                <c:pt idx="5389">
                  <c:v>6.6246600000000004</c:v>
                </c:pt>
                <c:pt idx="5390">
                  <c:v>6.60311</c:v>
                </c:pt>
                <c:pt idx="5391">
                  <c:v>6.6246600000000004</c:v>
                </c:pt>
                <c:pt idx="5392">
                  <c:v>6.60311</c:v>
                </c:pt>
                <c:pt idx="5393">
                  <c:v>6.56</c:v>
                </c:pt>
                <c:pt idx="5394">
                  <c:v>6.58155</c:v>
                </c:pt>
                <c:pt idx="5395">
                  <c:v>6.64621</c:v>
                </c:pt>
                <c:pt idx="5396">
                  <c:v>6.6246600000000004</c:v>
                </c:pt>
                <c:pt idx="5397">
                  <c:v>6.64621</c:v>
                </c:pt>
                <c:pt idx="5398">
                  <c:v>6.6246600000000004</c:v>
                </c:pt>
                <c:pt idx="5399">
                  <c:v>6.6246600000000004</c:v>
                </c:pt>
                <c:pt idx="5400">
                  <c:v>6.64621</c:v>
                </c:pt>
                <c:pt idx="5401">
                  <c:v>6.60311</c:v>
                </c:pt>
                <c:pt idx="5402">
                  <c:v>6.60311</c:v>
                </c:pt>
                <c:pt idx="5403">
                  <c:v>6.58155</c:v>
                </c:pt>
                <c:pt idx="5404">
                  <c:v>6.60311</c:v>
                </c:pt>
                <c:pt idx="5405">
                  <c:v>6.64621</c:v>
                </c:pt>
                <c:pt idx="5406">
                  <c:v>6.6677600000000004</c:v>
                </c:pt>
                <c:pt idx="5407">
                  <c:v>6.6677600000000004</c:v>
                </c:pt>
                <c:pt idx="5408">
                  <c:v>6.64621</c:v>
                </c:pt>
                <c:pt idx="5409">
                  <c:v>6.60311</c:v>
                </c:pt>
                <c:pt idx="5410">
                  <c:v>6.60311</c:v>
                </c:pt>
                <c:pt idx="5411">
                  <c:v>6.60311</c:v>
                </c:pt>
                <c:pt idx="5412">
                  <c:v>6.64621</c:v>
                </c:pt>
                <c:pt idx="5413">
                  <c:v>6.6677600000000004</c:v>
                </c:pt>
                <c:pt idx="5414">
                  <c:v>6.7108600000000003</c:v>
                </c:pt>
                <c:pt idx="5415">
                  <c:v>6.7108600000000003</c:v>
                </c:pt>
                <c:pt idx="5416">
                  <c:v>6.6893099999999999</c:v>
                </c:pt>
                <c:pt idx="5417">
                  <c:v>6.6677600000000004</c:v>
                </c:pt>
                <c:pt idx="5418">
                  <c:v>6.7324099999999998</c:v>
                </c:pt>
                <c:pt idx="5419">
                  <c:v>6.7539600000000002</c:v>
                </c:pt>
                <c:pt idx="5420">
                  <c:v>6.8186099999999996</c:v>
                </c:pt>
                <c:pt idx="5421">
                  <c:v>6.7970600000000001</c:v>
                </c:pt>
                <c:pt idx="5422">
                  <c:v>6.7755099999999997</c:v>
                </c:pt>
                <c:pt idx="5423">
                  <c:v>6.8186099999999996</c:v>
                </c:pt>
                <c:pt idx="5424">
                  <c:v>6.7970600000000001</c:v>
                </c:pt>
                <c:pt idx="5425">
                  <c:v>6.8186099999999996</c:v>
                </c:pt>
                <c:pt idx="5426">
                  <c:v>6.7970600000000001</c:v>
                </c:pt>
                <c:pt idx="5427">
                  <c:v>6.7755099999999997</c:v>
                </c:pt>
                <c:pt idx="5428">
                  <c:v>6.6785300000000003</c:v>
                </c:pt>
                <c:pt idx="5429">
                  <c:v>6.7324099999999998</c:v>
                </c:pt>
                <c:pt idx="5430">
                  <c:v>6.7539600000000002</c:v>
                </c:pt>
                <c:pt idx="5431">
                  <c:v>6.7539600000000002</c:v>
                </c:pt>
                <c:pt idx="5432">
                  <c:v>6.7108600000000003</c:v>
                </c:pt>
                <c:pt idx="5433">
                  <c:v>6.7324099999999998</c:v>
                </c:pt>
                <c:pt idx="5434">
                  <c:v>6.7324099999999998</c:v>
                </c:pt>
                <c:pt idx="5435">
                  <c:v>6.7755099999999997</c:v>
                </c:pt>
                <c:pt idx="5436">
                  <c:v>6.7755099999999997</c:v>
                </c:pt>
                <c:pt idx="5437">
                  <c:v>6.8186099999999996</c:v>
                </c:pt>
                <c:pt idx="5438">
                  <c:v>6.84016</c:v>
                </c:pt>
                <c:pt idx="5439">
                  <c:v>6.9048100000000003</c:v>
                </c:pt>
                <c:pt idx="5440">
                  <c:v>6.8832599999999999</c:v>
                </c:pt>
                <c:pt idx="5441">
                  <c:v>6.9048100000000003</c:v>
                </c:pt>
                <c:pt idx="5442">
                  <c:v>6.9048100000000003</c:v>
                </c:pt>
                <c:pt idx="5443">
                  <c:v>6.9048100000000003</c:v>
                </c:pt>
                <c:pt idx="5444">
                  <c:v>6.84016</c:v>
                </c:pt>
                <c:pt idx="5445">
                  <c:v>6.8832599999999999</c:v>
                </c:pt>
                <c:pt idx="5446">
                  <c:v>6.9048100000000003</c:v>
                </c:pt>
                <c:pt idx="5447">
                  <c:v>6.9048100000000003</c:v>
                </c:pt>
                <c:pt idx="5448">
                  <c:v>6.8617100000000004</c:v>
                </c:pt>
                <c:pt idx="5449">
                  <c:v>6.8186099999999996</c:v>
                </c:pt>
                <c:pt idx="5450">
                  <c:v>6.7324099999999998</c:v>
                </c:pt>
                <c:pt idx="5451">
                  <c:v>6.7108600000000003</c:v>
                </c:pt>
                <c:pt idx="5452">
                  <c:v>6.6893099999999999</c:v>
                </c:pt>
                <c:pt idx="5453">
                  <c:v>6.7755099999999997</c:v>
                </c:pt>
                <c:pt idx="5454">
                  <c:v>6.8186099999999996</c:v>
                </c:pt>
                <c:pt idx="5455">
                  <c:v>6.7970600000000001</c:v>
                </c:pt>
                <c:pt idx="5456">
                  <c:v>6.6893099999999999</c:v>
                </c:pt>
                <c:pt idx="5457">
                  <c:v>6.7324099999999998</c:v>
                </c:pt>
                <c:pt idx="5458">
                  <c:v>6.7108600000000003</c:v>
                </c:pt>
                <c:pt idx="5459">
                  <c:v>6.6677600000000004</c:v>
                </c:pt>
                <c:pt idx="5460">
                  <c:v>6.64621</c:v>
                </c:pt>
                <c:pt idx="5461">
                  <c:v>6.64621</c:v>
                </c:pt>
                <c:pt idx="5462">
                  <c:v>6.64621</c:v>
                </c:pt>
                <c:pt idx="5463">
                  <c:v>6.6677600000000004</c:v>
                </c:pt>
                <c:pt idx="5464">
                  <c:v>6.60311</c:v>
                </c:pt>
                <c:pt idx="5465">
                  <c:v>6.64621</c:v>
                </c:pt>
                <c:pt idx="5466">
                  <c:v>6.64621</c:v>
                </c:pt>
                <c:pt idx="5467">
                  <c:v>6.64621</c:v>
                </c:pt>
                <c:pt idx="5468">
                  <c:v>6.6246600000000004</c:v>
                </c:pt>
                <c:pt idx="5469">
                  <c:v>6.6893099999999999</c:v>
                </c:pt>
                <c:pt idx="5470">
                  <c:v>6.64621</c:v>
                </c:pt>
                <c:pt idx="5471">
                  <c:v>6.6677600000000004</c:v>
                </c:pt>
                <c:pt idx="5472">
                  <c:v>6.60311</c:v>
                </c:pt>
                <c:pt idx="5473">
                  <c:v>6.60311</c:v>
                </c:pt>
                <c:pt idx="5474">
                  <c:v>6.64621</c:v>
                </c:pt>
                <c:pt idx="5475">
                  <c:v>6.5384500000000001</c:v>
                </c:pt>
                <c:pt idx="5476">
                  <c:v>6.58155</c:v>
                </c:pt>
                <c:pt idx="5477">
                  <c:v>6.56</c:v>
                </c:pt>
                <c:pt idx="5478">
                  <c:v>6.58155</c:v>
                </c:pt>
                <c:pt idx="5479">
                  <c:v>6.58155</c:v>
                </c:pt>
                <c:pt idx="5480">
                  <c:v>6.6246600000000004</c:v>
                </c:pt>
                <c:pt idx="5481">
                  <c:v>6.64621</c:v>
                </c:pt>
                <c:pt idx="5482">
                  <c:v>6.6677600000000004</c:v>
                </c:pt>
                <c:pt idx="5483">
                  <c:v>6.64621</c:v>
                </c:pt>
                <c:pt idx="5484">
                  <c:v>6.6246600000000004</c:v>
                </c:pt>
                <c:pt idx="5485">
                  <c:v>6.6246600000000004</c:v>
                </c:pt>
                <c:pt idx="5486">
                  <c:v>6.60311</c:v>
                </c:pt>
                <c:pt idx="5487">
                  <c:v>6.56</c:v>
                </c:pt>
                <c:pt idx="5488">
                  <c:v>6.58155</c:v>
                </c:pt>
                <c:pt idx="5489">
                  <c:v>6.60311</c:v>
                </c:pt>
                <c:pt idx="5490">
                  <c:v>6.60311</c:v>
                </c:pt>
                <c:pt idx="5491">
                  <c:v>6.60311</c:v>
                </c:pt>
                <c:pt idx="5492">
                  <c:v>6.64621</c:v>
                </c:pt>
                <c:pt idx="5493">
                  <c:v>6.6677600000000004</c:v>
                </c:pt>
                <c:pt idx="5494">
                  <c:v>6.6246600000000004</c:v>
                </c:pt>
                <c:pt idx="5495">
                  <c:v>6.6246600000000004</c:v>
                </c:pt>
                <c:pt idx="5496">
                  <c:v>6.64621</c:v>
                </c:pt>
                <c:pt idx="5497">
                  <c:v>6.64621</c:v>
                </c:pt>
                <c:pt idx="5498">
                  <c:v>6.6246600000000004</c:v>
                </c:pt>
                <c:pt idx="5499">
                  <c:v>6.64621</c:v>
                </c:pt>
                <c:pt idx="5500">
                  <c:v>6.64621</c:v>
                </c:pt>
                <c:pt idx="5501">
                  <c:v>6.6893099999999999</c:v>
                </c:pt>
                <c:pt idx="5502">
                  <c:v>6.6677600000000004</c:v>
                </c:pt>
                <c:pt idx="5503">
                  <c:v>6.6677600000000004</c:v>
                </c:pt>
                <c:pt idx="5504">
                  <c:v>6.64621</c:v>
                </c:pt>
                <c:pt idx="5505">
                  <c:v>6.58155</c:v>
                </c:pt>
                <c:pt idx="5506">
                  <c:v>6.58155</c:v>
                </c:pt>
                <c:pt idx="5507">
                  <c:v>6.60311</c:v>
                </c:pt>
                <c:pt idx="5508">
                  <c:v>6.60311</c:v>
                </c:pt>
                <c:pt idx="5509">
                  <c:v>6.64621</c:v>
                </c:pt>
                <c:pt idx="5510">
                  <c:v>6.6677600000000004</c:v>
                </c:pt>
                <c:pt idx="5511">
                  <c:v>6.6677600000000004</c:v>
                </c:pt>
                <c:pt idx="5512">
                  <c:v>6.6677600000000004</c:v>
                </c:pt>
                <c:pt idx="5513">
                  <c:v>6.64621</c:v>
                </c:pt>
                <c:pt idx="5514">
                  <c:v>6.6893099999999999</c:v>
                </c:pt>
                <c:pt idx="5515">
                  <c:v>6.64621</c:v>
                </c:pt>
                <c:pt idx="5516">
                  <c:v>6.6246600000000004</c:v>
                </c:pt>
                <c:pt idx="5517">
                  <c:v>6.56</c:v>
                </c:pt>
                <c:pt idx="5518">
                  <c:v>6.60311</c:v>
                </c:pt>
                <c:pt idx="5519">
                  <c:v>6.6246600000000004</c:v>
                </c:pt>
                <c:pt idx="5520">
                  <c:v>6.6246600000000004</c:v>
                </c:pt>
                <c:pt idx="5521">
                  <c:v>6.6246600000000004</c:v>
                </c:pt>
                <c:pt idx="5522">
                  <c:v>6.64621</c:v>
                </c:pt>
                <c:pt idx="5523">
                  <c:v>6.6677600000000004</c:v>
                </c:pt>
                <c:pt idx="5524">
                  <c:v>6.6677600000000004</c:v>
                </c:pt>
                <c:pt idx="5525">
                  <c:v>6.7108600000000003</c:v>
                </c:pt>
                <c:pt idx="5526">
                  <c:v>6.7539600000000002</c:v>
                </c:pt>
                <c:pt idx="5527">
                  <c:v>6.7539600000000002</c:v>
                </c:pt>
                <c:pt idx="5528">
                  <c:v>6.7108600000000003</c:v>
                </c:pt>
                <c:pt idx="5529">
                  <c:v>6.6246600000000004</c:v>
                </c:pt>
                <c:pt idx="5530">
                  <c:v>6.6246600000000004</c:v>
                </c:pt>
                <c:pt idx="5531">
                  <c:v>6.6246600000000004</c:v>
                </c:pt>
                <c:pt idx="5532">
                  <c:v>6.6246600000000004</c:v>
                </c:pt>
                <c:pt idx="5533">
                  <c:v>6.6246600000000004</c:v>
                </c:pt>
                <c:pt idx="5534">
                  <c:v>6.6677600000000004</c:v>
                </c:pt>
                <c:pt idx="5535">
                  <c:v>6.6677600000000004</c:v>
                </c:pt>
                <c:pt idx="5536">
                  <c:v>6.6677600000000004</c:v>
                </c:pt>
                <c:pt idx="5537">
                  <c:v>6.6893099999999999</c:v>
                </c:pt>
                <c:pt idx="5538">
                  <c:v>6.7108600000000003</c:v>
                </c:pt>
                <c:pt idx="5539">
                  <c:v>6.7431799999999997</c:v>
                </c:pt>
                <c:pt idx="5540">
                  <c:v>6.7324099999999998</c:v>
                </c:pt>
                <c:pt idx="5541">
                  <c:v>6.7324099999999998</c:v>
                </c:pt>
                <c:pt idx="5542">
                  <c:v>6.6893099999999999</c:v>
                </c:pt>
                <c:pt idx="5543">
                  <c:v>6.64621</c:v>
                </c:pt>
                <c:pt idx="5544">
                  <c:v>6.56</c:v>
                </c:pt>
                <c:pt idx="5545">
                  <c:v>6.58155</c:v>
                </c:pt>
                <c:pt idx="5546">
                  <c:v>6.60311</c:v>
                </c:pt>
                <c:pt idx="5547">
                  <c:v>6.6246600000000004</c:v>
                </c:pt>
                <c:pt idx="5548">
                  <c:v>6.58155</c:v>
                </c:pt>
                <c:pt idx="5549">
                  <c:v>6.64621</c:v>
                </c:pt>
                <c:pt idx="5550">
                  <c:v>6.6246600000000004</c:v>
                </c:pt>
                <c:pt idx="5551">
                  <c:v>6.6246600000000004</c:v>
                </c:pt>
                <c:pt idx="5552">
                  <c:v>6.6246600000000004</c:v>
                </c:pt>
                <c:pt idx="5553">
                  <c:v>6.60311</c:v>
                </c:pt>
                <c:pt idx="5554">
                  <c:v>6.6246600000000004</c:v>
                </c:pt>
                <c:pt idx="5555">
                  <c:v>6.58155</c:v>
                </c:pt>
                <c:pt idx="5556">
                  <c:v>6.60311</c:v>
                </c:pt>
                <c:pt idx="5557">
                  <c:v>6.60311</c:v>
                </c:pt>
                <c:pt idx="5558">
                  <c:v>6.60311</c:v>
                </c:pt>
                <c:pt idx="5559">
                  <c:v>6.60311</c:v>
                </c:pt>
                <c:pt idx="5560">
                  <c:v>6.58155</c:v>
                </c:pt>
                <c:pt idx="5561">
                  <c:v>6.60311</c:v>
                </c:pt>
                <c:pt idx="5562">
                  <c:v>6.60311</c:v>
                </c:pt>
                <c:pt idx="5563">
                  <c:v>6.60311</c:v>
                </c:pt>
                <c:pt idx="5564">
                  <c:v>6.60311</c:v>
                </c:pt>
                <c:pt idx="5565">
                  <c:v>6.58155</c:v>
                </c:pt>
                <c:pt idx="5566">
                  <c:v>6.58155</c:v>
                </c:pt>
                <c:pt idx="5567">
                  <c:v>6.60311</c:v>
                </c:pt>
                <c:pt idx="5568">
                  <c:v>6.5384500000000001</c:v>
                </c:pt>
                <c:pt idx="5569">
                  <c:v>6.56</c:v>
                </c:pt>
                <c:pt idx="5570">
                  <c:v>6.6246600000000004</c:v>
                </c:pt>
                <c:pt idx="5571">
                  <c:v>6.6677600000000004</c:v>
                </c:pt>
                <c:pt idx="5572">
                  <c:v>6.6677600000000004</c:v>
                </c:pt>
                <c:pt idx="5573">
                  <c:v>6.6893099999999999</c:v>
                </c:pt>
                <c:pt idx="5574">
                  <c:v>6.64621</c:v>
                </c:pt>
                <c:pt idx="5575">
                  <c:v>6.64621</c:v>
                </c:pt>
                <c:pt idx="5576">
                  <c:v>6.60311</c:v>
                </c:pt>
                <c:pt idx="5577">
                  <c:v>6.6246600000000004</c:v>
                </c:pt>
                <c:pt idx="5578">
                  <c:v>6.64621</c:v>
                </c:pt>
                <c:pt idx="5579">
                  <c:v>6.64621</c:v>
                </c:pt>
                <c:pt idx="5580">
                  <c:v>6.64621</c:v>
                </c:pt>
                <c:pt idx="5581">
                  <c:v>6.60311</c:v>
                </c:pt>
                <c:pt idx="5582">
                  <c:v>6.58155</c:v>
                </c:pt>
                <c:pt idx="5583">
                  <c:v>6.60311</c:v>
                </c:pt>
                <c:pt idx="5584">
                  <c:v>6.60311</c:v>
                </c:pt>
                <c:pt idx="5585">
                  <c:v>6.60311</c:v>
                </c:pt>
                <c:pt idx="5586">
                  <c:v>6.60311</c:v>
                </c:pt>
                <c:pt idx="5587">
                  <c:v>6.6246600000000004</c:v>
                </c:pt>
                <c:pt idx="5588">
                  <c:v>6.61388</c:v>
                </c:pt>
                <c:pt idx="5589">
                  <c:v>6.64621</c:v>
                </c:pt>
                <c:pt idx="5590">
                  <c:v>6.64621</c:v>
                </c:pt>
                <c:pt idx="5591">
                  <c:v>6.6246600000000004</c:v>
                </c:pt>
                <c:pt idx="5592">
                  <c:v>6.6893099999999999</c:v>
                </c:pt>
                <c:pt idx="5593">
                  <c:v>6.6893099999999999</c:v>
                </c:pt>
                <c:pt idx="5594">
                  <c:v>6.6893099999999999</c:v>
                </c:pt>
                <c:pt idx="5595">
                  <c:v>6.7539600000000002</c:v>
                </c:pt>
                <c:pt idx="5596">
                  <c:v>6.7539600000000002</c:v>
                </c:pt>
                <c:pt idx="5597">
                  <c:v>6.6893099999999999</c:v>
                </c:pt>
                <c:pt idx="5598">
                  <c:v>6.6677600000000004</c:v>
                </c:pt>
                <c:pt idx="5599">
                  <c:v>6.64621</c:v>
                </c:pt>
                <c:pt idx="5600">
                  <c:v>6.6893099999999999</c:v>
                </c:pt>
                <c:pt idx="5601">
                  <c:v>6.7108600000000003</c:v>
                </c:pt>
                <c:pt idx="5602">
                  <c:v>6.7324099999999998</c:v>
                </c:pt>
                <c:pt idx="5603">
                  <c:v>6.7108600000000003</c:v>
                </c:pt>
                <c:pt idx="5604">
                  <c:v>6.7108600000000003</c:v>
                </c:pt>
                <c:pt idx="5605">
                  <c:v>6.6677600000000004</c:v>
                </c:pt>
                <c:pt idx="5606">
                  <c:v>6.6246600000000004</c:v>
                </c:pt>
                <c:pt idx="5607">
                  <c:v>6.6246600000000004</c:v>
                </c:pt>
                <c:pt idx="5608">
                  <c:v>6.64621</c:v>
                </c:pt>
                <c:pt idx="5609">
                  <c:v>6.64621</c:v>
                </c:pt>
                <c:pt idx="5610">
                  <c:v>6.60311</c:v>
                </c:pt>
                <c:pt idx="5611">
                  <c:v>6.6246600000000004</c:v>
                </c:pt>
                <c:pt idx="5612">
                  <c:v>6.6246600000000004</c:v>
                </c:pt>
                <c:pt idx="5613">
                  <c:v>6.6246600000000004</c:v>
                </c:pt>
                <c:pt idx="5614">
                  <c:v>6.64621</c:v>
                </c:pt>
                <c:pt idx="5615">
                  <c:v>6.6677600000000004</c:v>
                </c:pt>
                <c:pt idx="5616">
                  <c:v>6.64621</c:v>
                </c:pt>
                <c:pt idx="5617">
                  <c:v>6.6677600000000004</c:v>
                </c:pt>
                <c:pt idx="5618">
                  <c:v>6.60311</c:v>
                </c:pt>
                <c:pt idx="5619">
                  <c:v>6.6246600000000004</c:v>
                </c:pt>
                <c:pt idx="5620">
                  <c:v>6.64621</c:v>
                </c:pt>
                <c:pt idx="5621">
                  <c:v>6.7108600000000003</c:v>
                </c:pt>
                <c:pt idx="5622">
                  <c:v>6.6677600000000004</c:v>
                </c:pt>
                <c:pt idx="5623">
                  <c:v>6.6893099999999999</c:v>
                </c:pt>
                <c:pt idx="5624">
                  <c:v>6.7108600000000003</c:v>
                </c:pt>
                <c:pt idx="5625">
                  <c:v>6.6893099999999999</c:v>
                </c:pt>
                <c:pt idx="5626">
                  <c:v>6.64621</c:v>
                </c:pt>
                <c:pt idx="5627">
                  <c:v>6.64621</c:v>
                </c:pt>
                <c:pt idx="5628">
                  <c:v>6.64621</c:v>
                </c:pt>
                <c:pt idx="5629">
                  <c:v>6.6246600000000004</c:v>
                </c:pt>
                <c:pt idx="5630">
                  <c:v>6.6246600000000004</c:v>
                </c:pt>
                <c:pt idx="5631">
                  <c:v>6.64621</c:v>
                </c:pt>
                <c:pt idx="5632">
                  <c:v>6.6677600000000004</c:v>
                </c:pt>
                <c:pt idx="5633">
                  <c:v>6.6893099999999999</c:v>
                </c:pt>
                <c:pt idx="5634">
                  <c:v>6.64621</c:v>
                </c:pt>
                <c:pt idx="5635">
                  <c:v>6.6677600000000004</c:v>
                </c:pt>
                <c:pt idx="5636">
                  <c:v>6.6893099999999999</c:v>
                </c:pt>
                <c:pt idx="5637">
                  <c:v>6.6785300000000003</c:v>
                </c:pt>
                <c:pt idx="5638">
                  <c:v>6.7108600000000003</c:v>
                </c:pt>
                <c:pt idx="5639">
                  <c:v>6.6893099999999999</c:v>
                </c:pt>
                <c:pt idx="5640">
                  <c:v>6.7108600000000003</c:v>
                </c:pt>
                <c:pt idx="5641">
                  <c:v>6.6893099999999999</c:v>
                </c:pt>
                <c:pt idx="5642">
                  <c:v>6.6677600000000004</c:v>
                </c:pt>
                <c:pt idx="5643">
                  <c:v>6.6677600000000004</c:v>
                </c:pt>
                <c:pt idx="5644">
                  <c:v>6.6677600000000004</c:v>
                </c:pt>
                <c:pt idx="5645">
                  <c:v>6.64621</c:v>
                </c:pt>
                <c:pt idx="5646">
                  <c:v>6.6246600000000004</c:v>
                </c:pt>
                <c:pt idx="5647">
                  <c:v>6.60311</c:v>
                </c:pt>
                <c:pt idx="5648">
                  <c:v>6.6246600000000004</c:v>
                </c:pt>
                <c:pt idx="5649">
                  <c:v>6.6246600000000004</c:v>
                </c:pt>
                <c:pt idx="5650">
                  <c:v>6.6893099999999999</c:v>
                </c:pt>
                <c:pt idx="5651">
                  <c:v>6.7108600000000003</c:v>
                </c:pt>
                <c:pt idx="5652">
                  <c:v>6.7324099999999998</c:v>
                </c:pt>
                <c:pt idx="5653">
                  <c:v>6.6677600000000004</c:v>
                </c:pt>
                <c:pt idx="5654">
                  <c:v>6.6677600000000004</c:v>
                </c:pt>
                <c:pt idx="5655">
                  <c:v>6.64621</c:v>
                </c:pt>
                <c:pt idx="5656">
                  <c:v>6.60311</c:v>
                </c:pt>
                <c:pt idx="5657">
                  <c:v>6.58155</c:v>
                </c:pt>
                <c:pt idx="5658">
                  <c:v>6.6246600000000004</c:v>
                </c:pt>
                <c:pt idx="5659">
                  <c:v>6.6246600000000004</c:v>
                </c:pt>
                <c:pt idx="5660">
                  <c:v>6.6246600000000004</c:v>
                </c:pt>
                <c:pt idx="5661">
                  <c:v>6.6246600000000004</c:v>
                </c:pt>
                <c:pt idx="5662">
                  <c:v>6.64621</c:v>
                </c:pt>
                <c:pt idx="5663">
                  <c:v>6.60311</c:v>
                </c:pt>
                <c:pt idx="5664">
                  <c:v>6.58155</c:v>
                </c:pt>
                <c:pt idx="5665">
                  <c:v>6.56</c:v>
                </c:pt>
                <c:pt idx="5666">
                  <c:v>6.60311</c:v>
                </c:pt>
                <c:pt idx="5667">
                  <c:v>6.58155</c:v>
                </c:pt>
                <c:pt idx="5668">
                  <c:v>6.60311</c:v>
                </c:pt>
                <c:pt idx="5669">
                  <c:v>6.58155</c:v>
                </c:pt>
                <c:pt idx="5670">
                  <c:v>6.60311</c:v>
                </c:pt>
                <c:pt idx="5671">
                  <c:v>6.60311</c:v>
                </c:pt>
                <c:pt idx="5672">
                  <c:v>6.60311</c:v>
                </c:pt>
                <c:pt idx="5673">
                  <c:v>6.60311</c:v>
                </c:pt>
                <c:pt idx="5674">
                  <c:v>6.64621</c:v>
                </c:pt>
                <c:pt idx="5675">
                  <c:v>6.6677600000000004</c:v>
                </c:pt>
                <c:pt idx="5676">
                  <c:v>6.6677600000000004</c:v>
                </c:pt>
                <c:pt idx="5677">
                  <c:v>6.6246600000000004</c:v>
                </c:pt>
                <c:pt idx="5678">
                  <c:v>6.6246600000000004</c:v>
                </c:pt>
                <c:pt idx="5679">
                  <c:v>6.60311</c:v>
                </c:pt>
                <c:pt idx="5680">
                  <c:v>6.58155</c:v>
                </c:pt>
                <c:pt idx="5681">
                  <c:v>6.56</c:v>
                </c:pt>
                <c:pt idx="5682">
                  <c:v>6.6246600000000004</c:v>
                </c:pt>
                <c:pt idx="5683">
                  <c:v>6.64621</c:v>
                </c:pt>
                <c:pt idx="5684">
                  <c:v>6.7108600000000003</c:v>
                </c:pt>
                <c:pt idx="5685">
                  <c:v>6.7324099999999998</c:v>
                </c:pt>
                <c:pt idx="5686">
                  <c:v>6.7539600000000002</c:v>
                </c:pt>
                <c:pt idx="5687">
                  <c:v>6.7755099999999997</c:v>
                </c:pt>
                <c:pt idx="5688">
                  <c:v>6.7108600000000003</c:v>
                </c:pt>
                <c:pt idx="5689">
                  <c:v>6.7539600000000002</c:v>
                </c:pt>
                <c:pt idx="5690">
                  <c:v>6.7324099999999998</c:v>
                </c:pt>
                <c:pt idx="5691">
                  <c:v>6.7108600000000003</c:v>
                </c:pt>
                <c:pt idx="5692">
                  <c:v>6.6677600000000004</c:v>
                </c:pt>
                <c:pt idx="5693">
                  <c:v>6.7108600000000003</c:v>
                </c:pt>
                <c:pt idx="5694">
                  <c:v>6.7755099999999997</c:v>
                </c:pt>
                <c:pt idx="5695">
                  <c:v>6.8186099999999996</c:v>
                </c:pt>
                <c:pt idx="5696">
                  <c:v>6.84016</c:v>
                </c:pt>
                <c:pt idx="5697">
                  <c:v>6.8617100000000004</c:v>
                </c:pt>
                <c:pt idx="5698">
                  <c:v>6.9048100000000003</c:v>
                </c:pt>
                <c:pt idx="5699">
                  <c:v>6.9263599999999999</c:v>
                </c:pt>
                <c:pt idx="5700">
                  <c:v>6.9694599999999998</c:v>
                </c:pt>
                <c:pt idx="5701">
                  <c:v>7.0556700000000001</c:v>
                </c:pt>
                <c:pt idx="5702">
                  <c:v>7.0556700000000001</c:v>
                </c:pt>
                <c:pt idx="5703">
                  <c:v>7.0772199999999996</c:v>
                </c:pt>
                <c:pt idx="5704">
                  <c:v>6.84016</c:v>
                </c:pt>
                <c:pt idx="5705">
                  <c:v>6.8186099999999996</c:v>
                </c:pt>
                <c:pt idx="5706">
                  <c:v>6.7539600000000002</c:v>
                </c:pt>
                <c:pt idx="5707">
                  <c:v>6.6893099999999999</c:v>
                </c:pt>
                <c:pt idx="5708">
                  <c:v>6.7324099999999998</c:v>
                </c:pt>
                <c:pt idx="5709">
                  <c:v>6.7108600000000003</c:v>
                </c:pt>
                <c:pt idx="5710">
                  <c:v>6.6893099999999999</c:v>
                </c:pt>
                <c:pt idx="5711">
                  <c:v>6.6677600000000004</c:v>
                </c:pt>
                <c:pt idx="5712">
                  <c:v>6.6893099999999999</c:v>
                </c:pt>
                <c:pt idx="5713">
                  <c:v>6.6893099999999999</c:v>
                </c:pt>
                <c:pt idx="5714">
                  <c:v>6.6893099999999999</c:v>
                </c:pt>
                <c:pt idx="5715">
                  <c:v>6.64621</c:v>
                </c:pt>
                <c:pt idx="5716">
                  <c:v>6.7108600000000003</c:v>
                </c:pt>
                <c:pt idx="5717">
                  <c:v>6.7539600000000002</c:v>
                </c:pt>
                <c:pt idx="5718">
                  <c:v>6.7539600000000002</c:v>
                </c:pt>
                <c:pt idx="5719">
                  <c:v>6.7108600000000003</c:v>
                </c:pt>
                <c:pt idx="5720">
                  <c:v>6.7539600000000002</c:v>
                </c:pt>
                <c:pt idx="5721">
                  <c:v>6.7108600000000003</c:v>
                </c:pt>
                <c:pt idx="5722">
                  <c:v>6.7324099999999998</c:v>
                </c:pt>
                <c:pt idx="5723">
                  <c:v>6.7539600000000002</c:v>
                </c:pt>
                <c:pt idx="5724">
                  <c:v>6.7324099999999998</c:v>
                </c:pt>
                <c:pt idx="5725">
                  <c:v>6.7108600000000003</c:v>
                </c:pt>
                <c:pt idx="5726">
                  <c:v>6.7108600000000003</c:v>
                </c:pt>
                <c:pt idx="5727">
                  <c:v>6.7108600000000003</c:v>
                </c:pt>
                <c:pt idx="5728">
                  <c:v>6.6893099999999999</c:v>
                </c:pt>
                <c:pt idx="5729">
                  <c:v>6.6893099999999999</c:v>
                </c:pt>
                <c:pt idx="5730">
                  <c:v>6.6893099999999999</c:v>
                </c:pt>
                <c:pt idx="5731">
                  <c:v>6.7108600000000003</c:v>
                </c:pt>
                <c:pt idx="5732">
                  <c:v>6.6893099999999999</c:v>
                </c:pt>
                <c:pt idx="5733">
                  <c:v>6.6677600000000004</c:v>
                </c:pt>
                <c:pt idx="5734">
                  <c:v>6.6677600000000004</c:v>
                </c:pt>
                <c:pt idx="5735">
                  <c:v>6.7108600000000003</c:v>
                </c:pt>
                <c:pt idx="5736">
                  <c:v>6.6893099999999999</c:v>
                </c:pt>
                <c:pt idx="5737">
                  <c:v>6.6893099999999999</c:v>
                </c:pt>
                <c:pt idx="5738">
                  <c:v>6.64621</c:v>
                </c:pt>
                <c:pt idx="5739">
                  <c:v>6.64621</c:v>
                </c:pt>
                <c:pt idx="5740">
                  <c:v>6.6893099999999999</c:v>
                </c:pt>
                <c:pt idx="5741">
                  <c:v>6.7108600000000003</c:v>
                </c:pt>
                <c:pt idx="5742">
                  <c:v>6.6677600000000004</c:v>
                </c:pt>
                <c:pt idx="5743">
                  <c:v>6.7324099999999998</c:v>
                </c:pt>
                <c:pt idx="5744">
                  <c:v>6.7108600000000003</c:v>
                </c:pt>
                <c:pt idx="5745">
                  <c:v>6.6893099999999999</c:v>
                </c:pt>
                <c:pt idx="5746">
                  <c:v>6.64621</c:v>
                </c:pt>
                <c:pt idx="5747">
                  <c:v>6.7108600000000003</c:v>
                </c:pt>
                <c:pt idx="5748">
                  <c:v>6.7108600000000003</c:v>
                </c:pt>
                <c:pt idx="5749">
                  <c:v>6.6893099999999999</c:v>
                </c:pt>
                <c:pt idx="5750">
                  <c:v>6.6893099999999999</c:v>
                </c:pt>
                <c:pt idx="5751">
                  <c:v>6.7108600000000003</c:v>
                </c:pt>
                <c:pt idx="5752">
                  <c:v>6.6893099999999999</c:v>
                </c:pt>
                <c:pt idx="5753">
                  <c:v>6.64621</c:v>
                </c:pt>
                <c:pt idx="5754">
                  <c:v>6.6893099999999999</c:v>
                </c:pt>
                <c:pt idx="5755">
                  <c:v>6.6893099999999999</c:v>
                </c:pt>
                <c:pt idx="5756">
                  <c:v>6.6893099999999999</c:v>
                </c:pt>
                <c:pt idx="5757">
                  <c:v>6.6246600000000004</c:v>
                </c:pt>
                <c:pt idx="5758">
                  <c:v>6.6677600000000004</c:v>
                </c:pt>
                <c:pt idx="5759">
                  <c:v>6.6677600000000004</c:v>
                </c:pt>
                <c:pt idx="5760">
                  <c:v>6.64621</c:v>
                </c:pt>
                <c:pt idx="5761">
                  <c:v>6.60311</c:v>
                </c:pt>
                <c:pt idx="5762">
                  <c:v>6.6677600000000004</c:v>
                </c:pt>
                <c:pt idx="5763">
                  <c:v>6.6893099999999999</c:v>
                </c:pt>
                <c:pt idx="5764">
                  <c:v>6.7108600000000003</c:v>
                </c:pt>
                <c:pt idx="5765">
                  <c:v>6.7539600000000002</c:v>
                </c:pt>
                <c:pt idx="5766">
                  <c:v>6.7970600000000001</c:v>
                </c:pt>
                <c:pt idx="5767">
                  <c:v>6.7755099999999997</c:v>
                </c:pt>
                <c:pt idx="5768">
                  <c:v>6.7539600000000002</c:v>
                </c:pt>
                <c:pt idx="5769">
                  <c:v>6.7108600000000003</c:v>
                </c:pt>
                <c:pt idx="5770">
                  <c:v>6.7324099999999998</c:v>
                </c:pt>
                <c:pt idx="5771">
                  <c:v>6.7324099999999998</c:v>
                </c:pt>
                <c:pt idx="5772">
                  <c:v>6.6893099999999999</c:v>
                </c:pt>
                <c:pt idx="5773">
                  <c:v>6.6677600000000004</c:v>
                </c:pt>
                <c:pt idx="5774">
                  <c:v>6.6677600000000004</c:v>
                </c:pt>
                <c:pt idx="5775">
                  <c:v>6.6677600000000004</c:v>
                </c:pt>
                <c:pt idx="5776">
                  <c:v>6.64621</c:v>
                </c:pt>
                <c:pt idx="5777">
                  <c:v>6.58155</c:v>
                </c:pt>
                <c:pt idx="5778">
                  <c:v>6.64621</c:v>
                </c:pt>
                <c:pt idx="5779">
                  <c:v>6.6893099999999999</c:v>
                </c:pt>
                <c:pt idx="5780">
                  <c:v>6.7324099999999998</c:v>
                </c:pt>
                <c:pt idx="5781">
                  <c:v>6.8186099999999996</c:v>
                </c:pt>
                <c:pt idx="5782">
                  <c:v>6.8186099999999996</c:v>
                </c:pt>
                <c:pt idx="5783">
                  <c:v>6.8186099999999996</c:v>
                </c:pt>
                <c:pt idx="5784">
                  <c:v>6.84016</c:v>
                </c:pt>
                <c:pt idx="5785">
                  <c:v>6.8832599999999999</c:v>
                </c:pt>
                <c:pt idx="5786">
                  <c:v>6.8617100000000004</c:v>
                </c:pt>
                <c:pt idx="5787">
                  <c:v>6.8186099999999996</c:v>
                </c:pt>
                <c:pt idx="5788">
                  <c:v>6.7755099999999997</c:v>
                </c:pt>
                <c:pt idx="5789">
                  <c:v>6.7108600000000003</c:v>
                </c:pt>
                <c:pt idx="5790">
                  <c:v>6.6677600000000004</c:v>
                </c:pt>
                <c:pt idx="5791">
                  <c:v>6.6677600000000004</c:v>
                </c:pt>
                <c:pt idx="5792">
                  <c:v>6.6785300000000003</c:v>
                </c:pt>
                <c:pt idx="5793">
                  <c:v>6.6893099999999999</c:v>
                </c:pt>
                <c:pt idx="5794">
                  <c:v>6.6893099999999999</c:v>
                </c:pt>
                <c:pt idx="5795">
                  <c:v>6.7108600000000003</c:v>
                </c:pt>
                <c:pt idx="5796">
                  <c:v>6.7108600000000003</c:v>
                </c:pt>
                <c:pt idx="5797">
                  <c:v>6.7755099999999997</c:v>
                </c:pt>
                <c:pt idx="5798">
                  <c:v>6.7970600000000001</c:v>
                </c:pt>
                <c:pt idx="5799">
                  <c:v>6.84016</c:v>
                </c:pt>
                <c:pt idx="5800">
                  <c:v>6.8186099999999996</c:v>
                </c:pt>
                <c:pt idx="5801">
                  <c:v>6.84016</c:v>
                </c:pt>
                <c:pt idx="5802">
                  <c:v>6.8186099999999996</c:v>
                </c:pt>
                <c:pt idx="5803">
                  <c:v>6.7970600000000001</c:v>
                </c:pt>
                <c:pt idx="5804">
                  <c:v>6.7324099999999998</c:v>
                </c:pt>
                <c:pt idx="5805">
                  <c:v>6.7755099999999997</c:v>
                </c:pt>
                <c:pt idx="5806">
                  <c:v>6.7324099999999998</c:v>
                </c:pt>
                <c:pt idx="5807">
                  <c:v>6.6785300000000003</c:v>
                </c:pt>
                <c:pt idx="5808">
                  <c:v>6.6893099999999999</c:v>
                </c:pt>
                <c:pt idx="5809">
                  <c:v>6.6677600000000004</c:v>
                </c:pt>
                <c:pt idx="5810">
                  <c:v>6.6677600000000004</c:v>
                </c:pt>
                <c:pt idx="5811">
                  <c:v>6.6677600000000004</c:v>
                </c:pt>
                <c:pt idx="5812">
                  <c:v>6.7539600000000002</c:v>
                </c:pt>
                <c:pt idx="5813">
                  <c:v>6.7539600000000002</c:v>
                </c:pt>
                <c:pt idx="5814">
                  <c:v>6.7755099999999997</c:v>
                </c:pt>
                <c:pt idx="5815">
                  <c:v>6.7970600000000001</c:v>
                </c:pt>
                <c:pt idx="5816">
                  <c:v>6.7970600000000001</c:v>
                </c:pt>
                <c:pt idx="5817">
                  <c:v>6.7970600000000001</c:v>
                </c:pt>
                <c:pt idx="5818">
                  <c:v>6.7539600000000002</c:v>
                </c:pt>
                <c:pt idx="5819">
                  <c:v>6.6677600000000004</c:v>
                </c:pt>
                <c:pt idx="5820">
                  <c:v>6.7324099999999998</c:v>
                </c:pt>
                <c:pt idx="5821">
                  <c:v>6.7431799999999997</c:v>
                </c:pt>
                <c:pt idx="5822">
                  <c:v>6.6246600000000004</c:v>
                </c:pt>
                <c:pt idx="5823">
                  <c:v>6.6677600000000004</c:v>
                </c:pt>
                <c:pt idx="5824">
                  <c:v>6.6893099999999999</c:v>
                </c:pt>
                <c:pt idx="5825">
                  <c:v>6.7108600000000003</c:v>
                </c:pt>
                <c:pt idx="5826">
                  <c:v>6.7108600000000003</c:v>
                </c:pt>
                <c:pt idx="5827">
                  <c:v>6.7539600000000002</c:v>
                </c:pt>
                <c:pt idx="5828">
                  <c:v>6.7539600000000002</c:v>
                </c:pt>
                <c:pt idx="5829">
                  <c:v>6.7539600000000002</c:v>
                </c:pt>
                <c:pt idx="5830">
                  <c:v>6.7108600000000003</c:v>
                </c:pt>
                <c:pt idx="5831">
                  <c:v>6.7755099999999997</c:v>
                </c:pt>
                <c:pt idx="5832">
                  <c:v>6.7970600000000001</c:v>
                </c:pt>
                <c:pt idx="5833">
                  <c:v>6.7970600000000001</c:v>
                </c:pt>
                <c:pt idx="5834">
                  <c:v>6.8186099999999996</c:v>
                </c:pt>
                <c:pt idx="5835">
                  <c:v>6.8617100000000004</c:v>
                </c:pt>
                <c:pt idx="5836">
                  <c:v>6.8617100000000004</c:v>
                </c:pt>
                <c:pt idx="5837">
                  <c:v>6.84016</c:v>
                </c:pt>
                <c:pt idx="5838">
                  <c:v>6.7539600000000002</c:v>
                </c:pt>
                <c:pt idx="5839">
                  <c:v>6.8186099999999996</c:v>
                </c:pt>
                <c:pt idx="5840">
                  <c:v>6.7970600000000001</c:v>
                </c:pt>
                <c:pt idx="5841">
                  <c:v>6.8186099999999996</c:v>
                </c:pt>
                <c:pt idx="5842">
                  <c:v>6.7970600000000001</c:v>
                </c:pt>
                <c:pt idx="5843">
                  <c:v>6.7970600000000001</c:v>
                </c:pt>
                <c:pt idx="5844">
                  <c:v>6.8186099999999996</c:v>
                </c:pt>
                <c:pt idx="5845">
                  <c:v>6.8832599999999999</c:v>
                </c:pt>
                <c:pt idx="5846">
                  <c:v>6.9263599999999999</c:v>
                </c:pt>
                <c:pt idx="5847">
                  <c:v>6.9263599999999999</c:v>
                </c:pt>
                <c:pt idx="5848">
                  <c:v>6.8617100000000004</c:v>
                </c:pt>
                <c:pt idx="5849">
                  <c:v>6.7539600000000002</c:v>
                </c:pt>
                <c:pt idx="5850">
                  <c:v>6.6785300000000003</c:v>
                </c:pt>
                <c:pt idx="5851">
                  <c:v>6.6893099999999999</c:v>
                </c:pt>
                <c:pt idx="5852">
                  <c:v>6.6677600000000004</c:v>
                </c:pt>
                <c:pt idx="5853">
                  <c:v>6.64621</c:v>
                </c:pt>
                <c:pt idx="5854">
                  <c:v>6.6677600000000004</c:v>
                </c:pt>
                <c:pt idx="5855">
                  <c:v>6.6677600000000004</c:v>
                </c:pt>
                <c:pt idx="5856">
                  <c:v>6.64621</c:v>
                </c:pt>
                <c:pt idx="5857">
                  <c:v>6.64621</c:v>
                </c:pt>
                <c:pt idx="5858">
                  <c:v>6.6893099999999999</c:v>
                </c:pt>
                <c:pt idx="5859">
                  <c:v>6.7108600000000003</c:v>
                </c:pt>
                <c:pt idx="5860">
                  <c:v>6.7324099999999998</c:v>
                </c:pt>
                <c:pt idx="5861">
                  <c:v>6.7324099999999998</c:v>
                </c:pt>
                <c:pt idx="5862">
                  <c:v>6.7970600000000001</c:v>
                </c:pt>
                <c:pt idx="5863">
                  <c:v>6.8186099999999996</c:v>
                </c:pt>
                <c:pt idx="5864">
                  <c:v>6.84016</c:v>
                </c:pt>
                <c:pt idx="5865">
                  <c:v>6.7970600000000001</c:v>
                </c:pt>
                <c:pt idx="5866">
                  <c:v>6.84016</c:v>
                </c:pt>
                <c:pt idx="5867">
                  <c:v>6.84016</c:v>
                </c:pt>
                <c:pt idx="5868">
                  <c:v>6.8186099999999996</c:v>
                </c:pt>
                <c:pt idx="5869">
                  <c:v>6.7539600000000002</c:v>
                </c:pt>
                <c:pt idx="5870">
                  <c:v>6.7970600000000001</c:v>
                </c:pt>
                <c:pt idx="5871">
                  <c:v>6.7755099999999997</c:v>
                </c:pt>
                <c:pt idx="5872">
                  <c:v>6.7755099999999997</c:v>
                </c:pt>
                <c:pt idx="5873">
                  <c:v>6.6893099999999999</c:v>
                </c:pt>
                <c:pt idx="5874">
                  <c:v>6.7324099999999998</c:v>
                </c:pt>
                <c:pt idx="5875">
                  <c:v>6.7324099999999998</c:v>
                </c:pt>
                <c:pt idx="5876">
                  <c:v>6.7755099999999997</c:v>
                </c:pt>
                <c:pt idx="5877">
                  <c:v>6.7970600000000001</c:v>
                </c:pt>
                <c:pt idx="5878">
                  <c:v>6.8832599999999999</c:v>
                </c:pt>
                <c:pt idx="5879">
                  <c:v>6.8832599999999999</c:v>
                </c:pt>
                <c:pt idx="5880">
                  <c:v>6.9048100000000003</c:v>
                </c:pt>
                <c:pt idx="5881">
                  <c:v>6.8617100000000004</c:v>
                </c:pt>
                <c:pt idx="5882">
                  <c:v>6.8617100000000004</c:v>
                </c:pt>
                <c:pt idx="5883">
                  <c:v>6.9048100000000003</c:v>
                </c:pt>
                <c:pt idx="5884">
                  <c:v>6.9694599999999998</c:v>
                </c:pt>
                <c:pt idx="5885">
                  <c:v>7.0556700000000001</c:v>
                </c:pt>
                <c:pt idx="5886">
                  <c:v>7.2065200000000003</c:v>
                </c:pt>
                <c:pt idx="5887">
                  <c:v>7.2711699999999997</c:v>
                </c:pt>
                <c:pt idx="5888">
                  <c:v>7.3142699999999996</c:v>
                </c:pt>
                <c:pt idx="5889">
                  <c:v>7.2711699999999997</c:v>
                </c:pt>
                <c:pt idx="5890">
                  <c:v>7.1203200000000004</c:v>
                </c:pt>
                <c:pt idx="5891">
                  <c:v>7.0556700000000001</c:v>
                </c:pt>
                <c:pt idx="5892">
                  <c:v>6.9694599999999998</c:v>
                </c:pt>
                <c:pt idx="5893">
                  <c:v>6.9048100000000003</c:v>
                </c:pt>
                <c:pt idx="5894">
                  <c:v>6.9479100000000003</c:v>
                </c:pt>
                <c:pt idx="5895">
                  <c:v>6.9694599999999998</c:v>
                </c:pt>
                <c:pt idx="5896">
                  <c:v>6.9479100000000003</c:v>
                </c:pt>
                <c:pt idx="5897">
                  <c:v>6.9479100000000003</c:v>
                </c:pt>
                <c:pt idx="5898">
                  <c:v>6.9479100000000003</c:v>
                </c:pt>
                <c:pt idx="5899">
                  <c:v>6.9694599999999998</c:v>
                </c:pt>
                <c:pt idx="5900">
                  <c:v>6.9694599999999998</c:v>
                </c:pt>
                <c:pt idx="5901">
                  <c:v>6.9910100000000002</c:v>
                </c:pt>
                <c:pt idx="5902">
                  <c:v>6.9910100000000002</c:v>
                </c:pt>
                <c:pt idx="5903">
                  <c:v>7.0125700000000002</c:v>
                </c:pt>
                <c:pt idx="5904">
                  <c:v>6.9048100000000003</c:v>
                </c:pt>
                <c:pt idx="5905">
                  <c:v>6.9694599999999998</c:v>
                </c:pt>
                <c:pt idx="5906">
                  <c:v>6.9910100000000002</c:v>
                </c:pt>
                <c:pt idx="5907">
                  <c:v>7.0556700000000001</c:v>
                </c:pt>
                <c:pt idx="5908">
                  <c:v>6.9910100000000002</c:v>
                </c:pt>
                <c:pt idx="5909">
                  <c:v>7.0341199999999997</c:v>
                </c:pt>
                <c:pt idx="5910">
                  <c:v>7.0556700000000001</c:v>
                </c:pt>
                <c:pt idx="5911">
                  <c:v>7.0556700000000001</c:v>
                </c:pt>
                <c:pt idx="5912">
                  <c:v>7.0341199999999997</c:v>
                </c:pt>
                <c:pt idx="5913">
                  <c:v>7.0556700000000001</c:v>
                </c:pt>
                <c:pt idx="5914">
                  <c:v>7.0556700000000001</c:v>
                </c:pt>
                <c:pt idx="5915">
                  <c:v>7.0772199999999996</c:v>
                </c:pt>
                <c:pt idx="5916">
                  <c:v>7.1203200000000004</c:v>
                </c:pt>
                <c:pt idx="5917">
                  <c:v>7.1634200000000003</c:v>
                </c:pt>
                <c:pt idx="5918">
                  <c:v>7.1634200000000003</c:v>
                </c:pt>
                <c:pt idx="5919">
                  <c:v>7.09877</c:v>
                </c:pt>
                <c:pt idx="5920">
                  <c:v>7.1418699999999999</c:v>
                </c:pt>
                <c:pt idx="5921">
                  <c:v>7.1849699999999999</c:v>
                </c:pt>
                <c:pt idx="5922">
                  <c:v>7.2065200000000003</c:v>
                </c:pt>
                <c:pt idx="5923">
                  <c:v>7.1849699999999999</c:v>
                </c:pt>
                <c:pt idx="5924">
                  <c:v>7.2280699999999998</c:v>
                </c:pt>
                <c:pt idx="5925">
                  <c:v>7.2927200000000001</c:v>
                </c:pt>
                <c:pt idx="5926">
                  <c:v>7.2711699999999997</c:v>
                </c:pt>
                <c:pt idx="5927">
                  <c:v>7.3142699999999996</c:v>
                </c:pt>
                <c:pt idx="5928">
                  <c:v>7.33582</c:v>
                </c:pt>
                <c:pt idx="5929">
                  <c:v>7.3142699999999996</c:v>
                </c:pt>
                <c:pt idx="5930">
                  <c:v>7.1849699999999999</c:v>
                </c:pt>
                <c:pt idx="5931">
                  <c:v>7.1203200000000004</c:v>
                </c:pt>
                <c:pt idx="5932">
                  <c:v>7.0341199999999997</c:v>
                </c:pt>
                <c:pt idx="5933">
                  <c:v>6.9910100000000002</c:v>
                </c:pt>
                <c:pt idx="5934">
                  <c:v>6.9694599999999998</c:v>
                </c:pt>
                <c:pt idx="5935">
                  <c:v>7.0125700000000002</c:v>
                </c:pt>
                <c:pt idx="5936">
                  <c:v>7.0556700000000001</c:v>
                </c:pt>
                <c:pt idx="5937">
                  <c:v>7.0772199999999996</c:v>
                </c:pt>
                <c:pt idx="5938">
                  <c:v>7.0772199999999996</c:v>
                </c:pt>
                <c:pt idx="5939">
                  <c:v>7.1634200000000003</c:v>
                </c:pt>
                <c:pt idx="5940">
                  <c:v>7.2065200000000003</c:v>
                </c:pt>
                <c:pt idx="5941">
                  <c:v>7.2496200000000002</c:v>
                </c:pt>
                <c:pt idx="5942">
                  <c:v>7.2496200000000002</c:v>
                </c:pt>
                <c:pt idx="5943">
                  <c:v>7.3573700000000004</c:v>
                </c:pt>
                <c:pt idx="5944">
                  <c:v>7.4004700000000003</c:v>
                </c:pt>
                <c:pt idx="5945">
                  <c:v>7.5082300000000002</c:v>
                </c:pt>
                <c:pt idx="5946">
                  <c:v>7.5082300000000002</c:v>
                </c:pt>
                <c:pt idx="5947">
                  <c:v>7.4435799999999999</c:v>
                </c:pt>
                <c:pt idx="5948">
                  <c:v>7.33582</c:v>
                </c:pt>
                <c:pt idx="5949">
                  <c:v>7.2280699999999998</c:v>
                </c:pt>
                <c:pt idx="5950">
                  <c:v>7.1634200000000003</c:v>
                </c:pt>
                <c:pt idx="5951">
                  <c:v>7.1634200000000003</c:v>
                </c:pt>
                <c:pt idx="5952">
                  <c:v>7.1418699999999999</c:v>
                </c:pt>
                <c:pt idx="5953">
                  <c:v>7.1203200000000004</c:v>
                </c:pt>
                <c:pt idx="5954">
                  <c:v>7.0125700000000002</c:v>
                </c:pt>
                <c:pt idx="5955">
                  <c:v>6.9479100000000003</c:v>
                </c:pt>
                <c:pt idx="5956">
                  <c:v>6.9263599999999999</c:v>
                </c:pt>
                <c:pt idx="5957">
                  <c:v>6.9694599999999998</c:v>
                </c:pt>
                <c:pt idx="5958">
                  <c:v>6.9048100000000003</c:v>
                </c:pt>
                <c:pt idx="5959">
                  <c:v>6.9048100000000003</c:v>
                </c:pt>
                <c:pt idx="5960">
                  <c:v>6.8617100000000004</c:v>
                </c:pt>
                <c:pt idx="5961">
                  <c:v>6.7324099999999998</c:v>
                </c:pt>
                <c:pt idx="5962">
                  <c:v>6.7539600000000002</c:v>
                </c:pt>
                <c:pt idx="5963">
                  <c:v>6.7755099999999997</c:v>
                </c:pt>
                <c:pt idx="5964">
                  <c:v>6.8617100000000004</c:v>
                </c:pt>
                <c:pt idx="5965">
                  <c:v>6.84016</c:v>
                </c:pt>
                <c:pt idx="5966">
                  <c:v>6.9479100000000003</c:v>
                </c:pt>
                <c:pt idx="5967">
                  <c:v>6.9694599999999998</c:v>
                </c:pt>
                <c:pt idx="5968">
                  <c:v>6.9910100000000002</c:v>
                </c:pt>
                <c:pt idx="5969">
                  <c:v>6.8832599999999999</c:v>
                </c:pt>
                <c:pt idx="5970">
                  <c:v>6.8617100000000004</c:v>
                </c:pt>
                <c:pt idx="5971">
                  <c:v>6.84016</c:v>
                </c:pt>
                <c:pt idx="5972">
                  <c:v>6.8832599999999999</c:v>
                </c:pt>
                <c:pt idx="5973">
                  <c:v>6.7970600000000001</c:v>
                </c:pt>
                <c:pt idx="5974">
                  <c:v>6.7755099999999997</c:v>
                </c:pt>
                <c:pt idx="5975">
                  <c:v>6.7755099999999997</c:v>
                </c:pt>
                <c:pt idx="5976">
                  <c:v>6.7539600000000002</c:v>
                </c:pt>
                <c:pt idx="5977">
                  <c:v>6.7324099999999998</c:v>
                </c:pt>
                <c:pt idx="5978">
                  <c:v>6.7755099999999997</c:v>
                </c:pt>
                <c:pt idx="5979">
                  <c:v>6.7970600000000001</c:v>
                </c:pt>
                <c:pt idx="5980">
                  <c:v>6.84016</c:v>
                </c:pt>
                <c:pt idx="5981">
                  <c:v>6.7539600000000002</c:v>
                </c:pt>
                <c:pt idx="5982">
                  <c:v>6.7108600000000003</c:v>
                </c:pt>
                <c:pt idx="5983">
                  <c:v>6.6677600000000004</c:v>
                </c:pt>
                <c:pt idx="5984">
                  <c:v>6.64621</c:v>
                </c:pt>
                <c:pt idx="5985">
                  <c:v>6.7108600000000003</c:v>
                </c:pt>
                <c:pt idx="5986">
                  <c:v>6.7970600000000001</c:v>
                </c:pt>
                <c:pt idx="5987">
                  <c:v>6.8617100000000004</c:v>
                </c:pt>
                <c:pt idx="5988">
                  <c:v>6.8617100000000004</c:v>
                </c:pt>
                <c:pt idx="5989">
                  <c:v>6.7539600000000002</c:v>
                </c:pt>
                <c:pt idx="5990">
                  <c:v>6.7755099999999997</c:v>
                </c:pt>
                <c:pt idx="5991">
                  <c:v>6.7539600000000002</c:v>
                </c:pt>
                <c:pt idx="5992">
                  <c:v>6.7755099999999997</c:v>
                </c:pt>
                <c:pt idx="5993">
                  <c:v>6.7970600000000001</c:v>
                </c:pt>
                <c:pt idx="5994">
                  <c:v>6.8186099999999996</c:v>
                </c:pt>
                <c:pt idx="5995">
                  <c:v>6.7755099999999997</c:v>
                </c:pt>
                <c:pt idx="5996">
                  <c:v>6.7970600000000001</c:v>
                </c:pt>
                <c:pt idx="5997">
                  <c:v>6.6677600000000004</c:v>
                </c:pt>
                <c:pt idx="5998">
                  <c:v>6.6785300000000003</c:v>
                </c:pt>
                <c:pt idx="5999">
                  <c:v>6.6246600000000004</c:v>
                </c:pt>
                <c:pt idx="6000">
                  <c:v>6.64621</c:v>
                </c:pt>
                <c:pt idx="6001">
                  <c:v>6.64621</c:v>
                </c:pt>
                <c:pt idx="6002">
                  <c:v>6.6246600000000004</c:v>
                </c:pt>
                <c:pt idx="6003">
                  <c:v>6.64621</c:v>
                </c:pt>
                <c:pt idx="6004">
                  <c:v>6.6677600000000004</c:v>
                </c:pt>
                <c:pt idx="6005">
                  <c:v>6.6893099999999999</c:v>
                </c:pt>
                <c:pt idx="6006">
                  <c:v>6.7108600000000003</c:v>
                </c:pt>
                <c:pt idx="6007">
                  <c:v>6.7108600000000003</c:v>
                </c:pt>
                <c:pt idx="6008">
                  <c:v>6.7324099999999998</c:v>
                </c:pt>
                <c:pt idx="6009">
                  <c:v>6.7755099999999997</c:v>
                </c:pt>
                <c:pt idx="6010">
                  <c:v>6.7755099999999997</c:v>
                </c:pt>
                <c:pt idx="6011">
                  <c:v>6.7755099999999997</c:v>
                </c:pt>
                <c:pt idx="6012">
                  <c:v>6.7324099999999998</c:v>
                </c:pt>
                <c:pt idx="6013">
                  <c:v>6.6677600000000004</c:v>
                </c:pt>
                <c:pt idx="6014">
                  <c:v>6.64621</c:v>
                </c:pt>
                <c:pt idx="6015">
                  <c:v>6.64621</c:v>
                </c:pt>
                <c:pt idx="6016">
                  <c:v>6.7108600000000003</c:v>
                </c:pt>
                <c:pt idx="6017">
                  <c:v>6.7324099999999998</c:v>
                </c:pt>
                <c:pt idx="6018">
                  <c:v>6.6893099999999999</c:v>
                </c:pt>
                <c:pt idx="6019">
                  <c:v>6.7108600000000003</c:v>
                </c:pt>
                <c:pt idx="6020">
                  <c:v>6.7539600000000002</c:v>
                </c:pt>
                <c:pt idx="6021">
                  <c:v>6.7539600000000002</c:v>
                </c:pt>
                <c:pt idx="6022">
                  <c:v>6.8186099999999996</c:v>
                </c:pt>
                <c:pt idx="6023">
                  <c:v>6.7755099999999997</c:v>
                </c:pt>
                <c:pt idx="6024">
                  <c:v>6.7324099999999998</c:v>
                </c:pt>
                <c:pt idx="6025">
                  <c:v>6.7108600000000003</c:v>
                </c:pt>
                <c:pt idx="6026">
                  <c:v>6.6677600000000004</c:v>
                </c:pt>
                <c:pt idx="6027">
                  <c:v>6.60311</c:v>
                </c:pt>
                <c:pt idx="6028">
                  <c:v>6.64621</c:v>
                </c:pt>
                <c:pt idx="6029">
                  <c:v>6.64621</c:v>
                </c:pt>
                <c:pt idx="6030">
                  <c:v>6.7108600000000003</c:v>
                </c:pt>
                <c:pt idx="6031">
                  <c:v>6.6893099999999999</c:v>
                </c:pt>
                <c:pt idx="6032">
                  <c:v>6.6893099999999999</c:v>
                </c:pt>
                <c:pt idx="6033">
                  <c:v>6.6246600000000004</c:v>
                </c:pt>
                <c:pt idx="6034">
                  <c:v>6.6246600000000004</c:v>
                </c:pt>
                <c:pt idx="6035">
                  <c:v>6.64621</c:v>
                </c:pt>
                <c:pt idx="6036">
                  <c:v>6.58155</c:v>
                </c:pt>
                <c:pt idx="6037">
                  <c:v>6.5168999999999997</c:v>
                </c:pt>
                <c:pt idx="6038">
                  <c:v>6.4737999999999998</c:v>
                </c:pt>
                <c:pt idx="6039">
                  <c:v>6.56</c:v>
                </c:pt>
                <c:pt idx="6040">
                  <c:v>6.58155</c:v>
                </c:pt>
                <c:pt idx="6041">
                  <c:v>6.6246600000000004</c:v>
                </c:pt>
                <c:pt idx="6042">
                  <c:v>6.58155</c:v>
                </c:pt>
                <c:pt idx="6043">
                  <c:v>6.6246600000000004</c:v>
                </c:pt>
                <c:pt idx="6044">
                  <c:v>6.60311</c:v>
                </c:pt>
                <c:pt idx="6045">
                  <c:v>6.6246600000000004</c:v>
                </c:pt>
                <c:pt idx="6046">
                  <c:v>6.5492299999999997</c:v>
                </c:pt>
                <c:pt idx="6047">
                  <c:v>6.5384500000000001</c:v>
                </c:pt>
                <c:pt idx="6048">
                  <c:v>6.5384500000000001</c:v>
                </c:pt>
                <c:pt idx="6049">
                  <c:v>6.5168999999999997</c:v>
                </c:pt>
                <c:pt idx="6050">
                  <c:v>6.56</c:v>
                </c:pt>
                <c:pt idx="6051">
                  <c:v>6.56</c:v>
                </c:pt>
                <c:pt idx="6052">
                  <c:v>6.56</c:v>
                </c:pt>
                <c:pt idx="6053">
                  <c:v>6.60311</c:v>
                </c:pt>
                <c:pt idx="6054">
                  <c:v>6.60311</c:v>
                </c:pt>
                <c:pt idx="6055">
                  <c:v>6.58155</c:v>
                </c:pt>
                <c:pt idx="6056">
                  <c:v>6.5384500000000001</c:v>
                </c:pt>
                <c:pt idx="6057">
                  <c:v>6.4522500000000003</c:v>
                </c:pt>
                <c:pt idx="6058">
                  <c:v>6.5384500000000001</c:v>
                </c:pt>
                <c:pt idx="6059">
                  <c:v>6.5384500000000001</c:v>
                </c:pt>
                <c:pt idx="6060">
                  <c:v>6.5384500000000001</c:v>
                </c:pt>
                <c:pt idx="6061">
                  <c:v>6.4522500000000003</c:v>
                </c:pt>
                <c:pt idx="6062">
                  <c:v>6.4953500000000002</c:v>
                </c:pt>
                <c:pt idx="6063">
                  <c:v>6.5384500000000001</c:v>
                </c:pt>
                <c:pt idx="6064">
                  <c:v>6.58155</c:v>
                </c:pt>
                <c:pt idx="6065">
                  <c:v>6.5384500000000001</c:v>
                </c:pt>
                <c:pt idx="6066">
                  <c:v>6.5168999999999997</c:v>
                </c:pt>
                <c:pt idx="6067">
                  <c:v>6.4953500000000002</c:v>
                </c:pt>
                <c:pt idx="6068">
                  <c:v>6.4953500000000002</c:v>
                </c:pt>
                <c:pt idx="6069">
                  <c:v>6.4953500000000002</c:v>
                </c:pt>
                <c:pt idx="6070">
                  <c:v>6.5492299999999997</c:v>
                </c:pt>
                <c:pt idx="6071">
                  <c:v>6.56</c:v>
                </c:pt>
                <c:pt idx="6072">
                  <c:v>6.5384500000000001</c:v>
                </c:pt>
                <c:pt idx="6073">
                  <c:v>6.4953500000000002</c:v>
                </c:pt>
                <c:pt idx="6074">
                  <c:v>6.4953500000000002</c:v>
                </c:pt>
                <c:pt idx="6075">
                  <c:v>6.4737999999999998</c:v>
                </c:pt>
                <c:pt idx="6076">
                  <c:v>6.4522500000000003</c:v>
                </c:pt>
                <c:pt idx="6077">
                  <c:v>6.4953500000000002</c:v>
                </c:pt>
                <c:pt idx="6078">
                  <c:v>6.4953500000000002</c:v>
                </c:pt>
                <c:pt idx="6079">
                  <c:v>6.4953500000000002</c:v>
                </c:pt>
                <c:pt idx="6080">
                  <c:v>6.5168999999999997</c:v>
                </c:pt>
                <c:pt idx="6081">
                  <c:v>6.5384500000000001</c:v>
                </c:pt>
                <c:pt idx="6082">
                  <c:v>6.5168999999999997</c:v>
                </c:pt>
                <c:pt idx="6083">
                  <c:v>6.4737999999999998</c:v>
                </c:pt>
                <c:pt idx="6084">
                  <c:v>6.4953500000000002</c:v>
                </c:pt>
                <c:pt idx="6085">
                  <c:v>6.5168999999999997</c:v>
                </c:pt>
                <c:pt idx="6086">
                  <c:v>6.4737999999999998</c:v>
                </c:pt>
                <c:pt idx="6087">
                  <c:v>6.4306999999999999</c:v>
                </c:pt>
                <c:pt idx="6088">
                  <c:v>6.3875999999999999</c:v>
                </c:pt>
                <c:pt idx="6089">
                  <c:v>6.4306999999999999</c:v>
                </c:pt>
                <c:pt idx="6090">
                  <c:v>6.4306999999999999</c:v>
                </c:pt>
                <c:pt idx="6091">
                  <c:v>6.4306999999999999</c:v>
                </c:pt>
                <c:pt idx="6092">
                  <c:v>6.4522500000000003</c:v>
                </c:pt>
                <c:pt idx="6093">
                  <c:v>6.5168999999999997</c:v>
                </c:pt>
                <c:pt idx="6094">
                  <c:v>6.5168999999999997</c:v>
                </c:pt>
                <c:pt idx="6095">
                  <c:v>6.4953500000000002</c:v>
                </c:pt>
                <c:pt idx="6096">
                  <c:v>6.4737999999999998</c:v>
                </c:pt>
                <c:pt idx="6097">
                  <c:v>6.4737999999999998</c:v>
                </c:pt>
                <c:pt idx="6098">
                  <c:v>6.4953500000000002</c:v>
                </c:pt>
                <c:pt idx="6099">
                  <c:v>6.4953500000000002</c:v>
                </c:pt>
                <c:pt idx="6100">
                  <c:v>6.4522500000000003</c:v>
                </c:pt>
                <c:pt idx="6101">
                  <c:v>6.5168999999999997</c:v>
                </c:pt>
                <c:pt idx="6102">
                  <c:v>6.5168999999999997</c:v>
                </c:pt>
                <c:pt idx="6103">
                  <c:v>6.4953500000000002</c:v>
                </c:pt>
                <c:pt idx="6104">
                  <c:v>6.4953500000000002</c:v>
                </c:pt>
                <c:pt idx="6105">
                  <c:v>6.4953500000000002</c:v>
                </c:pt>
                <c:pt idx="6106">
                  <c:v>6.4953500000000002</c:v>
                </c:pt>
                <c:pt idx="6107">
                  <c:v>6.4737999999999998</c:v>
                </c:pt>
                <c:pt idx="6108">
                  <c:v>6.4953500000000002</c:v>
                </c:pt>
                <c:pt idx="6109">
                  <c:v>6.4737999999999998</c:v>
                </c:pt>
                <c:pt idx="6110">
                  <c:v>6.4306999999999999</c:v>
                </c:pt>
                <c:pt idx="6111">
                  <c:v>6.4091500000000003</c:v>
                </c:pt>
                <c:pt idx="6112">
                  <c:v>6.4306999999999999</c:v>
                </c:pt>
                <c:pt idx="6113">
                  <c:v>6.4953500000000002</c:v>
                </c:pt>
                <c:pt idx="6114">
                  <c:v>6.5168999999999997</c:v>
                </c:pt>
                <c:pt idx="6115">
                  <c:v>6.5384500000000001</c:v>
                </c:pt>
                <c:pt idx="6116">
                  <c:v>6.6246600000000004</c:v>
                </c:pt>
                <c:pt idx="6117">
                  <c:v>6.6246600000000004</c:v>
                </c:pt>
                <c:pt idx="6118">
                  <c:v>6.6677600000000004</c:v>
                </c:pt>
                <c:pt idx="6119">
                  <c:v>6.56</c:v>
                </c:pt>
                <c:pt idx="6120">
                  <c:v>6.58155</c:v>
                </c:pt>
                <c:pt idx="6121">
                  <c:v>6.5168999999999997</c:v>
                </c:pt>
                <c:pt idx="6122">
                  <c:v>6.4953500000000002</c:v>
                </c:pt>
                <c:pt idx="6123">
                  <c:v>6.5384500000000001</c:v>
                </c:pt>
                <c:pt idx="6124">
                  <c:v>6.5384500000000001</c:v>
                </c:pt>
                <c:pt idx="6125">
                  <c:v>6.5168999999999997</c:v>
                </c:pt>
                <c:pt idx="6126">
                  <c:v>6.4737999999999998</c:v>
                </c:pt>
                <c:pt idx="6127">
                  <c:v>6.4953500000000002</c:v>
                </c:pt>
                <c:pt idx="6128">
                  <c:v>6.5168999999999997</c:v>
                </c:pt>
                <c:pt idx="6129">
                  <c:v>6.4953500000000002</c:v>
                </c:pt>
                <c:pt idx="6130">
                  <c:v>6.4522500000000003</c:v>
                </c:pt>
                <c:pt idx="6131">
                  <c:v>6.4953500000000002</c:v>
                </c:pt>
                <c:pt idx="6132">
                  <c:v>6.5168999999999997</c:v>
                </c:pt>
                <c:pt idx="6133">
                  <c:v>6.4953500000000002</c:v>
                </c:pt>
                <c:pt idx="6134">
                  <c:v>6.5384500000000001</c:v>
                </c:pt>
                <c:pt idx="6135">
                  <c:v>6.56</c:v>
                </c:pt>
                <c:pt idx="6136">
                  <c:v>6.58155</c:v>
                </c:pt>
                <c:pt idx="6137">
                  <c:v>6.58155</c:v>
                </c:pt>
                <c:pt idx="6138">
                  <c:v>6.64621</c:v>
                </c:pt>
                <c:pt idx="6139">
                  <c:v>6.6246600000000004</c:v>
                </c:pt>
                <c:pt idx="6140">
                  <c:v>6.60311</c:v>
                </c:pt>
                <c:pt idx="6141">
                  <c:v>6.64621</c:v>
                </c:pt>
                <c:pt idx="6142">
                  <c:v>6.6893099999999999</c:v>
                </c:pt>
                <c:pt idx="6143">
                  <c:v>6.6677600000000004</c:v>
                </c:pt>
                <c:pt idx="6144">
                  <c:v>6.64621</c:v>
                </c:pt>
                <c:pt idx="6145">
                  <c:v>6.5168999999999997</c:v>
                </c:pt>
                <c:pt idx="6146">
                  <c:v>6.56</c:v>
                </c:pt>
                <c:pt idx="6147">
                  <c:v>6.58155</c:v>
                </c:pt>
                <c:pt idx="6148">
                  <c:v>6.5384500000000001</c:v>
                </c:pt>
                <c:pt idx="6149">
                  <c:v>6.56</c:v>
                </c:pt>
                <c:pt idx="6150">
                  <c:v>6.5384500000000001</c:v>
                </c:pt>
                <c:pt idx="6151">
                  <c:v>6.5384500000000001</c:v>
                </c:pt>
                <c:pt idx="6152">
                  <c:v>6.4737999999999998</c:v>
                </c:pt>
                <c:pt idx="6153">
                  <c:v>6.4953500000000002</c:v>
                </c:pt>
                <c:pt idx="6154">
                  <c:v>6.4953500000000002</c:v>
                </c:pt>
                <c:pt idx="6155">
                  <c:v>6.5168999999999997</c:v>
                </c:pt>
                <c:pt idx="6156">
                  <c:v>6.4737999999999998</c:v>
                </c:pt>
                <c:pt idx="6157">
                  <c:v>6.4953500000000002</c:v>
                </c:pt>
                <c:pt idx="6158">
                  <c:v>6.5168999999999997</c:v>
                </c:pt>
                <c:pt idx="6159">
                  <c:v>6.58155</c:v>
                </c:pt>
                <c:pt idx="6160">
                  <c:v>6.56</c:v>
                </c:pt>
                <c:pt idx="6161">
                  <c:v>6.60311</c:v>
                </c:pt>
                <c:pt idx="6162">
                  <c:v>6.56</c:v>
                </c:pt>
                <c:pt idx="6163">
                  <c:v>6.4522500000000003</c:v>
                </c:pt>
                <c:pt idx="6164">
                  <c:v>6.4091500000000003</c:v>
                </c:pt>
                <c:pt idx="6165">
                  <c:v>6.4091500000000003</c:v>
                </c:pt>
                <c:pt idx="6166">
                  <c:v>6.4199299999999999</c:v>
                </c:pt>
                <c:pt idx="6167">
                  <c:v>6.4306999999999999</c:v>
                </c:pt>
                <c:pt idx="6168">
                  <c:v>6.4522500000000003</c:v>
                </c:pt>
                <c:pt idx="6169">
                  <c:v>6.4306999999999999</c:v>
                </c:pt>
                <c:pt idx="6170">
                  <c:v>6.4737999999999998</c:v>
                </c:pt>
                <c:pt idx="6171">
                  <c:v>6.4306999999999999</c:v>
                </c:pt>
                <c:pt idx="6172">
                  <c:v>6.4522500000000003</c:v>
                </c:pt>
                <c:pt idx="6173">
                  <c:v>6.4737999999999998</c:v>
                </c:pt>
                <c:pt idx="6174">
                  <c:v>6.4953500000000002</c:v>
                </c:pt>
                <c:pt idx="6175">
                  <c:v>6.4953500000000002</c:v>
                </c:pt>
                <c:pt idx="6176">
                  <c:v>6.5384500000000001</c:v>
                </c:pt>
                <c:pt idx="6177">
                  <c:v>6.58155</c:v>
                </c:pt>
                <c:pt idx="6178">
                  <c:v>6.56</c:v>
                </c:pt>
                <c:pt idx="6179">
                  <c:v>6.56</c:v>
                </c:pt>
                <c:pt idx="6180">
                  <c:v>6.60311</c:v>
                </c:pt>
                <c:pt idx="6181">
                  <c:v>6.56</c:v>
                </c:pt>
                <c:pt idx="6182">
                  <c:v>6.5168999999999997</c:v>
                </c:pt>
                <c:pt idx="6183">
                  <c:v>6.4737999999999998</c:v>
                </c:pt>
                <c:pt idx="6184">
                  <c:v>6.4522500000000003</c:v>
                </c:pt>
                <c:pt idx="6185">
                  <c:v>6.4522500000000003</c:v>
                </c:pt>
                <c:pt idx="6186">
                  <c:v>6.4737999999999998</c:v>
                </c:pt>
                <c:pt idx="6187">
                  <c:v>6.4306999999999999</c:v>
                </c:pt>
                <c:pt idx="6188">
                  <c:v>6.4522500000000003</c:v>
                </c:pt>
                <c:pt idx="6189">
                  <c:v>6.4737999999999998</c:v>
                </c:pt>
                <c:pt idx="6190">
                  <c:v>6.4522500000000003</c:v>
                </c:pt>
                <c:pt idx="6191">
                  <c:v>6.4953500000000002</c:v>
                </c:pt>
                <c:pt idx="6192">
                  <c:v>6.4737999999999998</c:v>
                </c:pt>
                <c:pt idx="6193">
                  <c:v>6.4953500000000002</c:v>
                </c:pt>
                <c:pt idx="6194">
                  <c:v>6.4737999999999998</c:v>
                </c:pt>
                <c:pt idx="6195">
                  <c:v>6.4953500000000002</c:v>
                </c:pt>
                <c:pt idx="6196">
                  <c:v>6.4737999999999998</c:v>
                </c:pt>
                <c:pt idx="6197">
                  <c:v>6.4306999999999999</c:v>
                </c:pt>
                <c:pt idx="6198">
                  <c:v>6.4737999999999998</c:v>
                </c:pt>
                <c:pt idx="6199">
                  <c:v>6.5384500000000001</c:v>
                </c:pt>
                <c:pt idx="6200">
                  <c:v>6.58155</c:v>
                </c:pt>
                <c:pt idx="6201">
                  <c:v>6.60311</c:v>
                </c:pt>
                <c:pt idx="6202">
                  <c:v>6.5384500000000001</c:v>
                </c:pt>
                <c:pt idx="6203">
                  <c:v>6.5384500000000001</c:v>
                </c:pt>
                <c:pt idx="6204">
                  <c:v>6.4737999999999998</c:v>
                </c:pt>
                <c:pt idx="6205">
                  <c:v>6.4306999999999999</c:v>
                </c:pt>
                <c:pt idx="6206">
                  <c:v>6.4737999999999998</c:v>
                </c:pt>
                <c:pt idx="6207">
                  <c:v>6.4953500000000002</c:v>
                </c:pt>
                <c:pt idx="6208">
                  <c:v>6.4953500000000002</c:v>
                </c:pt>
                <c:pt idx="6209">
                  <c:v>6.4737999999999998</c:v>
                </c:pt>
                <c:pt idx="6210">
                  <c:v>6.4737999999999998</c:v>
                </c:pt>
                <c:pt idx="6211">
                  <c:v>6.4953500000000002</c:v>
                </c:pt>
                <c:pt idx="6212">
                  <c:v>6.4953500000000002</c:v>
                </c:pt>
                <c:pt idx="6213">
                  <c:v>6.4737999999999998</c:v>
                </c:pt>
                <c:pt idx="6214">
                  <c:v>6.4953500000000002</c:v>
                </c:pt>
                <c:pt idx="6215">
                  <c:v>6.5384500000000001</c:v>
                </c:pt>
                <c:pt idx="6216">
                  <c:v>6.5168999999999997</c:v>
                </c:pt>
                <c:pt idx="6217">
                  <c:v>6.4953500000000002</c:v>
                </c:pt>
                <c:pt idx="6218">
                  <c:v>6.4737999999999998</c:v>
                </c:pt>
                <c:pt idx="6219">
                  <c:v>6.5168999999999997</c:v>
                </c:pt>
                <c:pt idx="6220">
                  <c:v>6.4953500000000002</c:v>
                </c:pt>
                <c:pt idx="6221">
                  <c:v>6.4522500000000003</c:v>
                </c:pt>
                <c:pt idx="6222">
                  <c:v>6.5168999999999997</c:v>
                </c:pt>
                <c:pt idx="6223">
                  <c:v>6.5168999999999997</c:v>
                </c:pt>
                <c:pt idx="6224">
                  <c:v>6.4953500000000002</c:v>
                </c:pt>
                <c:pt idx="6225">
                  <c:v>6.4737999999999998</c:v>
                </c:pt>
                <c:pt idx="6226">
                  <c:v>6.5168999999999997</c:v>
                </c:pt>
                <c:pt idx="6227">
                  <c:v>6.5168999999999997</c:v>
                </c:pt>
                <c:pt idx="6228">
                  <c:v>6.5168999999999997</c:v>
                </c:pt>
                <c:pt idx="6229">
                  <c:v>6.5168999999999997</c:v>
                </c:pt>
                <c:pt idx="6230">
                  <c:v>6.5384500000000001</c:v>
                </c:pt>
                <c:pt idx="6231">
                  <c:v>6.5492299999999997</c:v>
                </c:pt>
                <c:pt idx="6232">
                  <c:v>6.4522500000000003</c:v>
                </c:pt>
                <c:pt idx="6233">
                  <c:v>6.4737999999999998</c:v>
                </c:pt>
                <c:pt idx="6234">
                  <c:v>6.4953500000000002</c:v>
                </c:pt>
                <c:pt idx="6235">
                  <c:v>6.5168999999999997</c:v>
                </c:pt>
                <c:pt idx="6236">
                  <c:v>6.4522500000000003</c:v>
                </c:pt>
                <c:pt idx="6237">
                  <c:v>6.4953500000000002</c:v>
                </c:pt>
                <c:pt idx="6238">
                  <c:v>6.4953500000000002</c:v>
                </c:pt>
                <c:pt idx="6239">
                  <c:v>6.4953500000000002</c:v>
                </c:pt>
                <c:pt idx="6240">
                  <c:v>6.4953500000000002</c:v>
                </c:pt>
                <c:pt idx="6241">
                  <c:v>6.5168999999999997</c:v>
                </c:pt>
                <c:pt idx="6242">
                  <c:v>6.5168999999999997</c:v>
                </c:pt>
                <c:pt idx="6243">
                  <c:v>6.4953500000000002</c:v>
                </c:pt>
                <c:pt idx="6244">
                  <c:v>6.5168999999999997</c:v>
                </c:pt>
                <c:pt idx="6245">
                  <c:v>6.5168999999999997</c:v>
                </c:pt>
                <c:pt idx="6246">
                  <c:v>6.5168999999999997</c:v>
                </c:pt>
                <c:pt idx="6247">
                  <c:v>6.5168999999999997</c:v>
                </c:pt>
                <c:pt idx="6248">
                  <c:v>6.4953500000000002</c:v>
                </c:pt>
                <c:pt idx="6249">
                  <c:v>6.4953500000000002</c:v>
                </c:pt>
                <c:pt idx="6250">
                  <c:v>6.4522500000000003</c:v>
                </c:pt>
                <c:pt idx="6251">
                  <c:v>6.4306999999999999</c:v>
                </c:pt>
                <c:pt idx="6252">
                  <c:v>6.4737999999999998</c:v>
                </c:pt>
                <c:pt idx="6253">
                  <c:v>6.5168999999999997</c:v>
                </c:pt>
                <c:pt idx="6254">
                  <c:v>6.56</c:v>
                </c:pt>
                <c:pt idx="6255">
                  <c:v>6.56</c:v>
                </c:pt>
                <c:pt idx="6256">
                  <c:v>6.56</c:v>
                </c:pt>
                <c:pt idx="6257">
                  <c:v>6.58155</c:v>
                </c:pt>
                <c:pt idx="6258">
                  <c:v>6.58155</c:v>
                </c:pt>
                <c:pt idx="6259">
                  <c:v>6.4953500000000002</c:v>
                </c:pt>
                <c:pt idx="6260">
                  <c:v>6.5168999999999997</c:v>
                </c:pt>
                <c:pt idx="6261">
                  <c:v>6.56</c:v>
                </c:pt>
                <c:pt idx="6262">
                  <c:v>6.56</c:v>
                </c:pt>
                <c:pt idx="6263">
                  <c:v>6.56</c:v>
                </c:pt>
                <c:pt idx="6264">
                  <c:v>6.5384500000000001</c:v>
                </c:pt>
                <c:pt idx="6265">
                  <c:v>6.3550000000000004</c:v>
                </c:pt>
                <c:pt idx="6266">
                  <c:v>6.1720899999999999</c:v>
                </c:pt>
                <c:pt idx="6267">
                  <c:v>6.5168999999999997</c:v>
                </c:pt>
                <c:pt idx="6268">
                  <c:v>6.58155</c:v>
                </c:pt>
                <c:pt idx="6269">
                  <c:v>6.64621</c:v>
                </c:pt>
                <c:pt idx="6270">
                  <c:v>6.7108600000000003</c:v>
                </c:pt>
                <c:pt idx="6271">
                  <c:v>6.7108600000000003</c:v>
                </c:pt>
                <c:pt idx="6272">
                  <c:v>6.6893099999999999</c:v>
                </c:pt>
                <c:pt idx="6273">
                  <c:v>6.7108600000000003</c:v>
                </c:pt>
                <c:pt idx="6274">
                  <c:v>6.60311</c:v>
                </c:pt>
                <c:pt idx="6275">
                  <c:v>6.6677600000000004</c:v>
                </c:pt>
                <c:pt idx="6276">
                  <c:v>6.7108600000000003</c:v>
                </c:pt>
                <c:pt idx="6277">
                  <c:v>6.7324099999999998</c:v>
                </c:pt>
                <c:pt idx="6278">
                  <c:v>6.6677600000000004</c:v>
                </c:pt>
                <c:pt idx="6279">
                  <c:v>6.64621</c:v>
                </c:pt>
                <c:pt idx="6280">
                  <c:v>6.60311</c:v>
                </c:pt>
                <c:pt idx="6281">
                  <c:v>6.56</c:v>
                </c:pt>
                <c:pt idx="6282">
                  <c:v>6.5384500000000001</c:v>
                </c:pt>
                <c:pt idx="6283">
                  <c:v>6.56</c:v>
                </c:pt>
                <c:pt idx="6284">
                  <c:v>6.60311</c:v>
                </c:pt>
                <c:pt idx="6285">
                  <c:v>6.61388</c:v>
                </c:pt>
                <c:pt idx="6286">
                  <c:v>6.64621</c:v>
                </c:pt>
                <c:pt idx="6287">
                  <c:v>6.64621</c:v>
                </c:pt>
                <c:pt idx="6288">
                  <c:v>6.60311</c:v>
                </c:pt>
                <c:pt idx="6289">
                  <c:v>6.4737999999999998</c:v>
                </c:pt>
                <c:pt idx="6290">
                  <c:v>6.4953500000000002</c:v>
                </c:pt>
                <c:pt idx="6291">
                  <c:v>6.5168999999999997</c:v>
                </c:pt>
                <c:pt idx="6292">
                  <c:v>6.5168999999999997</c:v>
                </c:pt>
                <c:pt idx="6293">
                  <c:v>6.4737999999999998</c:v>
                </c:pt>
                <c:pt idx="6294">
                  <c:v>6.5168999999999997</c:v>
                </c:pt>
                <c:pt idx="6295">
                  <c:v>6.4953500000000002</c:v>
                </c:pt>
                <c:pt idx="6296">
                  <c:v>6.4522500000000003</c:v>
                </c:pt>
                <c:pt idx="6297">
                  <c:v>6.4522500000000003</c:v>
                </c:pt>
                <c:pt idx="6298">
                  <c:v>6.5168999999999997</c:v>
                </c:pt>
                <c:pt idx="6299">
                  <c:v>6.56</c:v>
                </c:pt>
                <c:pt idx="6300">
                  <c:v>6.56</c:v>
                </c:pt>
                <c:pt idx="6301">
                  <c:v>6.56</c:v>
                </c:pt>
                <c:pt idx="6302">
                  <c:v>6.56</c:v>
                </c:pt>
                <c:pt idx="6303">
                  <c:v>6.58155</c:v>
                </c:pt>
                <c:pt idx="6304">
                  <c:v>6.58155</c:v>
                </c:pt>
                <c:pt idx="6305">
                  <c:v>6.56</c:v>
                </c:pt>
                <c:pt idx="6306">
                  <c:v>6.60311</c:v>
                </c:pt>
                <c:pt idx="6307">
                  <c:v>6.64621</c:v>
                </c:pt>
                <c:pt idx="6308">
                  <c:v>6.64621</c:v>
                </c:pt>
                <c:pt idx="6309">
                  <c:v>6.64621</c:v>
                </c:pt>
                <c:pt idx="6310">
                  <c:v>6.6246600000000004</c:v>
                </c:pt>
                <c:pt idx="6311">
                  <c:v>6.58155</c:v>
                </c:pt>
                <c:pt idx="6312">
                  <c:v>6.56</c:v>
                </c:pt>
                <c:pt idx="6313">
                  <c:v>6.4737999999999998</c:v>
                </c:pt>
                <c:pt idx="6314">
                  <c:v>6.5168999999999997</c:v>
                </c:pt>
                <c:pt idx="6315">
                  <c:v>6.5384500000000001</c:v>
                </c:pt>
                <c:pt idx="6316">
                  <c:v>6.5384500000000001</c:v>
                </c:pt>
                <c:pt idx="6317">
                  <c:v>6.4953500000000002</c:v>
                </c:pt>
                <c:pt idx="6318">
                  <c:v>6.4953500000000002</c:v>
                </c:pt>
                <c:pt idx="6319">
                  <c:v>6.4953500000000002</c:v>
                </c:pt>
                <c:pt idx="6320">
                  <c:v>6.5168999999999997</c:v>
                </c:pt>
                <c:pt idx="6321">
                  <c:v>6.4737999999999998</c:v>
                </c:pt>
                <c:pt idx="6322">
                  <c:v>6.5168999999999997</c:v>
                </c:pt>
                <c:pt idx="6323">
                  <c:v>6.4737999999999998</c:v>
                </c:pt>
                <c:pt idx="6324">
                  <c:v>6.4953500000000002</c:v>
                </c:pt>
                <c:pt idx="6325">
                  <c:v>6.5168999999999997</c:v>
                </c:pt>
                <c:pt idx="6326">
                  <c:v>6.5384500000000001</c:v>
                </c:pt>
                <c:pt idx="6327">
                  <c:v>6.5384500000000001</c:v>
                </c:pt>
                <c:pt idx="6328">
                  <c:v>6.5168999999999997</c:v>
                </c:pt>
                <c:pt idx="6329">
                  <c:v>6.56</c:v>
                </c:pt>
                <c:pt idx="6330">
                  <c:v>6.58155</c:v>
                </c:pt>
                <c:pt idx="6331">
                  <c:v>6.60311</c:v>
                </c:pt>
                <c:pt idx="6332">
                  <c:v>6.56</c:v>
                </c:pt>
                <c:pt idx="6333">
                  <c:v>6.58155</c:v>
                </c:pt>
                <c:pt idx="6334">
                  <c:v>6.58155</c:v>
                </c:pt>
                <c:pt idx="6335">
                  <c:v>6.60311</c:v>
                </c:pt>
                <c:pt idx="6336">
                  <c:v>6.5384500000000001</c:v>
                </c:pt>
                <c:pt idx="6337">
                  <c:v>6.58155</c:v>
                </c:pt>
                <c:pt idx="6338">
                  <c:v>6.56</c:v>
                </c:pt>
                <c:pt idx="6339">
                  <c:v>6.5168999999999997</c:v>
                </c:pt>
                <c:pt idx="6340">
                  <c:v>6.5384500000000001</c:v>
                </c:pt>
                <c:pt idx="6341">
                  <c:v>6.5384500000000001</c:v>
                </c:pt>
                <c:pt idx="6342">
                  <c:v>6.58155</c:v>
                </c:pt>
                <c:pt idx="6343">
                  <c:v>6.5384500000000001</c:v>
                </c:pt>
                <c:pt idx="6344">
                  <c:v>6.5384500000000001</c:v>
                </c:pt>
                <c:pt idx="6345">
                  <c:v>6.5384500000000001</c:v>
                </c:pt>
                <c:pt idx="6346">
                  <c:v>6.5384500000000001</c:v>
                </c:pt>
                <c:pt idx="6347">
                  <c:v>6.5492299999999997</c:v>
                </c:pt>
                <c:pt idx="6348">
                  <c:v>6.58155</c:v>
                </c:pt>
                <c:pt idx="6349">
                  <c:v>6.6246600000000004</c:v>
                </c:pt>
                <c:pt idx="6350">
                  <c:v>6.56</c:v>
                </c:pt>
                <c:pt idx="6351">
                  <c:v>6.58155</c:v>
                </c:pt>
                <c:pt idx="6352">
                  <c:v>6.58155</c:v>
                </c:pt>
                <c:pt idx="6353">
                  <c:v>6.58155</c:v>
                </c:pt>
                <c:pt idx="6354">
                  <c:v>6.5384500000000001</c:v>
                </c:pt>
                <c:pt idx="6355">
                  <c:v>6.58155</c:v>
                </c:pt>
                <c:pt idx="6356">
                  <c:v>6.58155</c:v>
                </c:pt>
                <c:pt idx="6357">
                  <c:v>6.56</c:v>
                </c:pt>
                <c:pt idx="6358">
                  <c:v>6.56</c:v>
                </c:pt>
                <c:pt idx="6359">
                  <c:v>6.60311</c:v>
                </c:pt>
                <c:pt idx="6360">
                  <c:v>6.64621</c:v>
                </c:pt>
                <c:pt idx="6361">
                  <c:v>6.64621</c:v>
                </c:pt>
                <c:pt idx="6362">
                  <c:v>6.6677600000000004</c:v>
                </c:pt>
                <c:pt idx="6363">
                  <c:v>6.7431799999999997</c:v>
                </c:pt>
                <c:pt idx="6364">
                  <c:v>6.8186099999999996</c:v>
                </c:pt>
                <c:pt idx="6365">
                  <c:v>6.8832599999999999</c:v>
                </c:pt>
                <c:pt idx="6366">
                  <c:v>6.9910100000000002</c:v>
                </c:pt>
                <c:pt idx="6367">
                  <c:v>7.0556700000000001</c:v>
                </c:pt>
                <c:pt idx="6368">
                  <c:v>7.09877</c:v>
                </c:pt>
                <c:pt idx="6369">
                  <c:v>7.0772199999999996</c:v>
                </c:pt>
                <c:pt idx="6370">
                  <c:v>7.0772199999999996</c:v>
                </c:pt>
                <c:pt idx="6371">
                  <c:v>7.0556700000000001</c:v>
                </c:pt>
                <c:pt idx="6372">
                  <c:v>7.0341199999999997</c:v>
                </c:pt>
                <c:pt idx="6373">
                  <c:v>7.0556700000000001</c:v>
                </c:pt>
                <c:pt idx="6374">
                  <c:v>7.1203200000000004</c:v>
                </c:pt>
                <c:pt idx="6375">
                  <c:v>7.1849699999999999</c:v>
                </c:pt>
                <c:pt idx="6376">
                  <c:v>7.2280699999999998</c:v>
                </c:pt>
                <c:pt idx="6377">
                  <c:v>7.2280699999999998</c:v>
                </c:pt>
                <c:pt idx="6378">
                  <c:v>7.2711699999999997</c:v>
                </c:pt>
                <c:pt idx="6379">
                  <c:v>7.2496200000000002</c:v>
                </c:pt>
                <c:pt idx="6380">
                  <c:v>7.1634200000000003</c:v>
                </c:pt>
                <c:pt idx="6381">
                  <c:v>6.9479100000000003</c:v>
                </c:pt>
                <c:pt idx="6382">
                  <c:v>6.8186099999999996</c:v>
                </c:pt>
                <c:pt idx="6383">
                  <c:v>6.6893099999999999</c:v>
                </c:pt>
                <c:pt idx="6384">
                  <c:v>6.6893099999999999</c:v>
                </c:pt>
                <c:pt idx="6385">
                  <c:v>6.6677600000000004</c:v>
                </c:pt>
                <c:pt idx="6386">
                  <c:v>6.7108600000000003</c:v>
                </c:pt>
                <c:pt idx="6387">
                  <c:v>6.7108600000000003</c:v>
                </c:pt>
                <c:pt idx="6388">
                  <c:v>6.7324099999999998</c:v>
                </c:pt>
                <c:pt idx="6389">
                  <c:v>6.7324099999999998</c:v>
                </c:pt>
                <c:pt idx="6390">
                  <c:v>6.7755099999999997</c:v>
                </c:pt>
                <c:pt idx="6391">
                  <c:v>6.7755099999999997</c:v>
                </c:pt>
                <c:pt idx="6392">
                  <c:v>6.7324099999999998</c:v>
                </c:pt>
                <c:pt idx="6393">
                  <c:v>6.7539600000000002</c:v>
                </c:pt>
                <c:pt idx="6394">
                  <c:v>6.7539600000000002</c:v>
                </c:pt>
                <c:pt idx="6395">
                  <c:v>6.7539600000000002</c:v>
                </c:pt>
                <c:pt idx="6396">
                  <c:v>6.64621</c:v>
                </c:pt>
                <c:pt idx="6397">
                  <c:v>6.6677600000000004</c:v>
                </c:pt>
                <c:pt idx="6398">
                  <c:v>6.6893099999999999</c:v>
                </c:pt>
                <c:pt idx="6399">
                  <c:v>6.7108600000000003</c:v>
                </c:pt>
                <c:pt idx="6400">
                  <c:v>6.6246600000000004</c:v>
                </c:pt>
                <c:pt idx="6401">
                  <c:v>6.6677600000000004</c:v>
                </c:pt>
                <c:pt idx="6402">
                  <c:v>6.64621</c:v>
                </c:pt>
                <c:pt idx="6403">
                  <c:v>6.6246600000000004</c:v>
                </c:pt>
                <c:pt idx="6404">
                  <c:v>6.6893099999999999</c:v>
                </c:pt>
                <c:pt idx="6405">
                  <c:v>6.7108600000000003</c:v>
                </c:pt>
                <c:pt idx="6406">
                  <c:v>6.6893099999999999</c:v>
                </c:pt>
                <c:pt idx="6407">
                  <c:v>6.6893099999999999</c:v>
                </c:pt>
                <c:pt idx="6408">
                  <c:v>6.6246600000000004</c:v>
                </c:pt>
                <c:pt idx="6409">
                  <c:v>6.64621</c:v>
                </c:pt>
                <c:pt idx="6410">
                  <c:v>6.6893099999999999</c:v>
                </c:pt>
                <c:pt idx="6411">
                  <c:v>6.7539600000000002</c:v>
                </c:pt>
                <c:pt idx="6412">
                  <c:v>6.7324099999999998</c:v>
                </c:pt>
                <c:pt idx="6413">
                  <c:v>6.7539600000000002</c:v>
                </c:pt>
                <c:pt idx="6414">
                  <c:v>6.7108600000000003</c:v>
                </c:pt>
                <c:pt idx="6415">
                  <c:v>6.6893099999999999</c:v>
                </c:pt>
                <c:pt idx="6416">
                  <c:v>6.6677600000000004</c:v>
                </c:pt>
                <c:pt idx="6417">
                  <c:v>6.6893099999999999</c:v>
                </c:pt>
                <c:pt idx="6418">
                  <c:v>6.64621</c:v>
                </c:pt>
                <c:pt idx="6419">
                  <c:v>6.64621</c:v>
                </c:pt>
                <c:pt idx="6420">
                  <c:v>6.60311</c:v>
                </c:pt>
                <c:pt idx="6421">
                  <c:v>6.64621</c:v>
                </c:pt>
                <c:pt idx="6422">
                  <c:v>6.6677600000000004</c:v>
                </c:pt>
                <c:pt idx="6423">
                  <c:v>6.6246600000000004</c:v>
                </c:pt>
                <c:pt idx="6424">
                  <c:v>6.58155</c:v>
                </c:pt>
                <c:pt idx="6425">
                  <c:v>6.5384500000000001</c:v>
                </c:pt>
                <c:pt idx="6426">
                  <c:v>6.5384500000000001</c:v>
                </c:pt>
                <c:pt idx="6427">
                  <c:v>6.5168999999999997</c:v>
                </c:pt>
                <c:pt idx="6428">
                  <c:v>6.5384500000000001</c:v>
                </c:pt>
                <c:pt idx="6429">
                  <c:v>6.56</c:v>
                </c:pt>
                <c:pt idx="6430">
                  <c:v>6.56</c:v>
                </c:pt>
                <c:pt idx="6431">
                  <c:v>6.56</c:v>
                </c:pt>
                <c:pt idx="6432">
                  <c:v>6.5168999999999997</c:v>
                </c:pt>
                <c:pt idx="6433">
                  <c:v>6.5492299999999997</c:v>
                </c:pt>
                <c:pt idx="6434">
                  <c:v>6.5384500000000001</c:v>
                </c:pt>
                <c:pt idx="6435">
                  <c:v>6.5384500000000001</c:v>
                </c:pt>
                <c:pt idx="6436">
                  <c:v>6.58155</c:v>
                </c:pt>
                <c:pt idx="6437">
                  <c:v>6.6246600000000004</c:v>
                </c:pt>
                <c:pt idx="6438">
                  <c:v>6.64621</c:v>
                </c:pt>
                <c:pt idx="6439">
                  <c:v>6.56</c:v>
                </c:pt>
                <c:pt idx="6440">
                  <c:v>6.56</c:v>
                </c:pt>
                <c:pt idx="6441">
                  <c:v>6.5384500000000001</c:v>
                </c:pt>
                <c:pt idx="6442">
                  <c:v>6.5384500000000001</c:v>
                </c:pt>
                <c:pt idx="6443">
                  <c:v>6.56</c:v>
                </c:pt>
                <c:pt idx="6444">
                  <c:v>6.56</c:v>
                </c:pt>
                <c:pt idx="6445">
                  <c:v>6.56</c:v>
                </c:pt>
                <c:pt idx="6446">
                  <c:v>6.56</c:v>
                </c:pt>
                <c:pt idx="6447">
                  <c:v>6.5492299999999997</c:v>
                </c:pt>
                <c:pt idx="6448">
                  <c:v>6.60311</c:v>
                </c:pt>
                <c:pt idx="6449">
                  <c:v>6.60311</c:v>
                </c:pt>
                <c:pt idx="6450">
                  <c:v>6.6246600000000004</c:v>
                </c:pt>
                <c:pt idx="6451">
                  <c:v>6.6893099999999999</c:v>
                </c:pt>
                <c:pt idx="6452">
                  <c:v>6.6893099999999999</c:v>
                </c:pt>
                <c:pt idx="6453">
                  <c:v>6.6677600000000004</c:v>
                </c:pt>
                <c:pt idx="6454">
                  <c:v>6.6246600000000004</c:v>
                </c:pt>
                <c:pt idx="6455">
                  <c:v>6.64621</c:v>
                </c:pt>
                <c:pt idx="6456">
                  <c:v>6.6246600000000004</c:v>
                </c:pt>
                <c:pt idx="6457">
                  <c:v>6.58155</c:v>
                </c:pt>
                <c:pt idx="6458">
                  <c:v>6.5168999999999997</c:v>
                </c:pt>
                <c:pt idx="6459">
                  <c:v>6.5384500000000001</c:v>
                </c:pt>
                <c:pt idx="6460">
                  <c:v>6.5384500000000001</c:v>
                </c:pt>
                <c:pt idx="6461">
                  <c:v>6.4522500000000003</c:v>
                </c:pt>
                <c:pt idx="6462">
                  <c:v>6.4953500000000002</c:v>
                </c:pt>
                <c:pt idx="6463">
                  <c:v>6.4953500000000002</c:v>
                </c:pt>
                <c:pt idx="6464">
                  <c:v>6.5384500000000001</c:v>
                </c:pt>
                <c:pt idx="6465">
                  <c:v>6.4953500000000002</c:v>
                </c:pt>
                <c:pt idx="6466">
                  <c:v>6.4953500000000002</c:v>
                </c:pt>
                <c:pt idx="6467">
                  <c:v>6.5168999999999997</c:v>
                </c:pt>
                <c:pt idx="6468">
                  <c:v>6.5384500000000001</c:v>
                </c:pt>
                <c:pt idx="6469">
                  <c:v>6.4737999999999998</c:v>
                </c:pt>
                <c:pt idx="6470">
                  <c:v>6.5168999999999997</c:v>
                </c:pt>
                <c:pt idx="6471">
                  <c:v>6.5384500000000001</c:v>
                </c:pt>
                <c:pt idx="6472">
                  <c:v>6.56</c:v>
                </c:pt>
                <c:pt idx="6473">
                  <c:v>6.5384500000000001</c:v>
                </c:pt>
                <c:pt idx="6474">
                  <c:v>6.60311</c:v>
                </c:pt>
                <c:pt idx="6475">
                  <c:v>6.64621</c:v>
                </c:pt>
                <c:pt idx="6476">
                  <c:v>6.6893099999999999</c:v>
                </c:pt>
                <c:pt idx="6477">
                  <c:v>6.7324099999999998</c:v>
                </c:pt>
                <c:pt idx="6478">
                  <c:v>6.6893099999999999</c:v>
                </c:pt>
                <c:pt idx="6479">
                  <c:v>6.60311</c:v>
                </c:pt>
                <c:pt idx="6480">
                  <c:v>6.5168999999999997</c:v>
                </c:pt>
                <c:pt idx="6481">
                  <c:v>6.4953500000000002</c:v>
                </c:pt>
                <c:pt idx="6482">
                  <c:v>6.5384500000000001</c:v>
                </c:pt>
                <c:pt idx="6483">
                  <c:v>6.5384500000000001</c:v>
                </c:pt>
                <c:pt idx="6484">
                  <c:v>6.5168999999999997</c:v>
                </c:pt>
                <c:pt idx="6485">
                  <c:v>6.5384500000000001</c:v>
                </c:pt>
                <c:pt idx="6486">
                  <c:v>6.5384500000000001</c:v>
                </c:pt>
                <c:pt idx="6487">
                  <c:v>6.5168999999999997</c:v>
                </c:pt>
                <c:pt idx="6488">
                  <c:v>6.5168999999999997</c:v>
                </c:pt>
                <c:pt idx="6489">
                  <c:v>6.5384500000000001</c:v>
                </c:pt>
                <c:pt idx="6490">
                  <c:v>6.56</c:v>
                </c:pt>
                <c:pt idx="6491">
                  <c:v>6.58155</c:v>
                </c:pt>
                <c:pt idx="6492">
                  <c:v>6.56</c:v>
                </c:pt>
                <c:pt idx="6493">
                  <c:v>6.60311</c:v>
                </c:pt>
                <c:pt idx="6494">
                  <c:v>6.60311</c:v>
                </c:pt>
                <c:pt idx="6495">
                  <c:v>6.6246600000000004</c:v>
                </c:pt>
                <c:pt idx="6496">
                  <c:v>6.60311</c:v>
                </c:pt>
                <c:pt idx="6497">
                  <c:v>6.64621</c:v>
                </c:pt>
                <c:pt idx="6498">
                  <c:v>6.6677600000000004</c:v>
                </c:pt>
                <c:pt idx="6499">
                  <c:v>6.6246600000000004</c:v>
                </c:pt>
                <c:pt idx="6500">
                  <c:v>6.5168999999999997</c:v>
                </c:pt>
                <c:pt idx="6501">
                  <c:v>6.5168999999999997</c:v>
                </c:pt>
                <c:pt idx="6502">
                  <c:v>6.4953500000000002</c:v>
                </c:pt>
                <c:pt idx="6503">
                  <c:v>6.4953500000000002</c:v>
                </c:pt>
                <c:pt idx="6504">
                  <c:v>6.4953500000000002</c:v>
                </c:pt>
                <c:pt idx="6505">
                  <c:v>6.5168999999999997</c:v>
                </c:pt>
                <c:pt idx="6506">
                  <c:v>6.5384500000000001</c:v>
                </c:pt>
                <c:pt idx="6507">
                  <c:v>6.56</c:v>
                </c:pt>
                <c:pt idx="6508">
                  <c:v>6.5384500000000001</c:v>
                </c:pt>
                <c:pt idx="6509">
                  <c:v>6.5384500000000001</c:v>
                </c:pt>
                <c:pt idx="6510">
                  <c:v>6.5168999999999997</c:v>
                </c:pt>
                <c:pt idx="6511">
                  <c:v>6.5384500000000001</c:v>
                </c:pt>
                <c:pt idx="6512">
                  <c:v>6.5168999999999997</c:v>
                </c:pt>
                <c:pt idx="6513">
                  <c:v>6.56</c:v>
                </c:pt>
                <c:pt idx="6514">
                  <c:v>6.5384500000000001</c:v>
                </c:pt>
                <c:pt idx="6515">
                  <c:v>6.5384500000000001</c:v>
                </c:pt>
                <c:pt idx="6516">
                  <c:v>6.5168999999999997</c:v>
                </c:pt>
                <c:pt idx="6517">
                  <c:v>6.5168999999999997</c:v>
                </c:pt>
                <c:pt idx="6518">
                  <c:v>6.5384500000000001</c:v>
                </c:pt>
                <c:pt idx="6519">
                  <c:v>6.5384500000000001</c:v>
                </c:pt>
                <c:pt idx="6520">
                  <c:v>6.5168999999999997</c:v>
                </c:pt>
                <c:pt idx="6521">
                  <c:v>6.5168999999999997</c:v>
                </c:pt>
                <c:pt idx="6522">
                  <c:v>6.4953500000000002</c:v>
                </c:pt>
                <c:pt idx="6523">
                  <c:v>6.4953500000000002</c:v>
                </c:pt>
                <c:pt idx="6524">
                  <c:v>6.4737999999999998</c:v>
                </c:pt>
                <c:pt idx="6525">
                  <c:v>6.5384500000000001</c:v>
                </c:pt>
                <c:pt idx="6526">
                  <c:v>6.56</c:v>
                </c:pt>
                <c:pt idx="6527">
                  <c:v>6.5384500000000001</c:v>
                </c:pt>
                <c:pt idx="6528">
                  <c:v>6.5384500000000001</c:v>
                </c:pt>
                <c:pt idx="6529">
                  <c:v>6.56</c:v>
                </c:pt>
                <c:pt idx="6530">
                  <c:v>6.56</c:v>
                </c:pt>
                <c:pt idx="6531">
                  <c:v>6.5168999999999997</c:v>
                </c:pt>
                <c:pt idx="6532">
                  <c:v>6.56</c:v>
                </c:pt>
                <c:pt idx="6533">
                  <c:v>6.58155</c:v>
                </c:pt>
                <c:pt idx="6534">
                  <c:v>6.58155</c:v>
                </c:pt>
                <c:pt idx="6535">
                  <c:v>6.60311</c:v>
                </c:pt>
                <c:pt idx="6536">
                  <c:v>6.6246600000000004</c:v>
                </c:pt>
                <c:pt idx="6537">
                  <c:v>6.6246600000000004</c:v>
                </c:pt>
                <c:pt idx="6538">
                  <c:v>6.6677600000000004</c:v>
                </c:pt>
                <c:pt idx="6539">
                  <c:v>6.6246600000000004</c:v>
                </c:pt>
                <c:pt idx="6540">
                  <c:v>6.6677600000000004</c:v>
                </c:pt>
                <c:pt idx="6541">
                  <c:v>6.7108600000000003</c:v>
                </c:pt>
                <c:pt idx="6542">
                  <c:v>6.7539600000000002</c:v>
                </c:pt>
                <c:pt idx="6543">
                  <c:v>6.7324099999999998</c:v>
                </c:pt>
                <c:pt idx="6544">
                  <c:v>6.7539600000000002</c:v>
                </c:pt>
                <c:pt idx="6545">
                  <c:v>6.7324099999999998</c:v>
                </c:pt>
                <c:pt idx="6546">
                  <c:v>6.7755099999999997</c:v>
                </c:pt>
                <c:pt idx="6547">
                  <c:v>6.7755099999999997</c:v>
                </c:pt>
                <c:pt idx="6548">
                  <c:v>6.8186099999999996</c:v>
                </c:pt>
                <c:pt idx="6549">
                  <c:v>6.8186099999999996</c:v>
                </c:pt>
                <c:pt idx="6550">
                  <c:v>6.8078399999999997</c:v>
                </c:pt>
                <c:pt idx="6551">
                  <c:v>6.8186099999999996</c:v>
                </c:pt>
                <c:pt idx="6552">
                  <c:v>6.7970600000000001</c:v>
                </c:pt>
                <c:pt idx="6553">
                  <c:v>6.7539600000000002</c:v>
                </c:pt>
                <c:pt idx="6554">
                  <c:v>6.6893099999999999</c:v>
                </c:pt>
                <c:pt idx="6555">
                  <c:v>6.6677600000000004</c:v>
                </c:pt>
                <c:pt idx="6556">
                  <c:v>6.64621</c:v>
                </c:pt>
                <c:pt idx="6557">
                  <c:v>6.60311</c:v>
                </c:pt>
                <c:pt idx="6558">
                  <c:v>6.58155</c:v>
                </c:pt>
                <c:pt idx="6559">
                  <c:v>6.58155</c:v>
                </c:pt>
                <c:pt idx="6560">
                  <c:v>6.58155</c:v>
                </c:pt>
                <c:pt idx="6561">
                  <c:v>6.61388</c:v>
                </c:pt>
                <c:pt idx="6562">
                  <c:v>6.6677600000000004</c:v>
                </c:pt>
                <c:pt idx="6563">
                  <c:v>6.7108600000000003</c:v>
                </c:pt>
                <c:pt idx="6564">
                  <c:v>6.7324099999999998</c:v>
                </c:pt>
                <c:pt idx="6565">
                  <c:v>6.6246600000000004</c:v>
                </c:pt>
                <c:pt idx="6566">
                  <c:v>6.60311</c:v>
                </c:pt>
                <c:pt idx="6567">
                  <c:v>6.60311</c:v>
                </c:pt>
                <c:pt idx="6568">
                  <c:v>6.64621</c:v>
                </c:pt>
                <c:pt idx="6569">
                  <c:v>6.6246600000000004</c:v>
                </c:pt>
                <c:pt idx="6570">
                  <c:v>6.6893099999999999</c:v>
                </c:pt>
                <c:pt idx="6571">
                  <c:v>6.7108600000000003</c:v>
                </c:pt>
                <c:pt idx="6572">
                  <c:v>6.7539600000000002</c:v>
                </c:pt>
                <c:pt idx="6573">
                  <c:v>6.6893099999999999</c:v>
                </c:pt>
                <c:pt idx="6574">
                  <c:v>6.7539600000000002</c:v>
                </c:pt>
                <c:pt idx="6575">
                  <c:v>6.7539600000000002</c:v>
                </c:pt>
                <c:pt idx="6576">
                  <c:v>6.7970600000000001</c:v>
                </c:pt>
                <c:pt idx="6577">
                  <c:v>6.7755099999999997</c:v>
                </c:pt>
                <c:pt idx="6578">
                  <c:v>6.8186099999999996</c:v>
                </c:pt>
                <c:pt idx="6579">
                  <c:v>6.84016</c:v>
                </c:pt>
                <c:pt idx="6580">
                  <c:v>6.84016</c:v>
                </c:pt>
                <c:pt idx="6581">
                  <c:v>6.7755099999999997</c:v>
                </c:pt>
                <c:pt idx="6582">
                  <c:v>6.7324099999999998</c:v>
                </c:pt>
                <c:pt idx="6583">
                  <c:v>6.6677600000000004</c:v>
                </c:pt>
                <c:pt idx="6584">
                  <c:v>6.6893099999999999</c:v>
                </c:pt>
                <c:pt idx="6585">
                  <c:v>6.60311</c:v>
                </c:pt>
                <c:pt idx="6586">
                  <c:v>6.61388</c:v>
                </c:pt>
                <c:pt idx="6587">
                  <c:v>6.58155</c:v>
                </c:pt>
                <c:pt idx="6588">
                  <c:v>6.5384500000000001</c:v>
                </c:pt>
                <c:pt idx="6589">
                  <c:v>6.58155</c:v>
                </c:pt>
                <c:pt idx="6590">
                  <c:v>6.56</c:v>
                </c:pt>
                <c:pt idx="6591">
                  <c:v>6.56</c:v>
                </c:pt>
                <c:pt idx="6592">
                  <c:v>6.56</c:v>
                </c:pt>
                <c:pt idx="6593">
                  <c:v>6.6246600000000004</c:v>
                </c:pt>
                <c:pt idx="6594">
                  <c:v>6.6677600000000004</c:v>
                </c:pt>
                <c:pt idx="6595">
                  <c:v>6.7108600000000003</c:v>
                </c:pt>
                <c:pt idx="6596">
                  <c:v>6.6677600000000004</c:v>
                </c:pt>
                <c:pt idx="6597">
                  <c:v>6.56</c:v>
                </c:pt>
                <c:pt idx="6598">
                  <c:v>6.4737999999999998</c:v>
                </c:pt>
                <c:pt idx="6599">
                  <c:v>6.4522500000000003</c:v>
                </c:pt>
                <c:pt idx="6600">
                  <c:v>6.4737999999999998</c:v>
                </c:pt>
                <c:pt idx="6601">
                  <c:v>6.5168999999999997</c:v>
                </c:pt>
                <c:pt idx="6602">
                  <c:v>6.4953500000000002</c:v>
                </c:pt>
                <c:pt idx="6603">
                  <c:v>6.4306999999999999</c:v>
                </c:pt>
                <c:pt idx="6604">
                  <c:v>6.3875999999999999</c:v>
                </c:pt>
                <c:pt idx="6605">
                  <c:v>6.4091500000000003</c:v>
                </c:pt>
                <c:pt idx="6606">
                  <c:v>6.4306999999999999</c:v>
                </c:pt>
                <c:pt idx="6607">
                  <c:v>6.4091500000000003</c:v>
                </c:pt>
                <c:pt idx="6608">
                  <c:v>6.4091500000000003</c:v>
                </c:pt>
                <c:pt idx="6609">
                  <c:v>6.4306999999999999</c:v>
                </c:pt>
                <c:pt idx="6610">
                  <c:v>6.4306999999999999</c:v>
                </c:pt>
                <c:pt idx="6611">
                  <c:v>6.4091500000000003</c:v>
                </c:pt>
                <c:pt idx="6612">
                  <c:v>6.4091500000000003</c:v>
                </c:pt>
                <c:pt idx="6613">
                  <c:v>6.4522500000000003</c:v>
                </c:pt>
                <c:pt idx="6614">
                  <c:v>6.5168999999999997</c:v>
                </c:pt>
                <c:pt idx="6615">
                  <c:v>6.5384500000000001</c:v>
                </c:pt>
                <c:pt idx="6616">
                  <c:v>6.4306999999999999</c:v>
                </c:pt>
                <c:pt idx="6617">
                  <c:v>6.4522500000000003</c:v>
                </c:pt>
                <c:pt idx="6618">
                  <c:v>6.4091500000000003</c:v>
                </c:pt>
                <c:pt idx="6619">
                  <c:v>6.4306999999999999</c:v>
                </c:pt>
                <c:pt idx="6620">
                  <c:v>6.3660500000000004</c:v>
                </c:pt>
                <c:pt idx="6621">
                  <c:v>6.4091500000000003</c:v>
                </c:pt>
                <c:pt idx="6622">
                  <c:v>6.4199299999999999</c:v>
                </c:pt>
                <c:pt idx="6623">
                  <c:v>6.4091500000000003</c:v>
                </c:pt>
                <c:pt idx="6624">
                  <c:v>6.4737999999999998</c:v>
                </c:pt>
                <c:pt idx="6625">
                  <c:v>6.5007400000000004</c:v>
                </c:pt>
                <c:pt idx="6626">
                  <c:v>6.5384500000000001</c:v>
                </c:pt>
                <c:pt idx="6627">
                  <c:v>6.58155</c:v>
                </c:pt>
                <c:pt idx="6628">
                  <c:v>6.4953500000000002</c:v>
                </c:pt>
                <c:pt idx="6629">
                  <c:v>6.5168999999999997</c:v>
                </c:pt>
                <c:pt idx="6630">
                  <c:v>6.5168999999999997</c:v>
                </c:pt>
                <c:pt idx="6631">
                  <c:v>6.5384500000000001</c:v>
                </c:pt>
                <c:pt idx="6632">
                  <c:v>6.4845800000000002</c:v>
                </c:pt>
                <c:pt idx="6633">
                  <c:v>6.5384500000000001</c:v>
                </c:pt>
                <c:pt idx="6634">
                  <c:v>6.56</c:v>
                </c:pt>
                <c:pt idx="6635">
                  <c:v>6.5384500000000001</c:v>
                </c:pt>
                <c:pt idx="6636">
                  <c:v>6.5384500000000001</c:v>
                </c:pt>
                <c:pt idx="6637">
                  <c:v>6.5168999999999997</c:v>
                </c:pt>
                <c:pt idx="6638">
                  <c:v>6.5384500000000001</c:v>
                </c:pt>
                <c:pt idx="6639">
                  <c:v>6.4737999999999998</c:v>
                </c:pt>
                <c:pt idx="6640">
                  <c:v>6.4953500000000002</c:v>
                </c:pt>
                <c:pt idx="6641">
                  <c:v>6.4953500000000002</c:v>
                </c:pt>
                <c:pt idx="6642">
                  <c:v>6.4953500000000002</c:v>
                </c:pt>
                <c:pt idx="6643">
                  <c:v>6.4522500000000003</c:v>
                </c:pt>
                <c:pt idx="6644">
                  <c:v>6.4953500000000002</c:v>
                </c:pt>
                <c:pt idx="6645">
                  <c:v>6.5168999999999997</c:v>
                </c:pt>
                <c:pt idx="6646">
                  <c:v>6.56</c:v>
                </c:pt>
                <c:pt idx="6647">
                  <c:v>6.60311</c:v>
                </c:pt>
                <c:pt idx="6648">
                  <c:v>6.58155</c:v>
                </c:pt>
                <c:pt idx="6649">
                  <c:v>6.58155</c:v>
                </c:pt>
                <c:pt idx="6650">
                  <c:v>6.56</c:v>
                </c:pt>
                <c:pt idx="6651">
                  <c:v>6.5168999999999997</c:v>
                </c:pt>
                <c:pt idx="6652">
                  <c:v>6.5384500000000001</c:v>
                </c:pt>
                <c:pt idx="6653">
                  <c:v>6.5168999999999997</c:v>
                </c:pt>
                <c:pt idx="6654">
                  <c:v>6.56</c:v>
                </c:pt>
                <c:pt idx="6655">
                  <c:v>6.5492299999999997</c:v>
                </c:pt>
                <c:pt idx="6656">
                  <c:v>6.56</c:v>
                </c:pt>
                <c:pt idx="6657">
                  <c:v>6.56</c:v>
                </c:pt>
                <c:pt idx="6658">
                  <c:v>6.58155</c:v>
                </c:pt>
                <c:pt idx="6659">
                  <c:v>6.58155</c:v>
                </c:pt>
                <c:pt idx="6660">
                  <c:v>6.5384500000000001</c:v>
                </c:pt>
                <c:pt idx="6661">
                  <c:v>6.4737999999999998</c:v>
                </c:pt>
                <c:pt idx="6662">
                  <c:v>6.4091500000000003</c:v>
                </c:pt>
                <c:pt idx="6663">
                  <c:v>6.4953500000000002</c:v>
                </c:pt>
                <c:pt idx="6664">
                  <c:v>6.5384500000000001</c:v>
                </c:pt>
                <c:pt idx="6665">
                  <c:v>6.60311</c:v>
                </c:pt>
                <c:pt idx="6666">
                  <c:v>6.64621</c:v>
                </c:pt>
                <c:pt idx="6667">
                  <c:v>6.6677600000000004</c:v>
                </c:pt>
                <c:pt idx="6668">
                  <c:v>6.6893099999999999</c:v>
                </c:pt>
                <c:pt idx="6669">
                  <c:v>6.60311</c:v>
                </c:pt>
                <c:pt idx="6670">
                  <c:v>6.60311</c:v>
                </c:pt>
                <c:pt idx="6671">
                  <c:v>6.58155</c:v>
                </c:pt>
                <c:pt idx="6672">
                  <c:v>6.6246600000000004</c:v>
                </c:pt>
                <c:pt idx="6673">
                  <c:v>6.60311</c:v>
                </c:pt>
                <c:pt idx="6674">
                  <c:v>6.6677600000000004</c:v>
                </c:pt>
                <c:pt idx="6675">
                  <c:v>6.6893099999999999</c:v>
                </c:pt>
                <c:pt idx="6676">
                  <c:v>6.7324099999999998</c:v>
                </c:pt>
                <c:pt idx="6677">
                  <c:v>6.7324099999999998</c:v>
                </c:pt>
                <c:pt idx="6678">
                  <c:v>6.7324099999999998</c:v>
                </c:pt>
                <c:pt idx="6679">
                  <c:v>6.7539600000000002</c:v>
                </c:pt>
                <c:pt idx="6680">
                  <c:v>6.7755099999999997</c:v>
                </c:pt>
                <c:pt idx="6681">
                  <c:v>6.7324099999999998</c:v>
                </c:pt>
                <c:pt idx="6682">
                  <c:v>6.7539600000000002</c:v>
                </c:pt>
                <c:pt idx="6683">
                  <c:v>6.7324099999999998</c:v>
                </c:pt>
                <c:pt idx="6684">
                  <c:v>6.7324099999999998</c:v>
                </c:pt>
                <c:pt idx="6685">
                  <c:v>6.7108600000000003</c:v>
                </c:pt>
                <c:pt idx="6686">
                  <c:v>6.7539600000000002</c:v>
                </c:pt>
                <c:pt idx="6687">
                  <c:v>6.7539600000000002</c:v>
                </c:pt>
                <c:pt idx="6688">
                  <c:v>6.7755099999999997</c:v>
                </c:pt>
                <c:pt idx="6689">
                  <c:v>6.64621</c:v>
                </c:pt>
                <c:pt idx="6690">
                  <c:v>6.64621</c:v>
                </c:pt>
                <c:pt idx="6691">
                  <c:v>6.56</c:v>
                </c:pt>
                <c:pt idx="6692">
                  <c:v>6.4953500000000002</c:v>
                </c:pt>
                <c:pt idx="6693">
                  <c:v>6.56</c:v>
                </c:pt>
                <c:pt idx="6694">
                  <c:v>6.58155</c:v>
                </c:pt>
                <c:pt idx="6695">
                  <c:v>6.6677600000000004</c:v>
                </c:pt>
                <c:pt idx="6696">
                  <c:v>6.7324099999999998</c:v>
                </c:pt>
                <c:pt idx="6697">
                  <c:v>6.6893099999999999</c:v>
                </c:pt>
                <c:pt idx="6698">
                  <c:v>6.6677600000000004</c:v>
                </c:pt>
                <c:pt idx="6699">
                  <c:v>6.6893099999999999</c:v>
                </c:pt>
                <c:pt idx="6700">
                  <c:v>6.6246600000000004</c:v>
                </c:pt>
                <c:pt idx="6701">
                  <c:v>6.64621</c:v>
                </c:pt>
                <c:pt idx="6702">
                  <c:v>6.60311</c:v>
                </c:pt>
                <c:pt idx="6703">
                  <c:v>6.58155</c:v>
                </c:pt>
                <c:pt idx="6704">
                  <c:v>6.58155</c:v>
                </c:pt>
                <c:pt idx="6705">
                  <c:v>6.64621</c:v>
                </c:pt>
                <c:pt idx="6706">
                  <c:v>6.64621</c:v>
                </c:pt>
                <c:pt idx="6707">
                  <c:v>6.6246600000000004</c:v>
                </c:pt>
                <c:pt idx="6708">
                  <c:v>6.56</c:v>
                </c:pt>
                <c:pt idx="6709">
                  <c:v>6.6246600000000004</c:v>
                </c:pt>
                <c:pt idx="6710">
                  <c:v>6.58155</c:v>
                </c:pt>
                <c:pt idx="6711">
                  <c:v>6.5168999999999997</c:v>
                </c:pt>
                <c:pt idx="6712">
                  <c:v>6.5384500000000001</c:v>
                </c:pt>
                <c:pt idx="6713">
                  <c:v>6.5384500000000001</c:v>
                </c:pt>
                <c:pt idx="6714">
                  <c:v>6.56</c:v>
                </c:pt>
                <c:pt idx="6715">
                  <c:v>6.60311</c:v>
                </c:pt>
                <c:pt idx="6716">
                  <c:v>6.6893099999999999</c:v>
                </c:pt>
                <c:pt idx="6717">
                  <c:v>6.7324099999999998</c:v>
                </c:pt>
                <c:pt idx="6718">
                  <c:v>6.7324099999999998</c:v>
                </c:pt>
                <c:pt idx="6719">
                  <c:v>6.4522500000000003</c:v>
                </c:pt>
                <c:pt idx="6720">
                  <c:v>6.4737999999999998</c:v>
                </c:pt>
                <c:pt idx="6721">
                  <c:v>6.4953500000000002</c:v>
                </c:pt>
                <c:pt idx="6722">
                  <c:v>6.5168999999999997</c:v>
                </c:pt>
                <c:pt idx="6723">
                  <c:v>6.5384500000000001</c:v>
                </c:pt>
                <c:pt idx="6724">
                  <c:v>6.58155</c:v>
                </c:pt>
                <c:pt idx="6725">
                  <c:v>6.60311</c:v>
                </c:pt>
                <c:pt idx="6726">
                  <c:v>6.58155</c:v>
                </c:pt>
                <c:pt idx="6727">
                  <c:v>6.58155</c:v>
                </c:pt>
                <c:pt idx="6728">
                  <c:v>6.58155</c:v>
                </c:pt>
                <c:pt idx="6729">
                  <c:v>6.58155</c:v>
                </c:pt>
                <c:pt idx="6730">
                  <c:v>6.6677600000000004</c:v>
                </c:pt>
                <c:pt idx="6731">
                  <c:v>6.64621</c:v>
                </c:pt>
                <c:pt idx="6732">
                  <c:v>6.7108600000000003</c:v>
                </c:pt>
                <c:pt idx="6733">
                  <c:v>6.7539600000000002</c:v>
                </c:pt>
                <c:pt idx="6734">
                  <c:v>6.8239999999999998</c:v>
                </c:pt>
                <c:pt idx="6735">
                  <c:v>6.8186099999999996</c:v>
                </c:pt>
                <c:pt idx="6736">
                  <c:v>6.6677600000000004</c:v>
                </c:pt>
                <c:pt idx="6737">
                  <c:v>6.6677600000000004</c:v>
                </c:pt>
                <c:pt idx="6738">
                  <c:v>6.61388</c:v>
                </c:pt>
                <c:pt idx="6739">
                  <c:v>6.60311</c:v>
                </c:pt>
                <c:pt idx="6740">
                  <c:v>6.64621</c:v>
                </c:pt>
                <c:pt idx="6741">
                  <c:v>6.6246600000000004</c:v>
                </c:pt>
                <c:pt idx="6742">
                  <c:v>6.60311</c:v>
                </c:pt>
                <c:pt idx="6743">
                  <c:v>6.60311</c:v>
                </c:pt>
                <c:pt idx="6744">
                  <c:v>6.64621</c:v>
                </c:pt>
                <c:pt idx="6745">
                  <c:v>6.64621</c:v>
                </c:pt>
                <c:pt idx="6746">
                  <c:v>6.6246600000000004</c:v>
                </c:pt>
                <c:pt idx="6747">
                  <c:v>6.64621</c:v>
                </c:pt>
                <c:pt idx="6748">
                  <c:v>6.6677600000000004</c:v>
                </c:pt>
                <c:pt idx="6749">
                  <c:v>6.7108600000000003</c:v>
                </c:pt>
                <c:pt idx="6750">
                  <c:v>6.7539600000000002</c:v>
                </c:pt>
                <c:pt idx="6751">
                  <c:v>6.7108600000000003</c:v>
                </c:pt>
                <c:pt idx="6752">
                  <c:v>6.7324099999999998</c:v>
                </c:pt>
                <c:pt idx="6753">
                  <c:v>6.7539600000000002</c:v>
                </c:pt>
                <c:pt idx="6754">
                  <c:v>6.7539600000000002</c:v>
                </c:pt>
                <c:pt idx="6755">
                  <c:v>6.7108600000000003</c:v>
                </c:pt>
                <c:pt idx="6756">
                  <c:v>6.7324099999999998</c:v>
                </c:pt>
                <c:pt idx="6757">
                  <c:v>6.7108600000000003</c:v>
                </c:pt>
                <c:pt idx="6758">
                  <c:v>6.7108600000000003</c:v>
                </c:pt>
                <c:pt idx="6759">
                  <c:v>6.6677600000000004</c:v>
                </c:pt>
                <c:pt idx="6760">
                  <c:v>6.6893099999999999</c:v>
                </c:pt>
                <c:pt idx="6761">
                  <c:v>6.7108600000000003</c:v>
                </c:pt>
                <c:pt idx="6762">
                  <c:v>6.6246600000000004</c:v>
                </c:pt>
                <c:pt idx="6763">
                  <c:v>6.6677600000000004</c:v>
                </c:pt>
                <c:pt idx="6764">
                  <c:v>6.6677600000000004</c:v>
                </c:pt>
                <c:pt idx="6765">
                  <c:v>6.60311</c:v>
                </c:pt>
                <c:pt idx="6766">
                  <c:v>6.56</c:v>
                </c:pt>
                <c:pt idx="6767">
                  <c:v>6.58155</c:v>
                </c:pt>
                <c:pt idx="6768">
                  <c:v>6.56</c:v>
                </c:pt>
                <c:pt idx="6769">
                  <c:v>6.58155</c:v>
                </c:pt>
                <c:pt idx="6770">
                  <c:v>6.5168999999999997</c:v>
                </c:pt>
                <c:pt idx="6771">
                  <c:v>6.5384500000000001</c:v>
                </c:pt>
                <c:pt idx="6772">
                  <c:v>6.4953500000000002</c:v>
                </c:pt>
                <c:pt idx="6773">
                  <c:v>6.4522500000000003</c:v>
                </c:pt>
                <c:pt idx="6774">
                  <c:v>6.4953500000000002</c:v>
                </c:pt>
                <c:pt idx="6775">
                  <c:v>6.4737999999999998</c:v>
                </c:pt>
                <c:pt idx="6776">
                  <c:v>6.4737999999999998</c:v>
                </c:pt>
                <c:pt idx="6777">
                  <c:v>6.4522500000000003</c:v>
                </c:pt>
                <c:pt idx="6778">
                  <c:v>6.4953500000000002</c:v>
                </c:pt>
                <c:pt idx="6779">
                  <c:v>6.5168999999999997</c:v>
                </c:pt>
                <c:pt idx="6780">
                  <c:v>6.5168999999999997</c:v>
                </c:pt>
                <c:pt idx="6781">
                  <c:v>6.4737999999999998</c:v>
                </c:pt>
                <c:pt idx="6782">
                  <c:v>6.4953500000000002</c:v>
                </c:pt>
                <c:pt idx="6783">
                  <c:v>6.56</c:v>
                </c:pt>
                <c:pt idx="6784">
                  <c:v>6.56</c:v>
                </c:pt>
                <c:pt idx="6785">
                  <c:v>6.5384500000000001</c:v>
                </c:pt>
                <c:pt idx="6786">
                  <c:v>6.58155</c:v>
                </c:pt>
                <c:pt idx="6787">
                  <c:v>6.56</c:v>
                </c:pt>
                <c:pt idx="6788">
                  <c:v>6.5384500000000001</c:v>
                </c:pt>
                <c:pt idx="6789">
                  <c:v>6.4522500000000003</c:v>
                </c:pt>
                <c:pt idx="6790">
                  <c:v>6.4953500000000002</c:v>
                </c:pt>
                <c:pt idx="6791">
                  <c:v>6.4953500000000002</c:v>
                </c:pt>
                <c:pt idx="6792">
                  <c:v>6.4953500000000002</c:v>
                </c:pt>
                <c:pt idx="6793">
                  <c:v>6.4953500000000002</c:v>
                </c:pt>
                <c:pt idx="6794">
                  <c:v>6.5384500000000001</c:v>
                </c:pt>
                <c:pt idx="6795">
                  <c:v>6.5168999999999997</c:v>
                </c:pt>
                <c:pt idx="6796">
                  <c:v>6.4306999999999999</c:v>
                </c:pt>
                <c:pt idx="6797">
                  <c:v>6.4522500000000003</c:v>
                </c:pt>
                <c:pt idx="6798">
                  <c:v>6.4522500000000003</c:v>
                </c:pt>
                <c:pt idx="6799">
                  <c:v>6.4737999999999998</c:v>
                </c:pt>
                <c:pt idx="6800">
                  <c:v>6.4737999999999998</c:v>
                </c:pt>
                <c:pt idx="6801">
                  <c:v>6.5384500000000001</c:v>
                </c:pt>
                <c:pt idx="6802">
                  <c:v>6.58155</c:v>
                </c:pt>
                <c:pt idx="6803">
                  <c:v>6.58155</c:v>
                </c:pt>
                <c:pt idx="6804">
                  <c:v>6.4737999999999998</c:v>
                </c:pt>
                <c:pt idx="6805">
                  <c:v>6.4953500000000002</c:v>
                </c:pt>
                <c:pt idx="6806">
                  <c:v>6.4737999999999998</c:v>
                </c:pt>
                <c:pt idx="6807">
                  <c:v>6.4953500000000002</c:v>
                </c:pt>
                <c:pt idx="6808">
                  <c:v>6.5168999999999997</c:v>
                </c:pt>
                <c:pt idx="6809">
                  <c:v>6.5168999999999997</c:v>
                </c:pt>
                <c:pt idx="6810">
                  <c:v>6.4737999999999998</c:v>
                </c:pt>
                <c:pt idx="6811">
                  <c:v>6.4953500000000002</c:v>
                </c:pt>
                <c:pt idx="6812">
                  <c:v>6.4522500000000003</c:v>
                </c:pt>
                <c:pt idx="6813">
                  <c:v>6.4737999999999998</c:v>
                </c:pt>
                <c:pt idx="6814">
                  <c:v>6.4522500000000003</c:v>
                </c:pt>
                <c:pt idx="6815">
                  <c:v>6.5168999999999997</c:v>
                </c:pt>
                <c:pt idx="6816">
                  <c:v>6.4953500000000002</c:v>
                </c:pt>
                <c:pt idx="6817">
                  <c:v>6.5168999999999997</c:v>
                </c:pt>
                <c:pt idx="6818">
                  <c:v>6.5168999999999997</c:v>
                </c:pt>
                <c:pt idx="6819">
                  <c:v>6.5168999999999997</c:v>
                </c:pt>
                <c:pt idx="6820">
                  <c:v>6.58155</c:v>
                </c:pt>
                <c:pt idx="6821">
                  <c:v>6.6246600000000004</c:v>
                </c:pt>
                <c:pt idx="6822">
                  <c:v>6.64621</c:v>
                </c:pt>
                <c:pt idx="6823">
                  <c:v>6.64621</c:v>
                </c:pt>
                <c:pt idx="6824">
                  <c:v>6.58155</c:v>
                </c:pt>
                <c:pt idx="6825">
                  <c:v>6.61388</c:v>
                </c:pt>
                <c:pt idx="6826">
                  <c:v>6.58155</c:v>
                </c:pt>
                <c:pt idx="6827">
                  <c:v>6.60311</c:v>
                </c:pt>
                <c:pt idx="6828">
                  <c:v>6.6677600000000004</c:v>
                </c:pt>
                <c:pt idx="6829">
                  <c:v>6.6677600000000004</c:v>
                </c:pt>
                <c:pt idx="6830">
                  <c:v>6.6893099999999999</c:v>
                </c:pt>
                <c:pt idx="6831">
                  <c:v>6.60311</c:v>
                </c:pt>
                <c:pt idx="6832">
                  <c:v>6.64621</c:v>
                </c:pt>
                <c:pt idx="6833">
                  <c:v>6.64621</c:v>
                </c:pt>
                <c:pt idx="6834">
                  <c:v>6.64621</c:v>
                </c:pt>
                <c:pt idx="6835">
                  <c:v>6.6246600000000004</c:v>
                </c:pt>
                <c:pt idx="6836">
                  <c:v>6.6246600000000004</c:v>
                </c:pt>
                <c:pt idx="6837">
                  <c:v>6.60311</c:v>
                </c:pt>
                <c:pt idx="6838">
                  <c:v>6.5492299999999997</c:v>
                </c:pt>
                <c:pt idx="6839">
                  <c:v>6.56</c:v>
                </c:pt>
                <c:pt idx="6840">
                  <c:v>6.56</c:v>
                </c:pt>
                <c:pt idx="6841">
                  <c:v>6.60311</c:v>
                </c:pt>
                <c:pt idx="6842">
                  <c:v>6.58155</c:v>
                </c:pt>
                <c:pt idx="6843">
                  <c:v>6.5384500000000001</c:v>
                </c:pt>
                <c:pt idx="6844">
                  <c:v>6.4306999999999999</c:v>
                </c:pt>
                <c:pt idx="6845">
                  <c:v>6.4306999999999999</c:v>
                </c:pt>
                <c:pt idx="6846">
                  <c:v>6.4522500000000003</c:v>
                </c:pt>
                <c:pt idx="6847">
                  <c:v>6.4522500000000003</c:v>
                </c:pt>
                <c:pt idx="6848">
                  <c:v>6.5168999999999997</c:v>
                </c:pt>
                <c:pt idx="6849">
                  <c:v>6.56</c:v>
                </c:pt>
                <c:pt idx="6850">
                  <c:v>6.58155</c:v>
                </c:pt>
                <c:pt idx="6851">
                  <c:v>6.6246600000000004</c:v>
                </c:pt>
                <c:pt idx="6852">
                  <c:v>6.6677600000000004</c:v>
                </c:pt>
                <c:pt idx="6853">
                  <c:v>6.6893099999999999</c:v>
                </c:pt>
                <c:pt idx="6854">
                  <c:v>6.7108600000000003</c:v>
                </c:pt>
                <c:pt idx="6855">
                  <c:v>6.64621</c:v>
                </c:pt>
                <c:pt idx="6856">
                  <c:v>6.6893099999999999</c:v>
                </c:pt>
                <c:pt idx="6857">
                  <c:v>6.6677600000000004</c:v>
                </c:pt>
                <c:pt idx="6858">
                  <c:v>6.60311</c:v>
                </c:pt>
                <c:pt idx="6859">
                  <c:v>6.56</c:v>
                </c:pt>
                <c:pt idx="6860">
                  <c:v>6.60311</c:v>
                </c:pt>
                <c:pt idx="6861">
                  <c:v>6.6246600000000004</c:v>
                </c:pt>
                <c:pt idx="6862">
                  <c:v>6.6246600000000004</c:v>
                </c:pt>
                <c:pt idx="6863">
                  <c:v>6.58155</c:v>
                </c:pt>
                <c:pt idx="6864">
                  <c:v>6.6246600000000004</c:v>
                </c:pt>
                <c:pt idx="6865">
                  <c:v>6.6246600000000004</c:v>
                </c:pt>
                <c:pt idx="6866">
                  <c:v>6.6246600000000004</c:v>
                </c:pt>
                <c:pt idx="6867">
                  <c:v>6.60311</c:v>
                </c:pt>
                <c:pt idx="6868">
                  <c:v>6.64621</c:v>
                </c:pt>
                <c:pt idx="6869">
                  <c:v>6.64621</c:v>
                </c:pt>
                <c:pt idx="6870">
                  <c:v>6.6677600000000004</c:v>
                </c:pt>
                <c:pt idx="6871">
                  <c:v>6.60311</c:v>
                </c:pt>
                <c:pt idx="6872">
                  <c:v>6.60311</c:v>
                </c:pt>
                <c:pt idx="6873">
                  <c:v>6.6246600000000004</c:v>
                </c:pt>
                <c:pt idx="6874">
                  <c:v>6.60311</c:v>
                </c:pt>
                <c:pt idx="6875">
                  <c:v>6.58155</c:v>
                </c:pt>
                <c:pt idx="6876">
                  <c:v>6.6246600000000004</c:v>
                </c:pt>
                <c:pt idx="6877">
                  <c:v>6.6246600000000004</c:v>
                </c:pt>
                <c:pt idx="6878">
                  <c:v>6.64621</c:v>
                </c:pt>
                <c:pt idx="6879">
                  <c:v>6.56</c:v>
                </c:pt>
                <c:pt idx="6880">
                  <c:v>6.60311</c:v>
                </c:pt>
                <c:pt idx="6881">
                  <c:v>6.60311</c:v>
                </c:pt>
                <c:pt idx="6882">
                  <c:v>6.58155</c:v>
                </c:pt>
                <c:pt idx="6883">
                  <c:v>6.58155</c:v>
                </c:pt>
                <c:pt idx="6884">
                  <c:v>6.58155</c:v>
                </c:pt>
                <c:pt idx="6885">
                  <c:v>6.56</c:v>
                </c:pt>
                <c:pt idx="6886">
                  <c:v>6.5168999999999997</c:v>
                </c:pt>
                <c:pt idx="6887">
                  <c:v>6.4953500000000002</c:v>
                </c:pt>
                <c:pt idx="6888">
                  <c:v>6.5168999999999997</c:v>
                </c:pt>
                <c:pt idx="6889">
                  <c:v>6.5168999999999997</c:v>
                </c:pt>
                <c:pt idx="6890">
                  <c:v>6.5168999999999997</c:v>
                </c:pt>
                <c:pt idx="6891">
                  <c:v>6.4953500000000002</c:v>
                </c:pt>
                <c:pt idx="6892">
                  <c:v>6.5384500000000001</c:v>
                </c:pt>
                <c:pt idx="6893">
                  <c:v>6.56</c:v>
                </c:pt>
                <c:pt idx="6894">
                  <c:v>6.56</c:v>
                </c:pt>
                <c:pt idx="6895">
                  <c:v>6.5384500000000001</c:v>
                </c:pt>
                <c:pt idx="6896">
                  <c:v>6.5653899999999998</c:v>
                </c:pt>
                <c:pt idx="6897">
                  <c:v>6.58155</c:v>
                </c:pt>
                <c:pt idx="6898">
                  <c:v>6.60311</c:v>
                </c:pt>
                <c:pt idx="6899">
                  <c:v>6.6246600000000004</c:v>
                </c:pt>
                <c:pt idx="6900">
                  <c:v>6.58155</c:v>
                </c:pt>
                <c:pt idx="6901">
                  <c:v>6.64621</c:v>
                </c:pt>
                <c:pt idx="6902">
                  <c:v>6.6677600000000004</c:v>
                </c:pt>
                <c:pt idx="6903">
                  <c:v>6.6893099999999999</c:v>
                </c:pt>
                <c:pt idx="6904">
                  <c:v>6.64621</c:v>
                </c:pt>
                <c:pt idx="6905">
                  <c:v>6.6677600000000004</c:v>
                </c:pt>
                <c:pt idx="6906">
                  <c:v>6.6677600000000004</c:v>
                </c:pt>
                <c:pt idx="6907">
                  <c:v>6.64621</c:v>
                </c:pt>
                <c:pt idx="6908">
                  <c:v>6.60311</c:v>
                </c:pt>
                <c:pt idx="6909">
                  <c:v>6.64621</c:v>
                </c:pt>
                <c:pt idx="6910">
                  <c:v>6.6677600000000004</c:v>
                </c:pt>
                <c:pt idx="6911">
                  <c:v>6.64621</c:v>
                </c:pt>
                <c:pt idx="6912">
                  <c:v>6.6677600000000004</c:v>
                </c:pt>
                <c:pt idx="6913">
                  <c:v>6.6893099999999999</c:v>
                </c:pt>
                <c:pt idx="6914">
                  <c:v>6.7108600000000003</c:v>
                </c:pt>
                <c:pt idx="6915">
                  <c:v>6.7108600000000003</c:v>
                </c:pt>
                <c:pt idx="6916">
                  <c:v>6.6677600000000004</c:v>
                </c:pt>
                <c:pt idx="6917">
                  <c:v>6.6677600000000004</c:v>
                </c:pt>
                <c:pt idx="6918">
                  <c:v>6.64621</c:v>
                </c:pt>
                <c:pt idx="6919">
                  <c:v>6.7108600000000003</c:v>
                </c:pt>
                <c:pt idx="6920">
                  <c:v>6.6893099999999999</c:v>
                </c:pt>
                <c:pt idx="6921">
                  <c:v>6.7270200000000004</c:v>
                </c:pt>
                <c:pt idx="6922">
                  <c:v>6.7755099999999997</c:v>
                </c:pt>
                <c:pt idx="6923">
                  <c:v>6.7970600000000001</c:v>
                </c:pt>
                <c:pt idx="6924">
                  <c:v>6.7755099999999997</c:v>
                </c:pt>
                <c:pt idx="6925">
                  <c:v>6.7539600000000002</c:v>
                </c:pt>
                <c:pt idx="6926">
                  <c:v>6.7970600000000001</c:v>
                </c:pt>
                <c:pt idx="6927">
                  <c:v>6.8186099999999996</c:v>
                </c:pt>
                <c:pt idx="6928">
                  <c:v>6.84016</c:v>
                </c:pt>
                <c:pt idx="6929">
                  <c:v>6.84016</c:v>
                </c:pt>
                <c:pt idx="6930">
                  <c:v>6.8617100000000004</c:v>
                </c:pt>
                <c:pt idx="6931">
                  <c:v>6.8617100000000004</c:v>
                </c:pt>
                <c:pt idx="6932">
                  <c:v>6.8186099999999996</c:v>
                </c:pt>
                <c:pt idx="6933">
                  <c:v>6.7970600000000001</c:v>
                </c:pt>
                <c:pt idx="6934">
                  <c:v>6.8186099999999996</c:v>
                </c:pt>
                <c:pt idx="6935">
                  <c:v>6.8186099999999996</c:v>
                </c:pt>
                <c:pt idx="6936">
                  <c:v>6.7916699999999999</c:v>
                </c:pt>
                <c:pt idx="6937">
                  <c:v>6.8186099999999996</c:v>
                </c:pt>
                <c:pt idx="6938">
                  <c:v>6.7755099999999997</c:v>
                </c:pt>
                <c:pt idx="6939">
                  <c:v>6.7539600000000002</c:v>
                </c:pt>
                <c:pt idx="6940">
                  <c:v>6.6893099999999999</c:v>
                </c:pt>
                <c:pt idx="6941">
                  <c:v>6.64621</c:v>
                </c:pt>
                <c:pt idx="6942">
                  <c:v>6.60311</c:v>
                </c:pt>
                <c:pt idx="6943">
                  <c:v>6.60311</c:v>
                </c:pt>
                <c:pt idx="6944">
                  <c:v>6.56</c:v>
                </c:pt>
                <c:pt idx="6945">
                  <c:v>6.5384500000000001</c:v>
                </c:pt>
                <c:pt idx="6946">
                  <c:v>6.56</c:v>
                </c:pt>
                <c:pt idx="6947">
                  <c:v>6.56</c:v>
                </c:pt>
                <c:pt idx="6948">
                  <c:v>6.58155</c:v>
                </c:pt>
                <c:pt idx="6949">
                  <c:v>6.5653899999999998</c:v>
                </c:pt>
                <c:pt idx="6950">
                  <c:v>6.60311</c:v>
                </c:pt>
                <c:pt idx="6951">
                  <c:v>6.58155</c:v>
                </c:pt>
                <c:pt idx="6952">
                  <c:v>6.58155</c:v>
                </c:pt>
                <c:pt idx="6953">
                  <c:v>6.58155</c:v>
                </c:pt>
                <c:pt idx="6954">
                  <c:v>6.60311</c:v>
                </c:pt>
                <c:pt idx="6955">
                  <c:v>6.60311</c:v>
                </c:pt>
                <c:pt idx="6956">
                  <c:v>6.6246600000000004</c:v>
                </c:pt>
                <c:pt idx="6957">
                  <c:v>6.6677600000000004</c:v>
                </c:pt>
                <c:pt idx="6958">
                  <c:v>6.64621</c:v>
                </c:pt>
                <c:pt idx="6959">
                  <c:v>6.6677600000000004</c:v>
                </c:pt>
                <c:pt idx="6960">
                  <c:v>6.6893099999999999</c:v>
                </c:pt>
                <c:pt idx="6961">
                  <c:v>6.64621</c:v>
                </c:pt>
                <c:pt idx="6962">
                  <c:v>6.64621</c:v>
                </c:pt>
                <c:pt idx="6963">
                  <c:v>6.60311</c:v>
                </c:pt>
                <c:pt idx="6964">
                  <c:v>6.64621</c:v>
                </c:pt>
                <c:pt idx="6965">
                  <c:v>6.6677600000000004</c:v>
                </c:pt>
                <c:pt idx="6966">
                  <c:v>6.7108600000000003</c:v>
                </c:pt>
                <c:pt idx="6967">
                  <c:v>6.6893099999999999</c:v>
                </c:pt>
                <c:pt idx="6968">
                  <c:v>6.7108600000000003</c:v>
                </c:pt>
                <c:pt idx="6969">
                  <c:v>6.7324099999999998</c:v>
                </c:pt>
                <c:pt idx="6970">
                  <c:v>6.6893099999999999</c:v>
                </c:pt>
                <c:pt idx="6971">
                  <c:v>6.6893099999999999</c:v>
                </c:pt>
                <c:pt idx="6972">
                  <c:v>6.7108600000000003</c:v>
                </c:pt>
                <c:pt idx="6973">
                  <c:v>6.7324099999999998</c:v>
                </c:pt>
                <c:pt idx="6974">
                  <c:v>6.7270200000000004</c:v>
                </c:pt>
                <c:pt idx="6975">
                  <c:v>6.7431799999999997</c:v>
                </c:pt>
                <c:pt idx="6976">
                  <c:v>6.7539600000000002</c:v>
                </c:pt>
                <c:pt idx="6977">
                  <c:v>6.7539600000000002</c:v>
                </c:pt>
                <c:pt idx="6978">
                  <c:v>6.7755099999999997</c:v>
                </c:pt>
                <c:pt idx="6979">
                  <c:v>6.7324099999999998</c:v>
                </c:pt>
                <c:pt idx="6980">
                  <c:v>6.6893099999999999</c:v>
                </c:pt>
                <c:pt idx="6981">
                  <c:v>6.60311</c:v>
                </c:pt>
                <c:pt idx="6982">
                  <c:v>6.6246600000000004</c:v>
                </c:pt>
                <c:pt idx="6983">
                  <c:v>6.60311</c:v>
                </c:pt>
                <c:pt idx="6984">
                  <c:v>6.6246600000000004</c:v>
                </c:pt>
                <c:pt idx="6985">
                  <c:v>6.6677600000000004</c:v>
                </c:pt>
                <c:pt idx="6986">
                  <c:v>6.6677600000000004</c:v>
                </c:pt>
                <c:pt idx="6987">
                  <c:v>6.6677600000000004</c:v>
                </c:pt>
                <c:pt idx="6988">
                  <c:v>6.7270200000000004</c:v>
                </c:pt>
                <c:pt idx="6989">
                  <c:v>6.7970600000000001</c:v>
                </c:pt>
                <c:pt idx="6990">
                  <c:v>6.84016</c:v>
                </c:pt>
                <c:pt idx="6991">
                  <c:v>6.8186099999999996</c:v>
                </c:pt>
                <c:pt idx="6992">
                  <c:v>6.7539600000000002</c:v>
                </c:pt>
                <c:pt idx="6993">
                  <c:v>6.7108600000000003</c:v>
                </c:pt>
                <c:pt idx="6994">
                  <c:v>6.6893099999999999</c:v>
                </c:pt>
                <c:pt idx="6995">
                  <c:v>6.6893099999999999</c:v>
                </c:pt>
                <c:pt idx="6996">
                  <c:v>6.64621</c:v>
                </c:pt>
                <c:pt idx="6997">
                  <c:v>6.6677600000000004</c:v>
                </c:pt>
                <c:pt idx="6998">
                  <c:v>6.64621</c:v>
                </c:pt>
                <c:pt idx="6999">
                  <c:v>6.6246600000000004</c:v>
                </c:pt>
                <c:pt idx="7000">
                  <c:v>6.56</c:v>
                </c:pt>
                <c:pt idx="7001">
                  <c:v>6.58155</c:v>
                </c:pt>
                <c:pt idx="7002">
                  <c:v>6.56</c:v>
                </c:pt>
                <c:pt idx="7003">
                  <c:v>6.56</c:v>
                </c:pt>
                <c:pt idx="7004">
                  <c:v>6.5384500000000001</c:v>
                </c:pt>
                <c:pt idx="7005">
                  <c:v>6.56</c:v>
                </c:pt>
                <c:pt idx="7006">
                  <c:v>6.58155</c:v>
                </c:pt>
                <c:pt idx="7007">
                  <c:v>6.56</c:v>
                </c:pt>
                <c:pt idx="7008">
                  <c:v>6.58155</c:v>
                </c:pt>
                <c:pt idx="7009">
                  <c:v>6.5384500000000001</c:v>
                </c:pt>
                <c:pt idx="7010">
                  <c:v>6.5384500000000001</c:v>
                </c:pt>
                <c:pt idx="7011">
                  <c:v>6.5168999999999997</c:v>
                </c:pt>
                <c:pt idx="7012">
                  <c:v>6.4953500000000002</c:v>
                </c:pt>
                <c:pt idx="7013">
                  <c:v>6.4737999999999998</c:v>
                </c:pt>
                <c:pt idx="7014">
                  <c:v>6.5168999999999997</c:v>
                </c:pt>
                <c:pt idx="7015">
                  <c:v>6.5168999999999997</c:v>
                </c:pt>
                <c:pt idx="7016">
                  <c:v>6.5384500000000001</c:v>
                </c:pt>
                <c:pt idx="7017">
                  <c:v>6.56</c:v>
                </c:pt>
                <c:pt idx="7018">
                  <c:v>6.58155</c:v>
                </c:pt>
                <c:pt idx="7019">
                  <c:v>6.58155</c:v>
                </c:pt>
                <c:pt idx="7020">
                  <c:v>6.60311</c:v>
                </c:pt>
                <c:pt idx="7021">
                  <c:v>6.5168999999999997</c:v>
                </c:pt>
                <c:pt idx="7022">
                  <c:v>6.5384500000000001</c:v>
                </c:pt>
                <c:pt idx="7023">
                  <c:v>6.5384500000000001</c:v>
                </c:pt>
                <c:pt idx="7024">
                  <c:v>6.56</c:v>
                </c:pt>
                <c:pt idx="7025">
                  <c:v>6.58155</c:v>
                </c:pt>
                <c:pt idx="7026">
                  <c:v>6.60311</c:v>
                </c:pt>
                <c:pt idx="7027">
                  <c:v>6.58155</c:v>
                </c:pt>
                <c:pt idx="7028">
                  <c:v>6.6246600000000004</c:v>
                </c:pt>
                <c:pt idx="7029">
                  <c:v>6.60311</c:v>
                </c:pt>
                <c:pt idx="7030">
                  <c:v>6.6246600000000004</c:v>
                </c:pt>
                <c:pt idx="7031">
                  <c:v>6.6246600000000004</c:v>
                </c:pt>
                <c:pt idx="7032">
                  <c:v>6.64621</c:v>
                </c:pt>
                <c:pt idx="7033">
                  <c:v>6.61388</c:v>
                </c:pt>
                <c:pt idx="7034">
                  <c:v>6.56</c:v>
                </c:pt>
                <c:pt idx="7035">
                  <c:v>6.5384500000000001</c:v>
                </c:pt>
                <c:pt idx="7036">
                  <c:v>6.5168999999999997</c:v>
                </c:pt>
                <c:pt idx="7037">
                  <c:v>6.4737999999999998</c:v>
                </c:pt>
                <c:pt idx="7038">
                  <c:v>6.4953500000000002</c:v>
                </c:pt>
                <c:pt idx="7039">
                  <c:v>6.5168999999999997</c:v>
                </c:pt>
                <c:pt idx="7040">
                  <c:v>6.56</c:v>
                </c:pt>
                <c:pt idx="7041">
                  <c:v>6.56</c:v>
                </c:pt>
                <c:pt idx="7042">
                  <c:v>6.56</c:v>
                </c:pt>
                <c:pt idx="7043">
                  <c:v>6.58155</c:v>
                </c:pt>
                <c:pt idx="7044">
                  <c:v>6.58155</c:v>
                </c:pt>
                <c:pt idx="7045">
                  <c:v>6.58155</c:v>
                </c:pt>
                <c:pt idx="7046">
                  <c:v>6.5492299999999997</c:v>
                </c:pt>
                <c:pt idx="7047">
                  <c:v>6.5168999999999997</c:v>
                </c:pt>
                <c:pt idx="7048">
                  <c:v>6.4953500000000002</c:v>
                </c:pt>
                <c:pt idx="7049">
                  <c:v>6.4953500000000002</c:v>
                </c:pt>
                <c:pt idx="7050">
                  <c:v>6.4953500000000002</c:v>
                </c:pt>
                <c:pt idx="7051">
                  <c:v>6.4953500000000002</c:v>
                </c:pt>
                <c:pt idx="7052">
                  <c:v>6.5384500000000001</c:v>
                </c:pt>
                <c:pt idx="7053">
                  <c:v>6.56</c:v>
                </c:pt>
                <c:pt idx="7054">
                  <c:v>6.56</c:v>
                </c:pt>
                <c:pt idx="7055">
                  <c:v>6.5384500000000001</c:v>
                </c:pt>
                <c:pt idx="7056">
                  <c:v>6.56</c:v>
                </c:pt>
                <c:pt idx="7057">
                  <c:v>6.56</c:v>
                </c:pt>
                <c:pt idx="7058">
                  <c:v>6.56</c:v>
                </c:pt>
                <c:pt idx="7059">
                  <c:v>6.5384500000000001</c:v>
                </c:pt>
                <c:pt idx="7060">
                  <c:v>6.56</c:v>
                </c:pt>
                <c:pt idx="7061">
                  <c:v>6.56</c:v>
                </c:pt>
                <c:pt idx="7062">
                  <c:v>6.56</c:v>
                </c:pt>
                <c:pt idx="7063">
                  <c:v>6.5384500000000001</c:v>
                </c:pt>
                <c:pt idx="7064">
                  <c:v>6.5492299999999997</c:v>
                </c:pt>
                <c:pt idx="7065">
                  <c:v>6.58155</c:v>
                </c:pt>
                <c:pt idx="7066">
                  <c:v>6.6246600000000004</c:v>
                </c:pt>
                <c:pt idx="7067">
                  <c:v>6.6246600000000004</c:v>
                </c:pt>
                <c:pt idx="7068">
                  <c:v>6.56</c:v>
                </c:pt>
                <c:pt idx="7069">
                  <c:v>6.56</c:v>
                </c:pt>
                <c:pt idx="7070">
                  <c:v>6.5384500000000001</c:v>
                </c:pt>
                <c:pt idx="7071">
                  <c:v>6.5384500000000001</c:v>
                </c:pt>
                <c:pt idx="7072">
                  <c:v>6.4953500000000002</c:v>
                </c:pt>
                <c:pt idx="7073">
                  <c:v>6.5168999999999997</c:v>
                </c:pt>
                <c:pt idx="7074">
                  <c:v>6.5384500000000001</c:v>
                </c:pt>
                <c:pt idx="7075">
                  <c:v>6.58155</c:v>
                </c:pt>
                <c:pt idx="7076">
                  <c:v>6.58155</c:v>
                </c:pt>
                <c:pt idx="7077">
                  <c:v>6.60311</c:v>
                </c:pt>
                <c:pt idx="7078">
                  <c:v>6.56</c:v>
                </c:pt>
                <c:pt idx="7079">
                  <c:v>6.5384500000000001</c:v>
                </c:pt>
                <c:pt idx="7080">
                  <c:v>6.5384500000000001</c:v>
                </c:pt>
                <c:pt idx="7081">
                  <c:v>6.58155</c:v>
                </c:pt>
                <c:pt idx="7082">
                  <c:v>6.60311</c:v>
                </c:pt>
                <c:pt idx="7083">
                  <c:v>6.6246600000000004</c:v>
                </c:pt>
                <c:pt idx="7084">
                  <c:v>6.60311</c:v>
                </c:pt>
                <c:pt idx="7085">
                  <c:v>6.58155</c:v>
                </c:pt>
                <c:pt idx="7086">
                  <c:v>6.58155</c:v>
                </c:pt>
                <c:pt idx="7087">
                  <c:v>6.5168999999999997</c:v>
                </c:pt>
                <c:pt idx="7088">
                  <c:v>6.4953500000000002</c:v>
                </c:pt>
                <c:pt idx="7089">
                  <c:v>6.4953500000000002</c:v>
                </c:pt>
                <c:pt idx="7090">
                  <c:v>6.5384500000000001</c:v>
                </c:pt>
                <c:pt idx="7091">
                  <c:v>6.5168999999999997</c:v>
                </c:pt>
                <c:pt idx="7092">
                  <c:v>6.5384500000000001</c:v>
                </c:pt>
                <c:pt idx="7093">
                  <c:v>6.56</c:v>
                </c:pt>
                <c:pt idx="7094">
                  <c:v>6.56</c:v>
                </c:pt>
                <c:pt idx="7095">
                  <c:v>6.58155</c:v>
                </c:pt>
                <c:pt idx="7096">
                  <c:v>6.56</c:v>
                </c:pt>
                <c:pt idx="7097">
                  <c:v>6.58155</c:v>
                </c:pt>
                <c:pt idx="7098">
                  <c:v>6.56</c:v>
                </c:pt>
                <c:pt idx="7099">
                  <c:v>6.5384500000000001</c:v>
                </c:pt>
                <c:pt idx="7100">
                  <c:v>6.4953500000000002</c:v>
                </c:pt>
                <c:pt idx="7101">
                  <c:v>6.5168999999999997</c:v>
                </c:pt>
                <c:pt idx="7102">
                  <c:v>6.5168999999999997</c:v>
                </c:pt>
                <c:pt idx="7103">
                  <c:v>6.5168999999999997</c:v>
                </c:pt>
                <c:pt idx="7104">
                  <c:v>6.4737999999999998</c:v>
                </c:pt>
                <c:pt idx="7105">
                  <c:v>6.4953500000000002</c:v>
                </c:pt>
                <c:pt idx="7106">
                  <c:v>6.5384500000000001</c:v>
                </c:pt>
                <c:pt idx="7107">
                  <c:v>6.4737999999999998</c:v>
                </c:pt>
                <c:pt idx="7108">
                  <c:v>6.4306999999999999</c:v>
                </c:pt>
                <c:pt idx="7109">
                  <c:v>6.4091500000000003</c:v>
                </c:pt>
                <c:pt idx="7110">
                  <c:v>6.4522500000000003</c:v>
                </c:pt>
                <c:pt idx="7111">
                  <c:v>6.4306999999999999</c:v>
                </c:pt>
                <c:pt idx="7112">
                  <c:v>6.4522500000000003</c:v>
                </c:pt>
                <c:pt idx="7113">
                  <c:v>6.4684100000000004</c:v>
                </c:pt>
                <c:pt idx="7114">
                  <c:v>6.4522500000000003</c:v>
                </c:pt>
                <c:pt idx="7115">
                  <c:v>6.4306999999999999</c:v>
                </c:pt>
                <c:pt idx="7116">
                  <c:v>6.4091500000000003</c:v>
                </c:pt>
                <c:pt idx="7117">
                  <c:v>6.4091500000000003</c:v>
                </c:pt>
                <c:pt idx="7118">
                  <c:v>6.4737999999999998</c:v>
                </c:pt>
                <c:pt idx="7119">
                  <c:v>6.46</c:v>
                </c:pt>
                <c:pt idx="7120">
                  <c:v>6.4522500000000003</c:v>
                </c:pt>
                <c:pt idx="7121">
                  <c:v>6.4306999999999999</c:v>
                </c:pt>
                <c:pt idx="7122">
                  <c:v>6.4737999999999998</c:v>
                </c:pt>
                <c:pt idx="7123">
                  <c:v>6.4522500000000003</c:v>
                </c:pt>
                <c:pt idx="7124">
                  <c:v>6.4522500000000003</c:v>
                </c:pt>
                <c:pt idx="7125">
                  <c:v>6.4306999999999999</c:v>
                </c:pt>
                <c:pt idx="7126">
                  <c:v>6.4522500000000003</c:v>
                </c:pt>
                <c:pt idx="7127">
                  <c:v>6.4953500000000002</c:v>
                </c:pt>
                <c:pt idx="7128">
                  <c:v>6.4522500000000003</c:v>
                </c:pt>
                <c:pt idx="7129">
                  <c:v>6.4306999999999999</c:v>
                </c:pt>
                <c:pt idx="7130">
                  <c:v>6.4522500000000003</c:v>
                </c:pt>
                <c:pt idx="7131">
                  <c:v>6.4737999999999998</c:v>
                </c:pt>
                <c:pt idx="7132">
                  <c:v>6.4953500000000002</c:v>
                </c:pt>
                <c:pt idx="7133">
                  <c:v>6.4522500000000003</c:v>
                </c:pt>
                <c:pt idx="7134">
                  <c:v>6.4306999999999999</c:v>
                </c:pt>
                <c:pt idx="7135">
                  <c:v>6.3875999999999999</c:v>
                </c:pt>
                <c:pt idx="7136">
                  <c:v>6.3875999999999999</c:v>
                </c:pt>
                <c:pt idx="7137">
                  <c:v>6.3875999999999999</c:v>
                </c:pt>
                <c:pt idx="7138">
                  <c:v>6.4522500000000003</c:v>
                </c:pt>
                <c:pt idx="7139">
                  <c:v>6.5168999999999997</c:v>
                </c:pt>
                <c:pt idx="7140">
                  <c:v>6.4522500000000003</c:v>
                </c:pt>
                <c:pt idx="7141">
                  <c:v>6.4953500000000002</c:v>
                </c:pt>
                <c:pt idx="7142">
                  <c:v>6.5492299999999997</c:v>
                </c:pt>
                <c:pt idx="7143">
                  <c:v>6.56</c:v>
                </c:pt>
                <c:pt idx="7144">
                  <c:v>6.56</c:v>
                </c:pt>
                <c:pt idx="7145">
                  <c:v>6.5168999999999997</c:v>
                </c:pt>
                <c:pt idx="7146">
                  <c:v>6.4306999999999999</c:v>
                </c:pt>
                <c:pt idx="7147">
                  <c:v>6.4522500000000003</c:v>
                </c:pt>
                <c:pt idx="7148">
                  <c:v>6.4737999999999998</c:v>
                </c:pt>
                <c:pt idx="7149">
                  <c:v>6.4522500000000003</c:v>
                </c:pt>
                <c:pt idx="7150">
                  <c:v>6.4522500000000003</c:v>
                </c:pt>
                <c:pt idx="7151">
                  <c:v>6.4522500000000003</c:v>
                </c:pt>
                <c:pt idx="7152">
                  <c:v>6.4306999999999999</c:v>
                </c:pt>
                <c:pt idx="7153">
                  <c:v>6.4737999999999998</c:v>
                </c:pt>
                <c:pt idx="7154">
                  <c:v>6.4360900000000001</c:v>
                </c:pt>
                <c:pt idx="7155">
                  <c:v>6.4522500000000003</c:v>
                </c:pt>
                <c:pt idx="7156">
                  <c:v>6.4306999999999999</c:v>
                </c:pt>
                <c:pt idx="7157">
                  <c:v>6.4037600000000001</c:v>
                </c:pt>
                <c:pt idx="7158">
                  <c:v>6.3660500000000004</c:v>
                </c:pt>
                <c:pt idx="7159">
                  <c:v>6.4522500000000003</c:v>
                </c:pt>
                <c:pt idx="7160">
                  <c:v>6.4953500000000002</c:v>
                </c:pt>
                <c:pt idx="7161">
                  <c:v>6.5168999999999997</c:v>
                </c:pt>
                <c:pt idx="7162">
                  <c:v>6.5168999999999997</c:v>
                </c:pt>
                <c:pt idx="7163">
                  <c:v>6.5168999999999997</c:v>
                </c:pt>
                <c:pt idx="7164">
                  <c:v>6.56</c:v>
                </c:pt>
                <c:pt idx="7165">
                  <c:v>6.5492299999999997</c:v>
                </c:pt>
                <c:pt idx="7166">
                  <c:v>6.58155</c:v>
                </c:pt>
                <c:pt idx="7167">
                  <c:v>6.56</c:v>
                </c:pt>
                <c:pt idx="7168">
                  <c:v>6.61388</c:v>
                </c:pt>
                <c:pt idx="7169">
                  <c:v>6.5384500000000001</c:v>
                </c:pt>
                <c:pt idx="7170">
                  <c:v>6.56</c:v>
                </c:pt>
                <c:pt idx="7171">
                  <c:v>6.5492299999999997</c:v>
                </c:pt>
                <c:pt idx="7172">
                  <c:v>6.6246600000000004</c:v>
                </c:pt>
                <c:pt idx="7173">
                  <c:v>6.6246600000000004</c:v>
                </c:pt>
                <c:pt idx="7174">
                  <c:v>6.5007400000000004</c:v>
                </c:pt>
                <c:pt idx="7175">
                  <c:v>6.4522500000000003</c:v>
                </c:pt>
                <c:pt idx="7176">
                  <c:v>6.4522500000000003</c:v>
                </c:pt>
                <c:pt idx="7177">
                  <c:v>6.4522500000000003</c:v>
                </c:pt>
                <c:pt idx="7178">
                  <c:v>6.4360900000000001</c:v>
                </c:pt>
                <c:pt idx="7179">
                  <c:v>6.4953500000000002</c:v>
                </c:pt>
                <c:pt idx="7180">
                  <c:v>6.4737999999999998</c:v>
                </c:pt>
                <c:pt idx="7181">
                  <c:v>6.4845800000000002</c:v>
                </c:pt>
                <c:pt idx="7182">
                  <c:v>6.4953500000000002</c:v>
                </c:pt>
                <c:pt idx="7183">
                  <c:v>6.4953500000000002</c:v>
                </c:pt>
                <c:pt idx="7184">
                  <c:v>6.5168999999999997</c:v>
                </c:pt>
                <c:pt idx="7185">
                  <c:v>6.5168999999999997</c:v>
                </c:pt>
                <c:pt idx="7186">
                  <c:v>6.5168999999999997</c:v>
                </c:pt>
                <c:pt idx="7187">
                  <c:v>6.5168999999999997</c:v>
                </c:pt>
                <c:pt idx="7188">
                  <c:v>6.4845800000000002</c:v>
                </c:pt>
                <c:pt idx="7189">
                  <c:v>6.4953500000000002</c:v>
                </c:pt>
                <c:pt idx="7190">
                  <c:v>6.4845800000000002</c:v>
                </c:pt>
                <c:pt idx="7191">
                  <c:v>6.4522500000000003</c:v>
                </c:pt>
                <c:pt idx="7192">
                  <c:v>6.4522500000000003</c:v>
                </c:pt>
                <c:pt idx="7193">
                  <c:v>6.4845800000000002</c:v>
                </c:pt>
                <c:pt idx="7194">
                  <c:v>6.4522500000000003</c:v>
                </c:pt>
                <c:pt idx="7195">
                  <c:v>6.4684100000000004</c:v>
                </c:pt>
                <c:pt idx="7196">
                  <c:v>6.4737999999999998</c:v>
                </c:pt>
                <c:pt idx="7197">
                  <c:v>6.5007400000000004</c:v>
                </c:pt>
                <c:pt idx="7198">
                  <c:v>6.56</c:v>
                </c:pt>
                <c:pt idx="7199">
                  <c:v>6.5977199999999998</c:v>
                </c:pt>
                <c:pt idx="7200">
                  <c:v>6.5384500000000001</c:v>
                </c:pt>
                <c:pt idx="7201">
                  <c:v>6.5330700000000004</c:v>
                </c:pt>
                <c:pt idx="7202">
                  <c:v>6.4737999999999998</c:v>
                </c:pt>
                <c:pt idx="7203">
                  <c:v>6.4845800000000002</c:v>
                </c:pt>
                <c:pt idx="7204">
                  <c:v>6.5168999999999997</c:v>
                </c:pt>
                <c:pt idx="7205">
                  <c:v>6.5330700000000004</c:v>
                </c:pt>
                <c:pt idx="7206">
                  <c:v>6.5168999999999997</c:v>
                </c:pt>
                <c:pt idx="7207">
                  <c:v>6.5168999999999997</c:v>
                </c:pt>
                <c:pt idx="7208">
                  <c:v>6.4953500000000002</c:v>
                </c:pt>
                <c:pt idx="7209">
                  <c:v>6.4845800000000002</c:v>
                </c:pt>
                <c:pt idx="7210">
                  <c:v>6.5168999999999997</c:v>
                </c:pt>
                <c:pt idx="7211">
                  <c:v>6.5168999999999997</c:v>
                </c:pt>
                <c:pt idx="7212">
                  <c:v>6.56</c:v>
                </c:pt>
                <c:pt idx="7213">
                  <c:v>6.5007400000000004</c:v>
                </c:pt>
                <c:pt idx="7214">
                  <c:v>6.4953500000000002</c:v>
                </c:pt>
                <c:pt idx="7215">
                  <c:v>6.4845800000000002</c:v>
                </c:pt>
                <c:pt idx="7216">
                  <c:v>6.4522500000000003</c:v>
                </c:pt>
                <c:pt idx="7217">
                  <c:v>6.5007400000000004</c:v>
                </c:pt>
                <c:pt idx="7218">
                  <c:v>6.4953500000000002</c:v>
                </c:pt>
                <c:pt idx="7219">
                  <c:v>6.5168999999999997</c:v>
                </c:pt>
                <c:pt idx="7220">
                  <c:v>6.5007400000000004</c:v>
                </c:pt>
                <c:pt idx="7221">
                  <c:v>6.5007400000000004</c:v>
                </c:pt>
                <c:pt idx="7222">
                  <c:v>6.5007400000000004</c:v>
                </c:pt>
                <c:pt idx="7223">
                  <c:v>6.5007400000000004</c:v>
                </c:pt>
                <c:pt idx="7224">
                  <c:v>6.4684100000000004</c:v>
                </c:pt>
                <c:pt idx="7225">
                  <c:v>6.4845800000000002</c:v>
                </c:pt>
                <c:pt idx="7226">
                  <c:v>6.4845800000000002</c:v>
                </c:pt>
                <c:pt idx="7227">
                  <c:v>6.4737999999999998</c:v>
                </c:pt>
                <c:pt idx="7228">
                  <c:v>6.4845800000000002</c:v>
                </c:pt>
                <c:pt idx="7229">
                  <c:v>6.4845800000000002</c:v>
                </c:pt>
                <c:pt idx="7230">
                  <c:v>6.4845800000000002</c:v>
                </c:pt>
                <c:pt idx="7231">
                  <c:v>6.4684100000000004</c:v>
                </c:pt>
                <c:pt idx="7232">
                  <c:v>6.4845800000000002</c:v>
                </c:pt>
                <c:pt idx="7233">
                  <c:v>6.4953500000000002</c:v>
                </c:pt>
                <c:pt idx="7234">
                  <c:v>6.4522500000000003</c:v>
                </c:pt>
                <c:pt idx="7235">
                  <c:v>6.4360900000000001</c:v>
                </c:pt>
                <c:pt idx="7236">
                  <c:v>6.4522500000000003</c:v>
                </c:pt>
                <c:pt idx="7237">
                  <c:v>6.4199299999999999</c:v>
                </c:pt>
                <c:pt idx="7238">
                  <c:v>6.4684100000000004</c:v>
                </c:pt>
                <c:pt idx="7239">
                  <c:v>6.4845800000000002</c:v>
                </c:pt>
                <c:pt idx="7240">
                  <c:v>6.5007400000000004</c:v>
                </c:pt>
                <c:pt idx="7241">
                  <c:v>6.4845800000000002</c:v>
                </c:pt>
                <c:pt idx="7242">
                  <c:v>6.4737999999999998</c:v>
                </c:pt>
                <c:pt idx="7243">
                  <c:v>6.4845800000000002</c:v>
                </c:pt>
                <c:pt idx="7244">
                  <c:v>6.4684100000000004</c:v>
                </c:pt>
                <c:pt idx="7245">
                  <c:v>6.4845800000000002</c:v>
                </c:pt>
                <c:pt idx="7246">
                  <c:v>6.4684100000000004</c:v>
                </c:pt>
                <c:pt idx="7247">
                  <c:v>6.4845800000000002</c:v>
                </c:pt>
                <c:pt idx="7248">
                  <c:v>6.5007400000000004</c:v>
                </c:pt>
                <c:pt idx="7249">
                  <c:v>6.5007400000000004</c:v>
                </c:pt>
                <c:pt idx="7250">
                  <c:v>6.5330700000000004</c:v>
                </c:pt>
                <c:pt idx="7251">
                  <c:v>6.5330700000000004</c:v>
                </c:pt>
                <c:pt idx="7252">
                  <c:v>6.5330700000000004</c:v>
                </c:pt>
                <c:pt idx="7253">
                  <c:v>6.5653899999999998</c:v>
                </c:pt>
                <c:pt idx="7254">
                  <c:v>6.58155</c:v>
                </c:pt>
                <c:pt idx="7255">
                  <c:v>6.58155</c:v>
                </c:pt>
                <c:pt idx="7256">
                  <c:v>6.5330700000000004</c:v>
                </c:pt>
                <c:pt idx="7257">
                  <c:v>6.5168999999999997</c:v>
                </c:pt>
                <c:pt idx="7258">
                  <c:v>6.5168999999999997</c:v>
                </c:pt>
                <c:pt idx="7259">
                  <c:v>6.5168999999999997</c:v>
                </c:pt>
                <c:pt idx="7260">
                  <c:v>6.5007400000000004</c:v>
                </c:pt>
                <c:pt idx="7261">
                  <c:v>6.5007400000000004</c:v>
                </c:pt>
                <c:pt idx="7262">
                  <c:v>6.4845800000000002</c:v>
                </c:pt>
                <c:pt idx="7263">
                  <c:v>6.5168999999999997</c:v>
                </c:pt>
                <c:pt idx="7264">
                  <c:v>6.5168999999999997</c:v>
                </c:pt>
                <c:pt idx="7265">
                  <c:v>6.5007400000000004</c:v>
                </c:pt>
                <c:pt idx="7266">
                  <c:v>6.5168999999999997</c:v>
                </c:pt>
                <c:pt idx="7267">
                  <c:v>6.5007400000000004</c:v>
                </c:pt>
                <c:pt idx="7268">
                  <c:v>6.5007400000000004</c:v>
                </c:pt>
                <c:pt idx="7269">
                  <c:v>6.5330700000000004</c:v>
                </c:pt>
                <c:pt idx="7270">
                  <c:v>6.5168999999999997</c:v>
                </c:pt>
                <c:pt idx="7271">
                  <c:v>6.5007400000000004</c:v>
                </c:pt>
                <c:pt idx="7272">
                  <c:v>6.5330700000000004</c:v>
                </c:pt>
                <c:pt idx="7273">
                  <c:v>6.5330700000000004</c:v>
                </c:pt>
                <c:pt idx="7274">
                  <c:v>6.5492299999999997</c:v>
                </c:pt>
                <c:pt idx="7275">
                  <c:v>6.5492299999999997</c:v>
                </c:pt>
                <c:pt idx="7276">
                  <c:v>6.5168999999999997</c:v>
                </c:pt>
                <c:pt idx="7277">
                  <c:v>6.4953500000000002</c:v>
                </c:pt>
                <c:pt idx="7278">
                  <c:v>6.5007400000000004</c:v>
                </c:pt>
                <c:pt idx="7279">
                  <c:v>6.5007400000000004</c:v>
                </c:pt>
                <c:pt idx="7280">
                  <c:v>6.5168999999999997</c:v>
                </c:pt>
                <c:pt idx="7281">
                  <c:v>6.5168999999999997</c:v>
                </c:pt>
                <c:pt idx="7282">
                  <c:v>6.5168999999999997</c:v>
                </c:pt>
                <c:pt idx="7283">
                  <c:v>6.4953500000000002</c:v>
                </c:pt>
                <c:pt idx="7284">
                  <c:v>6.5168999999999997</c:v>
                </c:pt>
                <c:pt idx="7285">
                  <c:v>6.5168999999999997</c:v>
                </c:pt>
                <c:pt idx="7286">
                  <c:v>6.5653899999999998</c:v>
                </c:pt>
                <c:pt idx="7287">
                  <c:v>6.56</c:v>
                </c:pt>
                <c:pt idx="7288">
                  <c:v>6.5492299999999997</c:v>
                </c:pt>
                <c:pt idx="7289">
                  <c:v>6.5330700000000004</c:v>
                </c:pt>
                <c:pt idx="7290">
                  <c:v>6.5007400000000004</c:v>
                </c:pt>
                <c:pt idx="7291">
                  <c:v>6.4845800000000002</c:v>
                </c:pt>
                <c:pt idx="7292">
                  <c:v>6.4953500000000002</c:v>
                </c:pt>
                <c:pt idx="7293">
                  <c:v>6.5168999999999997</c:v>
                </c:pt>
                <c:pt idx="7294">
                  <c:v>6.4845800000000002</c:v>
                </c:pt>
                <c:pt idx="7295">
                  <c:v>6.5007400000000004</c:v>
                </c:pt>
                <c:pt idx="7296">
                  <c:v>6.5007400000000004</c:v>
                </c:pt>
                <c:pt idx="7297">
                  <c:v>6.4737999999999998</c:v>
                </c:pt>
                <c:pt idx="7298">
                  <c:v>6.5168999999999997</c:v>
                </c:pt>
                <c:pt idx="7299">
                  <c:v>6.5168999999999997</c:v>
                </c:pt>
                <c:pt idx="7300">
                  <c:v>6.5168999999999997</c:v>
                </c:pt>
                <c:pt idx="7301">
                  <c:v>6.5168999999999997</c:v>
                </c:pt>
                <c:pt idx="7302">
                  <c:v>6.5168999999999997</c:v>
                </c:pt>
                <c:pt idx="7303">
                  <c:v>6.5330700000000004</c:v>
                </c:pt>
                <c:pt idx="7304">
                  <c:v>6.5330700000000004</c:v>
                </c:pt>
                <c:pt idx="7305">
                  <c:v>6.5330700000000004</c:v>
                </c:pt>
                <c:pt idx="7306">
                  <c:v>6.5427600000000004</c:v>
                </c:pt>
                <c:pt idx="7307">
                  <c:v>6.5330700000000004</c:v>
                </c:pt>
                <c:pt idx="7308">
                  <c:v>6.5556900000000002</c:v>
                </c:pt>
                <c:pt idx="7309">
                  <c:v>6.5492299999999997</c:v>
                </c:pt>
                <c:pt idx="7310">
                  <c:v>6.5492299999999997</c:v>
                </c:pt>
                <c:pt idx="7311">
                  <c:v>6.5686200000000001</c:v>
                </c:pt>
                <c:pt idx="7312">
                  <c:v>6.5653899999999998</c:v>
                </c:pt>
                <c:pt idx="7313">
                  <c:v>6.5427600000000004</c:v>
                </c:pt>
                <c:pt idx="7314">
                  <c:v>6.5330700000000004</c:v>
                </c:pt>
                <c:pt idx="7315">
                  <c:v>6.5168999999999997</c:v>
                </c:pt>
                <c:pt idx="7316">
                  <c:v>6.5168999999999997</c:v>
                </c:pt>
                <c:pt idx="7317">
                  <c:v>6.5168999999999997</c:v>
                </c:pt>
                <c:pt idx="7318">
                  <c:v>6.5039699999999998</c:v>
                </c:pt>
                <c:pt idx="7319">
                  <c:v>6.5007400000000004</c:v>
                </c:pt>
                <c:pt idx="7320">
                  <c:v>6.5298299999999996</c:v>
                </c:pt>
                <c:pt idx="7321">
                  <c:v>6.5007400000000004</c:v>
                </c:pt>
                <c:pt idx="7322">
                  <c:v>6.5168999999999997</c:v>
                </c:pt>
                <c:pt idx="7323">
                  <c:v>6.5427600000000004</c:v>
                </c:pt>
                <c:pt idx="7324">
                  <c:v>6.5330700000000004</c:v>
                </c:pt>
                <c:pt idx="7325">
                  <c:v>6.5556900000000002</c:v>
                </c:pt>
                <c:pt idx="7326">
                  <c:v>6.5653899999999998</c:v>
                </c:pt>
                <c:pt idx="7327">
                  <c:v>6.5449999999999999</c:v>
                </c:pt>
                <c:pt idx="7328">
                  <c:v>6.5168999999999997</c:v>
                </c:pt>
                <c:pt idx="7329">
                  <c:v>6.4845800000000002</c:v>
                </c:pt>
                <c:pt idx="7330">
                  <c:v>6.5039699999999998</c:v>
                </c:pt>
                <c:pt idx="7331">
                  <c:v>6.5168999999999997</c:v>
                </c:pt>
                <c:pt idx="7332">
                  <c:v>6.5298299999999996</c:v>
                </c:pt>
                <c:pt idx="7333">
                  <c:v>6.5330700000000004</c:v>
                </c:pt>
                <c:pt idx="7334">
                  <c:v>6.5330700000000004</c:v>
                </c:pt>
                <c:pt idx="7335">
                  <c:v>6.5168999999999997</c:v>
                </c:pt>
                <c:pt idx="7336">
                  <c:v>6.4684100000000004</c:v>
                </c:pt>
                <c:pt idx="7337">
                  <c:v>6.47811</c:v>
                </c:pt>
                <c:pt idx="7338">
                  <c:v>6.5168999999999997</c:v>
                </c:pt>
                <c:pt idx="7339">
                  <c:v>6.47811</c:v>
                </c:pt>
                <c:pt idx="7340">
                  <c:v>6.4845800000000002</c:v>
                </c:pt>
                <c:pt idx="7341">
                  <c:v>6.5007400000000004</c:v>
                </c:pt>
                <c:pt idx="7342">
                  <c:v>6.5556900000000002</c:v>
                </c:pt>
                <c:pt idx="7343">
                  <c:v>6.5653899999999998</c:v>
                </c:pt>
                <c:pt idx="7344">
                  <c:v>6.5298299999999996</c:v>
                </c:pt>
                <c:pt idx="7345">
                  <c:v>6.5039699999999998</c:v>
                </c:pt>
                <c:pt idx="7346">
                  <c:v>6.4910399999999999</c:v>
                </c:pt>
                <c:pt idx="7347">
                  <c:v>6.5168999999999997</c:v>
                </c:pt>
                <c:pt idx="7348">
                  <c:v>6.5298299999999996</c:v>
                </c:pt>
                <c:pt idx="7349">
                  <c:v>6.5168999999999997</c:v>
                </c:pt>
                <c:pt idx="7350">
                  <c:v>6.5168999999999997</c:v>
                </c:pt>
                <c:pt idx="7351">
                  <c:v>6.5298299999999996</c:v>
                </c:pt>
                <c:pt idx="7352">
                  <c:v>6.5686200000000001</c:v>
                </c:pt>
                <c:pt idx="7353">
                  <c:v>6.5427600000000004</c:v>
                </c:pt>
                <c:pt idx="7354">
                  <c:v>6.5427600000000004</c:v>
                </c:pt>
                <c:pt idx="7355">
                  <c:v>6.56</c:v>
                </c:pt>
                <c:pt idx="7356">
                  <c:v>6.5686200000000001</c:v>
                </c:pt>
                <c:pt idx="7357">
                  <c:v>6.5686200000000001</c:v>
                </c:pt>
                <c:pt idx="7358">
                  <c:v>6.5556900000000002</c:v>
                </c:pt>
                <c:pt idx="7359">
                  <c:v>6.5944799999999999</c:v>
                </c:pt>
                <c:pt idx="7360">
                  <c:v>6.5556900000000002</c:v>
                </c:pt>
                <c:pt idx="7361">
                  <c:v>6.5556900000000002</c:v>
                </c:pt>
                <c:pt idx="7362">
                  <c:v>6.5427600000000004</c:v>
                </c:pt>
                <c:pt idx="7363">
                  <c:v>6.5686200000000001</c:v>
                </c:pt>
                <c:pt idx="7364">
                  <c:v>6.5686200000000001</c:v>
                </c:pt>
                <c:pt idx="7365">
                  <c:v>6.5686200000000001</c:v>
                </c:pt>
                <c:pt idx="7366">
                  <c:v>6.5556900000000002</c:v>
                </c:pt>
                <c:pt idx="7367">
                  <c:v>6.5944799999999999</c:v>
                </c:pt>
                <c:pt idx="7368">
                  <c:v>6.5686200000000001</c:v>
                </c:pt>
                <c:pt idx="7369">
                  <c:v>6.5556900000000002</c:v>
                </c:pt>
                <c:pt idx="7370">
                  <c:v>6.5556900000000002</c:v>
                </c:pt>
                <c:pt idx="7371">
                  <c:v>6.58155</c:v>
                </c:pt>
                <c:pt idx="7372">
                  <c:v>6.5298299999999996</c:v>
                </c:pt>
                <c:pt idx="7373">
                  <c:v>6.5039699999999998</c:v>
                </c:pt>
                <c:pt idx="7374">
                  <c:v>6.5427600000000004</c:v>
                </c:pt>
                <c:pt idx="7375">
                  <c:v>6.58155</c:v>
                </c:pt>
                <c:pt idx="7376">
                  <c:v>6.5686200000000001</c:v>
                </c:pt>
                <c:pt idx="7377">
                  <c:v>6.5556900000000002</c:v>
                </c:pt>
                <c:pt idx="7378">
                  <c:v>6.5427600000000004</c:v>
                </c:pt>
                <c:pt idx="7379">
                  <c:v>6.5168999999999997</c:v>
                </c:pt>
                <c:pt idx="7380">
                  <c:v>6.5168999999999997</c:v>
                </c:pt>
                <c:pt idx="7381">
                  <c:v>6.5427600000000004</c:v>
                </c:pt>
                <c:pt idx="7382">
                  <c:v>6.5556900000000002</c:v>
                </c:pt>
                <c:pt idx="7383">
                  <c:v>6.58155</c:v>
                </c:pt>
                <c:pt idx="7384">
                  <c:v>6.5298299999999996</c:v>
                </c:pt>
                <c:pt idx="7385">
                  <c:v>6.5298299999999996</c:v>
                </c:pt>
                <c:pt idx="7386">
                  <c:v>6.5039699999999998</c:v>
                </c:pt>
                <c:pt idx="7387">
                  <c:v>6.5168999999999997</c:v>
                </c:pt>
                <c:pt idx="7388">
                  <c:v>6.47811</c:v>
                </c:pt>
                <c:pt idx="7389">
                  <c:v>6.5039699999999998</c:v>
                </c:pt>
                <c:pt idx="7390">
                  <c:v>6.5298299999999996</c:v>
                </c:pt>
                <c:pt idx="7391">
                  <c:v>6.58155</c:v>
                </c:pt>
                <c:pt idx="7392">
                  <c:v>6.5944799999999999</c:v>
                </c:pt>
                <c:pt idx="7393">
                  <c:v>6.6074200000000003</c:v>
                </c:pt>
                <c:pt idx="7394">
                  <c:v>6.5944799999999999</c:v>
                </c:pt>
                <c:pt idx="7395">
                  <c:v>6.5977199999999998</c:v>
                </c:pt>
                <c:pt idx="7396">
                  <c:v>6.5944799999999999</c:v>
                </c:pt>
                <c:pt idx="7397">
                  <c:v>6.6203500000000002</c:v>
                </c:pt>
                <c:pt idx="7398">
                  <c:v>6.6074200000000003</c:v>
                </c:pt>
                <c:pt idx="7399">
                  <c:v>6.6074200000000003</c:v>
                </c:pt>
                <c:pt idx="7400">
                  <c:v>6.6591399999999998</c:v>
                </c:pt>
                <c:pt idx="7401">
                  <c:v>6.64621</c:v>
                </c:pt>
                <c:pt idx="7402">
                  <c:v>6.64621</c:v>
                </c:pt>
                <c:pt idx="7403">
                  <c:v>6.6203500000000002</c:v>
                </c:pt>
                <c:pt idx="7404">
                  <c:v>6.64621</c:v>
                </c:pt>
                <c:pt idx="7405">
                  <c:v>6.6203500000000002</c:v>
                </c:pt>
                <c:pt idx="7406">
                  <c:v>6.6203500000000002</c:v>
                </c:pt>
                <c:pt idx="7407">
                  <c:v>6.6720699999999997</c:v>
                </c:pt>
                <c:pt idx="7408">
                  <c:v>6.7108600000000003</c:v>
                </c:pt>
                <c:pt idx="7409">
                  <c:v>6.73672</c:v>
                </c:pt>
                <c:pt idx="7410">
                  <c:v>6.7755099999999997</c:v>
                </c:pt>
                <c:pt idx="7411">
                  <c:v>6.8013700000000004</c:v>
                </c:pt>
                <c:pt idx="7412">
                  <c:v>6.8013700000000004</c:v>
                </c:pt>
                <c:pt idx="7413">
                  <c:v>6.7237900000000002</c:v>
                </c:pt>
                <c:pt idx="7414">
                  <c:v>6.7108600000000003</c:v>
                </c:pt>
                <c:pt idx="7415">
                  <c:v>6.7755099999999997</c:v>
                </c:pt>
                <c:pt idx="7416">
                  <c:v>6.8013700000000004</c:v>
                </c:pt>
                <c:pt idx="7417">
                  <c:v>6.7237900000000002</c:v>
                </c:pt>
                <c:pt idx="7418">
                  <c:v>6.7237900000000002</c:v>
                </c:pt>
                <c:pt idx="7419">
                  <c:v>6.7539600000000002</c:v>
                </c:pt>
                <c:pt idx="7420">
                  <c:v>6.7496499999999999</c:v>
                </c:pt>
                <c:pt idx="7421">
                  <c:v>6.7625799999999998</c:v>
                </c:pt>
                <c:pt idx="7422">
                  <c:v>6.7625799999999998</c:v>
                </c:pt>
                <c:pt idx="7423">
                  <c:v>6.6979300000000004</c:v>
                </c:pt>
                <c:pt idx="7424">
                  <c:v>6.7108600000000003</c:v>
                </c:pt>
                <c:pt idx="7425">
                  <c:v>6.6849999999999996</c:v>
                </c:pt>
                <c:pt idx="7426">
                  <c:v>6.6849999999999996</c:v>
                </c:pt>
                <c:pt idx="7427">
                  <c:v>6.7496499999999999</c:v>
                </c:pt>
                <c:pt idx="7428">
                  <c:v>6.7237900000000002</c:v>
                </c:pt>
                <c:pt idx="7429">
                  <c:v>6.73672</c:v>
                </c:pt>
                <c:pt idx="7430">
                  <c:v>6.7108600000000003</c:v>
                </c:pt>
                <c:pt idx="7431">
                  <c:v>6.73672</c:v>
                </c:pt>
                <c:pt idx="7432">
                  <c:v>6.7237900000000002</c:v>
                </c:pt>
                <c:pt idx="7433">
                  <c:v>6.6203500000000002</c:v>
                </c:pt>
                <c:pt idx="7434">
                  <c:v>6.6203500000000002</c:v>
                </c:pt>
                <c:pt idx="7435">
                  <c:v>6.6332800000000001</c:v>
                </c:pt>
                <c:pt idx="7436">
                  <c:v>6.6203500000000002</c:v>
                </c:pt>
                <c:pt idx="7437">
                  <c:v>6.6591399999999998</c:v>
                </c:pt>
                <c:pt idx="7438">
                  <c:v>6.6849999999999996</c:v>
                </c:pt>
                <c:pt idx="7439">
                  <c:v>6.7237900000000002</c:v>
                </c:pt>
                <c:pt idx="7440">
                  <c:v>6.73672</c:v>
                </c:pt>
                <c:pt idx="7441">
                  <c:v>6.7108600000000003</c:v>
                </c:pt>
                <c:pt idx="7442">
                  <c:v>6.6849999999999996</c:v>
                </c:pt>
                <c:pt idx="7443">
                  <c:v>6.7108600000000003</c:v>
                </c:pt>
                <c:pt idx="7444">
                  <c:v>6.6591399999999998</c:v>
                </c:pt>
                <c:pt idx="7445">
                  <c:v>6.5944799999999999</c:v>
                </c:pt>
                <c:pt idx="7446">
                  <c:v>6.5298299999999996</c:v>
                </c:pt>
                <c:pt idx="7447">
                  <c:v>6.5556900000000002</c:v>
                </c:pt>
                <c:pt idx="7448">
                  <c:v>6.5427600000000004</c:v>
                </c:pt>
                <c:pt idx="7449">
                  <c:v>6.5686200000000001</c:v>
                </c:pt>
                <c:pt idx="7450">
                  <c:v>6.5686200000000001</c:v>
                </c:pt>
                <c:pt idx="7451">
                  <c:v>6.6074200000000003</c:v>
                </c:pt>
                <c:pt idx="7452">
                  <c:v>6.58155</c:v>
                </c:pt>
                <c:pt idx="7453">
                  <c:v>6.6074200000000003</c:v>
                </c:pt>
                <c:pt idx="7454">
                  <c:v>6.6203500000000002</c:v>
                </c:pt>
                <c:pt idx="7455">
                  <c:v>6.64621</c:v>
                </c:pt>
                <c:pt idx="7456">
                  <c:v>6.6591399999999998</c:v>
                </c:pt>
                <c:pt idx="7457">
                  <c:v>6.7237900000000002</c:v>
                </c:pt>
                <c:pt idx="7458">
                  <c:v>6.73672</c:v>
                </c:pt>
                <c:pt idx="7459">
                  <c:v>6.7324099999999998</c:v>
                </c:pt>
                <c:pt idx="7460">
                  <c:v>6.73672</c:v>
                </c:pt>
                <c:pt idx="7461">
                  <c:v>6.8013700000000004</c:v>
                </c:pt>
                <c:pt idx="7462">
                  <c:v>6.8272300000000001</c:v>
                </c:pt>
                <c:pt idx="7463">
                  <c:v>6.9048100000000003</c:v>
                </c:pt>
                <c:pt idx="7464">
                  <c:v>6.9306700000000001</c:v>
                </c:pt>
                <c:pt idx="7465">
                  <c:v>6.9436</c:v>
                </c:pt>
                <c:pt idx="7466">
                  <c:v>6.9306700000000001</c:v>
                </c:pt>
                <c:pt idx="7467">
                  <c:v>6.9565299999999999</c:v>
                </c:pt>
                <c:pt idx="7468">
                  <c:v>6.9694599999999998</c:v>
                </c:pt>
                <c:pt idx="7469">
                  <c:v>7.0082599999999999</c:v>
                </c:pt>
                <c:pt idx="7470">
                  <c:v>7.0211899999999998</c:v>
                </c:pt>
                <c:pt idx="7471">
                  <c:v>6.9694599999999998</c:v>
                </c:pt>
                <c:pt idx="7472">
                  <c:v>6.9263599999999999</c:v>
                </c:pt>
                <c:pt idx="7473">
                  <c:v>6.9306700000000001</c:v>
                </c:pt>
                <c:pt idx="7474">
                  <c:v>6.9306700000000001</c:v>
                </c:pt>
                <c:pt idx="7475">
                  <c:v>6.9565299999999999</c:v>
                </c:pt>
                <c:pt idx="7476">
                  <c:v>7.0082599999999999</c:v>
                </c:pt>
                <c:pt idx="7477">
                  <c:v>7.0211899999999998</c:v>
                </c:pt>
                <c:pt idx="7478">
                  <c:v>6.9694599999999998</c:v>
                </c:pt>
                <c:pt idx="7479">
                  <c:v>6.9436</c:v>
                </c:pt>
                <c:pt idx="7480">
                  <c:v>6.9177400000000002</c:v>
                </c:pt>
                <c:pt idx="7481">
                  <c:v>6.9177400000000002</c:v>
                </c:pt>
                <c:pt idx="7482">
                  <c:v>6.9306700000000001</c:v>
                </c:pt>
                <c:pt idx="7483">
                  <c:v>6.8660199999999998</c:v>
                </c:pt>
                <c:pt idx="7484">
                  <c:v>6.84016</c:v>
                </c:pt>
                <c:pt idx="7485">
                  <c:v>6.84016</c:v>
                </c:pt>
                <c:pt idx="7486">
                  <c:v>6.8660199999999998</c:v>
                </c:pt>
                <c:pt idx="7487">
                  <c:v>6.8918799999999996</c:v>
                </c:pt>
                <c:pt idx="7488">
                  <c:v>6.9565299999999999</c:v>
                </c:pt>
                <c:pt idx="7489">
                  <c:v>7.0082599999999999</c:v>
                </c:pt>
                <c:pt idx="7490">
                  <c:v>7.0341199999999997</c:v>
                </c:pt>
                <c:pt idx="7491">
                  <c:v>6.9953200000000004</c:v>
                </c:pt>
                <c:pt idx="7492">
                  <c:v>6.9048100000000003</c:v>
                </c:pt>
                <c:pt idx="7493">
                  <c:v>6.8530899999999999</c:v>
                </c:pt>
                <c:pt idx="7494">
                  <c:v>6.84016</c:v>
                </c:pt>
                <c:pt idx="7495">
                  <c:v>6.8143000000000002</c:v>
                </c:pt>
                <c:pt idx="7496">
                  <c:v>6.8078399999999997</c:v>
                </c:pt>
                <c:pt idx="7497">
                  <c:v>6.7625799999999998</c:v>
                </c:pt>
                <c:pt idx="7498">
                  <c:v>6.6979300000000004</c:v>
                </c:pt>
                <c:pt idx="7499">
                  <c:v>6.7496499999999999</c:v>
                </c:pt>
                <c:pt idx="7500">
                  <c:v>6.7496499999999999</c:v>
                </c:pt>
                <c:pt idx="7501">
                  <c:v>6.73672</c:v>
                </c:pt>
                <c:pt idx="7502">
                  <c:v>6.7237900000000002</c:v>
                </c:pt>
                <c:pt idx="7503">
                  <c:v>6.6720699999999997</c:v>
                </c:pt>
                <c:pt idx="7504">
                  <c:v>6.64621</c:v>
                </c:pt>
                <c:pt idx="7505">
                  <c:v>6.64621</c:v>
                </c:pt>
                <c:pt idx="7506">
                  <c:v>6.6332800000000001</c:v>
                </c:pt>
                <c:pt idx="7507">
                  <c:v>6.6720699999999997</c:v>
                </c:pt>
                <c:pt idx="7508">
                  <c:v>6.6332800000000001</c:v>
                </c:pt>
                <c:pt idx="7509">
                  <c:v>6.6074200000000003</c:v>
                </c:pt>
                <c:pt idx="7510">
                  <c:v>6.64621</c:v>
                </c:pt>
                <c:pt idx="7511">
                  <c:v>6.6720699999999997</c:v>
                </c:pt>
                <c:pt idx="7512">
                  <c:v>6.6591399999999998</c:v>
                </c:pt>
                <c:pt idx="7513">
                  <c:v>6.6591399999999998</c:v>
                </c:pt>
                <c:pt idx="7514">
                  <c:v>6.6203500000000002</c:v>
                </c:pt>
                <c:pt idx="7515">
                  <c:v>6.5944799999999999</c:v>
                </c:pt>
                <c:pt idx="7516">
                  <c:v>6.5944799999999999</c:v>
                </c:pt>
                <c:pt idx="7517">
                  <c:v>6.5686200000000001</c:v>
                </c:pt>
                <c:pt idx="7518">
                  <c:v>6.5427600000000004</c:v>
                </c:pt>
                <c:pt idx="7519">
                  <c:v>6.5686200000000001</c:v>
                </c:pt>
                <c:pt idx="7520">
                  <c:v>6.6074200000000003</c:v>
                </c:pt>
                <c:pt idx="7521">
                  <c:v>6.6849999999999996</c:v>
                </c:pt>
                <c:pt idx="7522">
                  <c:v>6.73672</c:v>
                </c:pt>
                <c:pt idx="7523">
                  <c:v>6.7970600000000001</c:v>
                </c:pt>
                <c:pt idx="7524">
                  <c:v>6.84016</c:v>
                </c:pt>
                <c:pt idx="7525">
                  <c:v>6.8789499999999997</c:v>
                </c:pt>
                <c:pt idx="7526">
                  <c:v>6.9048100000000003</c:v>
                </c:pt>
                <c:pt idx="7527">
                  <c:v>6.9436</c:v>
                </c:pt>
                <c:pt idx="7528">
                  <c:v>6.9823899999999997</c:v>
                </c:pt>
                <c:pt idx="7529">
                  <c:v>6.9823899999999997</c:v>
                </c:pt>
                <c:pt idx="7530">
                  <c:v>6.9048100000000003</c:v>
                </c:pt>
                <c:pt idx="7531">
                  <c:v>6.9048100000000003</c:v>
                </c:pt>
                <c:pt idx="7532">
                  <c:v>6.9436</c:v>
                </c:pt>
                <c:pt idx="7533">
                  <c:v>6.9436</c:v>
                </c:pt>
                <c:pt idx="7534">
                  <c:v>6.9694599999999998</c:v>
                </c:pt>
                <c:pt idx="7535">
                  <c:v>6.9694599999999998</c:v>
                </c:pt>
                <c:pt idx="7536">
                  <c:v>6.9436</c:v>
                </c:pt>
                <c:pt idx="7537">
                  <c:v>6.9048100000000003</c:v>
                </c:pt>
                <c:pt idx="7538">
                  <c:v>6.8789499999999997</c:v>
                </c:pt>
                <c:pt idx="7539">
                  <c:v>6.8789499999999997</c:v>
                </c:pt>
                <c:pt idx="7540">
                  <c:v>6.9048100000000003</c:v>
                </c:pt>
                <c:pt idx="7541">
                  <c:v>6.8918799999999996</c:v>
                </c:pt>
                <c:pt idx="7542">
                  <c:v>6.8918799999999996</c:v>
                </c:pt>
                <c:pt idx="7543">
                  <c:v>6.9306700000000001</c:v>
                </c:pt>
                <c:pt idx="7544">
                  <c:v>6.9694599999999998</c:v>
                </c:pt>
                <c:pt idx="7545">
                  <c:v>6.9565299999999999</c:v>
                </c:pt>
                <c:pt idx="7546">
                  <c:v>6.9953200000000004</c:v>
                </c:pt>
                <c:pt idx="7547">
                  <c:v>6.9910100000000002</c:v>
                </c:pt>
                <c:pt idx="7548">
                  <c:v>6.9694599999999998</c:v>
                </c:pt>
                <c:pt idx="7549">
                  <c:v>6.835</c:v>
                </c:pt>
                <c:pt idx="7550">
                  <c:v>6.6979300000000004</c:v>
                </c:pt>
                <c:pt idx="7551">
                  <c:v>6.6979300000000004</c:v>
                </c:pt>
                <c:pt idx="7552">
                  <c:v>6.6849999999999996</c:v>
                </c:pt>
                <c:pt idx="7553">
                  <c:v>6.6849999999999996</c:v>
                </c:pt>
                <c:pt idx="7554">
                  <c:v>6.6203500000000002</c:v>
                </c:pt>
                <c:pt idx="7555">
                  <c:v>6.5944799999999999</c:v>
                </c:pt>
                <c:pt idx="7556">
                  <c:v>6.5686200000000001</c:v>
                </c:pt>
                <c:pt idx="7557">
                  <c:v>6.5556900000000002</c:v>
                </c:pt>
                <c:pt idx="7558">
                  <c:v>6.6074200000000003</c:v>
                </c:pt>
                <c:pt idx="7559">
                  <c:v>6.6569799999999999</c:v>
                </c:pt>
                <c:pt idx="7560">
                  <c:v>6.6591399999999998</c:v>
                </c:pt>
                <c:pt idx="7561">
                  <c:v>6.6074200000000003</c:v>
                </c:pt>
                <c:pt idx="7562">
                  <c:v>6.5556900000000002</c:v>
                </c:pt>
                <c:pt idx="7563">
                  <c:v>6.5039699999999998</c:v>
                </c:pt>
                <c:pt idx="7564">
                  <c:v>6.5427600000000004</c:v>
                </c:pt>
                <c:pt idx="7565">
                  <c:v>6.6203500000000002</c:v>
                </c:pt>
                <c:pt idx="7566">
                  <c:v>6.7000799999999998</c:v>
                </c:pt>
                <c:pt idx="7567">
                  <c:v>6.6720699999999997</c:v>
                </c:pt>
                <c:pt idx="7568">
                  <c:v>6.6979300000000004</c:v>
                </c:pt>
                <c:pt idx="7569">
                  <c:v>6.73672</c:v>
                </c:pt>
                <c:pt idx="7570">
                  <c:v>6.6591399999999998</c:v>
                </c:pt>
                <c:pt idx="7571">
                  <c:v>6.5298299999999996</c:v>
                </c:pt>
                <c:pt idx="7572">
                  <c:v>6.5168999999999997</c:v>
                </c:pt>
                <c:pt idx="7573">
                  <c:v>6.58155</c:v>
                </c:pt>
                <c:pt idx="7574">
                  <c:v>6.5556900000000002</c:v>
                </c:pt>
                <c:pt idx="7575">
                  <c:v>6.5427600000000004</c:v>
                </c:pt>
                <c:pt idx="7576">
                  <c:v>6.5686200000000001</c:v>
                </c:pt>
                <c:pt idx="7577">
                  <c:v>6.6203500000000002</c:v>
                </c:pt>
                <c:pt idx="7578">
                  <c:v>6.58155</c:v>
                </c:pt>
                <c:pt idx="7579">
                  <c:v>6.5556900000000002</c:v>
                </c:pt>
                <c:pt idx="7580">
                  <c:v>6.5168999999999997</c:v>
                </c:pt>
                <c:pt idx="7581">
                  <c:v>6.5556900000000002</c:v>
                </c:pt>
                <c:pt idx="7582">
                  <c:v>6.5427600000000004</c:v>
                </c:pt>
                <c:pt idx="7583">
                  <c:v>6.5556900000000002</c:v>
                </c:pt>
                <c:pt idx="7584">
                  <c:v>6.5556900000000002</c:v>
                </c:pt>
                <c:pt idx="7585">
                  <c:v>6.5686200000000001</c:v>
                </c:pt>
                <c:pt idx="7586">
                  <c:v>6.5427600000000004</c:v>
                </c:pt>
                <c:pt idx="7587">
                  <c:v>6.5556900000000002</c:v>
                </c:pt>
                <c:pt idx="7588">
                  <c:v>6.5427600000000004</c:v>
                </c:pt>
                <c:pt idx="7589">
                  <c:v>6.5556900000000002</c:v>
                </c:pt>
                <c:pt idx="7590">
                  <c:v>6.5427600000000004</c:v>
                </c:pt>
                <c:pt idx="7591">
                  <c:v>6.5944799999999999</c:v>
                </c:pt>
                <c:pt idx="7592">
                  <c:v>6.6203500000000002</c:v>
                </c:pt>
                <c:pt idx="7593">
                  <c:v>6.6591399999999998</c:v>
                </c:pt>
                <c:pt idx="7594">
                  <c:v>6.6074200000000003</c:v>
                </c:pt>
                <c:pt idx="7595">
                  <c:v>6.5944799999999999</c:v>
                </c:pt>
                <c:pt idx="7596">
                  <c:v>6.47811</c:v>
                </c:pt>
                <c:pt idx="7597">
                  <c:v>6.4522500000000003</c:v>
                </c:pt>
                <c:pt idx="7598">
                  <c:v>6.4651800000000001</c:v>
                </c:pt>
                <c:pt idx="7599">
                  <c:v>6.47811</c:v>
                </c:pt>
                <c:pt idx="7600">
                  <c:v>6.4651800000000001</c:v>
                </c:pt>
                <c:pt idx="7601">
                  <c:v>6.4651800000000001</c:v>
                </c:pt>
                <c:pt idx="7602">
                  <c:v>6.4522500000000003</c:v>
                </c:pt>
                <c:pt idx="7603">
                  <c:v>6.47811</c:v>
                </c:pt>
                <c:pt idx="7604">
                  <c:v>6.5168999999999997</c:v>
                </c:pt>
                <c:pt idx="7605">
                  <c:v>6.5168999999999997</c:v>
                </c:pt>
                <c:pt idx="7606">
                  <c:v>6.5039699999999998</c:v>
                </c:pt>
                <c:pt idx="7607">
                  <c:v>6.5039699999999998</c:v>
                </c:pt>
                <c:pt idx="7608">
                  <c:v>6.5039699999999998</c:v>
                </c:pt>
                <c:pt idx="7609">
                  <c:v>6.5298299999999996</c:v>
                </c:pt>
                <c:pt idx="7610">
                  <c:v>6.4910399999999999</c:v>
                </c:pt>
                <c:pt idx="7611">
                  <c:v>6.5039699999999998</c:v>
                </c:pt>
                <c:pt idx="7612">
                  <c:v>6.5039699999999998</c:v>
                </c:pt>
                <c:pt idx="7613">
                  <c:v>6.5168999999999997</c:v>
                </c:pt>
                <c:pt idx="7614">
                  <c:v>6.5298299999999996</c:v>
                </c:pt>
                <c:pt idx="7615">
                  <c:v>6.58155</c:v>
                </c:pt>
                <c:pt idx="7616">
                  <c:v>6.6332800000000001</c:v>
                </c:pt>
                <c:pt idx="7617">
                  <c:v>6.6203500000000002</c:v>
                </c:pt>
                <c:pt idx="7618">
                  <c:v>6.6591399999999998</c:v>
                </c:pt>
                <c:pt idx="7619">
                  <c:v>6.6979300000000004</c:v>
                </c:pt>
                <c:pt idx="7620">
                  <c:v>6.7496499999999999</c:v>
                </c:pt>
                <c:pt idx="7621">
                  <c:v>6.73672</c:v>
                </c:pt>
                <c:pt idx="7622">
                  <c:v>6.7625799999999998</c:v>
                </c:pt>
                <c:pt idx="7623">
                  <c:v>6.7884399999999996</c:v>
                </c:pt>
                <c:pt idx="7624">
                  <c:v>6.8013700000000004</c:v>
                </c:pt>
                <c:pt idx="7625">
                  <c:v>6.7755099999999997</c:v>
                </c:pt>
                <c:pt idx="7626">
                  <c:v>6.73672</c:v>
                </c:pt>
                <c:pt idx="7627">
                  <c:v>6.6979300000000004</c:v>
                </c:pt>
                <c:pt idx="7628">
                  <c:v>6.64621</c:v>
                </c:pt>
                <c:pt idx="7629">
                  <c:v>6.6203500000000002</c:v>
                </c:pt>
                <c:pt idx="7630">
                  <c:v>6.6246600000000004</c:v>
                </c:pt>
                <c:pt idx="7631">
                  <c:v>6.6591399999999998</c:v>
                </c:pt>
                <c:pt idx="7632">
                  <c:v>6.6203500000000002</c:v>
                </c:pt>
                <c:pt idx="7633">
                  <c:v>6.6203500000000002</c:v>
                </c:pt>
                <c:pt idx="7634">
                  <c:v>6.6074200000000003</c:v>
                </c:pt>
                <c:pt idx="7635">
                  <c:v>6.5944799999999999</c:v>
                </c:pt>
                <c:pt idx="7636">
                  <c:v>6.58155</c:v>
                </c:pt>
                <c:pt idx="7637">
                  <c:v>6.5944799999999999</c:v>
                </c:pt>
                <c:pt idx="7638">
                  <c:v>6.58155</c:v>
                </c:pt>
                <c:pt idx="7639">
                  <c:v>6.5944799999999999</c:v>
                </c:pt>
                <c:pt idx="7640">
                  <c:v>6.5427600000000004</c:v>
                </c:pt>
                <c:pt idx="7641">
                  <c:v>6.5944799999999999</c:v>
                </c:pt>
                <c:pt idx="7642">
                  <c:v>6.6203500000000002</c:v>
                </c:pt>
                <c:pt idx="7643">
                  <c:v>6.6720699999999997</c:v>
                </c:pt>
                <c:pt idx="7644">
                  <c:v>6.6591399999999998</c:v>
                </c:pt>
                <c:pt idx="7645">
                  <c:v>6.6849999999999996</c:v>
                </c:pt>
                <c:pt idx="7646">
                  <c:v>6.7237900000000002</c:v>
                </c:pt>
                <c:pt idx="7647">
                  <c:v>6.7755099999999997</c:v>
                </c:pt>
                <c:pt idx="7648">
                  <c:v>6.8013700000000004</c:v>
                </c:pt>
                <c:pt idx="7649">
                  <c:v>6.84016</c:v>
                </c:pt>
                <c:pt idx="7650">
                  <c:v>6.8530899999999999</c:v>
                </c:pt>
                <c:pt idx="7651">
                  <c:v>6.8832599999999999</c:v>
                </c:pt>
                <c:pt idx="7652">
                  <c:v>6.9306700000000001</c:v>
                </c:pt>
                <c:pt idx="7653">
                  <c:v>6.9565299999999999</c:v>
                </c:pt>
                <c:pt idx="7654">
                  <c:v>6.9823899999999997</c:v>
                </c:pt>
                <c:pt idx="7655">
                  <c:v>6.9953200000000004</c:v>
                </c:pt>
                <c:pt idx="7656">
                  <c:v>6.9953200000000004</c:v>
                </c:pt>
                <c:pt idx="7657">
                  <c:v>7.0082599999999999</c:v>
                </c:pt>
                <c:pt idx="7658">
                  <c:v>7.0341199999999997</c:v>
                </c:pt>
                <c:pt idx="7659">
                  <c:v>6.9694599999999998</c:v>
                </c:pt>
                <c:pt idx="7660">
                  <c:v>6.8272300000000001</c:v>
                </c:pt>
                <c:pt idx="7661">
                  <c:v>6.6849999999999996</c:v>
                </c:pt>
                <c:pt idx="7662">
                  <c:v>6.6074200000000003</c:v>
                </c:pt>
                <c:pt idx="7663">
                  <c:v>6.5168999999999997</c:v>
                </c:pt>
                <c:pt idx="7664">
                  <c:v>6.4263899999999996</c:v>
                </c:pt>
                <c:pt idx="7665">
                  <c:v>6.4263899999999996</c:v>
                </c:pt>
                <c:pt idx="7666">
                  <c:v>6.3746700000000001</c:v>
                </c:pt>
                <c:pt idx="7667">
                  <c:v>6.35527</c:v>
                </c:pt>
                <c:pt idx="7668">
                  <c:v>6.3488100000000003</c:v>
                </c:pt>
                <c:pt idx="7669">
                  <c:v>6.3100199999999997</c:v>
                </c:pt>
                <c:pt idx="7670">
                  <c:v>6.3229499999999996</c:v>
                </c:pt>
                <c:pt idx="7671">
                  <c:v>6.3488100000000003</c:v>
                </c:pt>
                <c:pt idx="7672">
                  <c:v>6.3746700000000001</c:v>
                </c:pt>
                <c:pt idx="7673">
                  <c:v>6.3617400000000002</c:v>
                </c:pt>
                <c:pt idx="7674">
                  <c:v>6.3875999999999999</c:v>
                </c:pt>
                <c:pt idx="7675">
                  <c:v>6.4005299999999998</c:v>
                </c:pt>
                <c:pt idx="7676">
                  <c:v>6.3875999999999999</c:v>
                </c:pt>
                <c:pt idx="7677">
                  <c:v>6.3617400000000002</c:v>
                </c:pt>
                <c:pt idx="7678">
                  <c:v>6.3358800000000004</c:v>
                </c:pt>
                <c:pt idx="7679">
                  <c:v>6.3358800000000004</c:v>
                </c:pt>
                <c:pt idx="7680">
                  <c:v>6.3358800000000004</c:v>
                </c:pt>
                <c:pt idx="7681">
                  <c:v>6.2970899999999999</c:v>
                </c:pt>
                <c:pt idx="7682">
                  <c:v>6.3100199999999997</c:v>
                </c:pt>
                <c:pt idx="7683">
                  <c:v>6.2970899999999999</c:v>
                </c:pt>
                <c:pt idx="7684">
                  <c:v>6.3229499999999996</c:v>
                </c:pt>
                <c:pt idx="7685">
                  <c:v>6.2906199999999997</c:v>
                </c:pt>
                <c:pt idx="7686">
                  <c:v>6.28416</c:v>
                </c:pt>
                <c:pt idx="7687">
                  <c:v>6.3229499999999996</c:v>
                </c:pt>
                <c:pt idx="7688">
                  <c:v>6.2970899999999999</c:v>
                </c:pt>
                <c:pt idx="7689">
                  <c:v>6.2970899999999999</c:v>
                </c:pt>
                <c:pt idx="7690">
                  <c:v>6.2970899999999999</c:v>
                </c:pt>
                <c:pt idx="7691">
                  <c:v>6.3358800000000004</c:v>
                </c:pt>
                <c:pt idx="7692">
                  <c:v>6.3100199999999997</c:v>
                </c:pt>
                <c:pt idx="7693">
                  <c:v>6.3358800000000004</c:v>
                </c:pt>
                <c:pt idx="7694">
                  <c:v>6.3358800000000004</c:v>
                </c:pt>
                <c:pt idx="7695">
                  <c:v>6.3746700000000001</c:v>
                </c:pt>
                <c:pt idx="7696">
                  <c:v>6.3488100000000003</c:v>
                </c:pt>
                <c:pt idx="7697">
                  <c:v>6.3617400000000002</c:v>
                </c:pt>
                <c:pt idx="7698">
                  <c:v>6.3617400000000002</c:v>
                </c:pt>
                <c:pt idx="7699">
                  <c:v>6.3617400000000002</c:v>
                </c:pt>
                <c:pt idx="7700">
                  <c:v>6.3488100000000003</c:v>
                </c:pt>
                <c:pt idx="7701">
                  <c:v>6.3617400000000002</c:v>
                </c:pt>
                <c:pt idx="7702">
                  <c:v>6.3714399999999998</c:v>
                </c:pt>
                <c:pt idx="7703">
                  <c:v>6.4005299999999998</c:v>
                </c:pt>
                <c:pt idx="7704">
                  <c:v>6.4263899999999996</c:v>
                </c:pt>
                <c:pt idx="7705">
                  <c:v>6.4263899999999996</c:v>
                </c:pt>
                <c:pt idx="7706">
                  <c:v>6.4134599999999997</c:v>
                </c:pt>
                <c:pt idx="7707">
                  <c:v>6.4263899999999996</c:v>
                </c:pt>
                <c:pt idx="7708">
                  <c:v>6.47811</c:v>
                </c:pt>
                <c:pt idx="7709">
                  <c:v>6.4910399999999999</c:v>
                </c:pt>
                <c:pt idx="7710">
                  <c:v>6.5427600000000004</c:v>
                </c:pt>
                <c:pt idx="7711">
                  <c:v>6.5556900000000002</c:v>
                </c:pt>
                <c:pt idx="7712">
                  <c:v>6.5686200000000001</c:v>
                </c:pt>
                <c:pt idx="7713">
                  <c:v>6.5427600000000004</c:v>
                </c:pt>
                <c:pt idx="7714">
                  <c:v>6.5168999999999997</c:v>
                </c:pt>
                <c:pt idx="7715">
                  <c:v>6.5039699999999998</c:v>
                </c:pt>
                <c:pt idx="7716">
                  <c:v>6.5298299999999996</c:v>
                </c:pt>
                <c:pt idx="7717">
                  <c:v>6.5427600000000004</c:v>
                </c:pt>
                <c:pt idx="7718">
                  <c:v>6.6074200000000003</c:v>
                </c:pt>
                <c:pt idx="7719">
                  <c:v>6.6332800000000001</c:v>
                </c:pt>
                <c:pt idx="7720">
                  <c:v>6.6203500000000002</c:v>
                </c:pt>
                <c:pt idx="7721">
                  <c:v>6.58155</c:v>
                </c:pt>
                <c:pt idx="7722">
                  <c:v>6.6203500000000002</c:v>
                </c:pt>
                <c:pt idx="7723">
                  <c:v>6.64621</c:v>
                </c:pt>
                <c:pt idx="7724">
                  <c:v>6.64621</c:v>
                </c:pt>
                <c:pt idx="7725">
                  <c:v>6.6074200000000003</c:v>
                </c:pt>
                <c:pt idx="7726">
                  <c:v>6.6074200000000003</c:v>
                </c:pt>
                <c:pt idx="7727">
                  <c:v>6.6203500000000002</c:v>
                </c:pt>
                <c:pt idx="7728">
                  <c:v>6.6332800000000001</c:v>
                </c:pt>
                <c:pt idx="7729">
                  <c:v>6.6332800000000001</c:v>
                </c:pt>
                <c:pt idx="7730">
                  <c:v>6.6591399999999998</c:v>
                </c:pt>
                <c:pt idx="7731">
                  <c:v>6.6849999999999996</c:v>
                </c:pt>
                <c:pt idx="7732">
                  <c:v>6.7108600000000003</c:v>
                </c:pt>
                <c:pt idx="7733">
                  <c:v>6.6720699999999997</c:v>
                </c:pt>
                <c:pt idx="7734">
                  <c:v>6.6720699999999997</c:v>
                </c:pt>
                <c:pt idx="7735">
                  <c:v>6.6203500000000002</c:v>
                </c:pt>
                <c:pt idx="7736">
                  <c:v>6.5556900000000002</c:v>
                </c:pt>
                <c:pt idx="7737">
                  <c:v>6.5686200000000001</c:v>
                </c:pt>
                <c:pt idx="7738">
                  <c:v>6.5944799999999999</c:v>
                </c:pt>
                <c:pt idx="7739">
                  <c:v>6.64621</c:v>
                </c:pt>
                <c:pt idx="7740">
                  <c:v>6.64621</c:v>
                </c:pt>
                <c:pt idx="7741">
                  <c:v>6.6979300000000004</c:v>
                </c:pt>
                <c:pt idx="7742">
                  <c:v>6.7237900000000002</c:v>
                </c:pt>
                <c:pt idx="7743">
                  <c:v>6.7496499999999999</c:v>
                </c:pt>
                <c:pt idx="7744">
                  <c:v>6.6979300000000004</c:v>
                </c:pt>
                <c:pt idx="7745">
                  <c:v>6.6979300000000004</c:v>
                </c:pt>
                <c:pt idx="7746">
                  <c:v>6.6979300000000004</c:v>
                </c:pt>
                <c:pt idx="7747">
                  <c:v>6.7496499999999999</c:v>
                </c:pt>
                <c:pt idx="7748">
                  <c:v>6.7237900000000002</c:v>
                </c:pt>
                <c:pt idx="7749">
                  <c:v>6.73672</c:v>
                </c:pt>
                <c:pt idx="7750">
                  <c:v>6.7108600000000003</c:v>
                </c:pt>
                <c:pt idx="7751">
                  <c:v>6.6849999999999996</c:v>
                </c:pt>
                <c:pt idx="7752">
                  <c:v>6.6591399999999998</c:v>
                </c:pt>
                <c:pt idx="7753">
                  <c:v>6.6332800000000001</c:v>
                </c:pt>
                <c:pt idx="7754">
                  <c:v>6.6074200000000003</c:v>
                </c:pt>
                <c:pt idx="7755">
                  <c:v>6.5427600000000004</c:v>
                </c:pt>
                <c:pt idx="7756">
                  <c:v>6.5168999999999997</c:v>
                </c:pt>
                <c:pt idx="7757">
                  <c:v>6.5168999999999997</c:v>
                </c:pt>
                <c:pt idx="7758">
                  <c:v>6.5686200000000001</c:v>
                </c:pt>
                <c:pt idx="7759">
                  <c:v>6.58155</c:v>
                </c:pt>
                <c:pt idx="7760">
                  <c:v>6.5686200000000001</c:v>
                </c:pt>
                <c:pt idx="7761">
                  <c:v>6.5039699999999998</c:v>
                </c:pt>
                <c:pt idx="7762">
                  <c:v>6.5298299999999996</c:v>
                </c:pt>
                <c:pt idx="7763">
                  <c:v>6.5556900000000002</c:v>
                </c:pt>
                <c:pt idx="7764">
                  <c:v>6.5944799999999999</c:v>
                </c:pt>
                <c:pt idx="7765">
                  <c:v>6.61388</c:v>
                </c:pt>
                <c:pt idx="7766">
                  <c:v>6.58155</c:v>
                </c:pt>
                <c:pt idx="7767">
                  <c:v>6.5556900000000002</c:v>
                </c:pt>
                <c:pt idx="7768">
                  <c:v>6.5686200000000001</c:v>
                </c:pt>
                <c:pt idx="7769">
                  <c:v>6.5427600000000004</c:v>
                </c:pt>
                <c:pt idx="7770">
                  <c:v>6.5427600000000004</c:v>
                </c:pt>
                <c:pt idx="7771">
                  <c:v>6.58155</c:v>
                </c:pt>
                <c:pt idx="7772">
                  <c:v>6.5944799999999999</c:v>
                </c:pt>
                <c:pt idx="7773">
                  <c:v>6.64621</c:v>
                </c:pt>
                <c:pt idx="7774">
                  <c:v>6.6893099999999999</c:v>
                </c:pt>
                <c:pt idx="7775">
                  <c:v>6.6979300000000004</c:v>
                </c:pt>
                <c:pt idx="7776">
                  <c:v>6.7625799999999998</c:v>
                </c:pt>
                <c:pt idx="7777">
                  <c:v>6.7496499999999999</c:v>
                </c:pt>
                <c:pt idx="7778">
                  <c:v>6.7755099999999997</c:v>
                </c:pt>
                <c:pt idx="7779">
                  <c:v>6.7755099999999997</c:v>
                </c:pt>
                <c:pt idx="7780">
                  <c:v>6.7884399999999996</c:v>
                </c:pt>
                <c:pt idx="7781">
                  <c:v>6.7755099999999997</c:v>
                </c:pt>
                <c:pt idx="7782">
                  <c:v>6.8013700000000004</c:v>
                </c:pt>
                <c:pt idx="7783">
                  <c:v>6.8013700000000004</c:v>
                </c:pt>
                <c:pt idx="7784">
                  <c:v>6.7625799999999998</c:v>
                </c:pt>
                <c:pt idx="7785">
                  <c:v>6.7237900000000002</c:v>
                </c:pt>
                <c:pt idx="7786">
                  <c:v>6.7625799999999998</c:v>
                </c:pt>
                <c:pt idx="7787">
                  <c:v>6.7496499999999999</c:v>
                </c:pt>
                <c:pt idx="7788">
                  <c:v>6.7755099999999997</c:v>
                </c:pt>
                <c:pt idx="7789">
                  <c:v>6.7625799999999998</c:v>
                </c:pt>
                <c:pt idx="7790">
                  <c:v>6.6591399999999998</c:v>
                </c:pt>
                <c:pt idx="7791">
                  <c:v>6.64621</c:v>
                </c:pt>
                <c:pt idx="7792">
                  <c:v>6.6203500000000002</c:v>
                </c:pt>
                <c:pt idx="7793">
                  <c:v>6.5686200000000001</c:v>
                </c:pt>
                <c:pt idx="7794">
                  <c:v>6.5427600000000004</c:v>
                </c:pt>
                <c:pt idx="7795">
                  <c:v>6.5686200000000001</c:v>
                </c:pt>
                <c:pt idx="7796">
                  <c:v>6.5944799999999999</c:v>
                </c:pt>
                <c:pt idx="7797">
                  <c:v>6.5686200000000001</c:v>
                </c:pt>
                <c:pt idx="7798">
                  <c:v>6.58155</c:v>
                </c:pt>
                <c:pt idx="7799">
                  <c:v>6.5686200000000001</c:v>
                </c:pt>
                <c:pt idx="7800">
                  <c:v>6.5427600000000004</c:v>
                </c:pt>
                <c:pt idx="7801">
                  <c:v>6.5556900000000002</c:v>
                </c:pt>
                <c:pt idx="7802">
                  <c:v>6.5427600000000004</c:v>
                </c:pt>
                <c:pt idx="7803">
                  <c:v>6.5944799999999999</c:v>
                </c:pt>
                <c:pt idx="7804">
                  <c:v>6.58155</c:v>
                </c:pt>
                <c:pt idx="7805">
                  <c:v>6.5556900000000002</c:v>
                </c:pt>
                <c:pt idx="7806">
                  <c:v>6.5427600000000004</c:v>
                </c:pt>
                <c:pt idx="7807">
                  <c:v>6.4522500000000003</c:v>
                </c:pt>
                <c:pt idx="7808">
                  <c:v>6.4910399999999999</c:v>
                </c:pt>
                <c:pt idx="7809">
                  <c:v>6.5168999999999997</c:v>
                </c:pt>
                <c:pt idx="7810">
                  <c:v>6.5298299999999996</c:v>
                </c:pt>
                <c:pt idx="7811">
                  <c:v>6.5556900000000002</c:v>
                </c:pt>
                <c:pt idx="7812">
                  <c:v>6.5427600000000004</c:v>
                </c:pt>
                <c:pt idx="7813">
                  <c:v>6.5039699999999998</c:v>
                </c:pt>
                <c:pt idx="7814">
                  <c:v>6.5168999999999997</c:v>
                </c:pt>
                <c:pt idx="7815">
                  <c:v>6.5039699999999998</c:v>
                </c:pt>
                <c:pt idx="7816">
                  <c:v>6.5039699999999998</c:v>
                </c:pt>
                <c:pt idx="7817">
                  <c:v>6.5168999999999997</c:v>
                </c:pt>
                <c:pt idx="7818">
                  <c:v>6.4910399999999999</c:v>
                </c:pt>
                <c:pt idx="7819">
                  <c:v>6.4910399999999999</c:v>
                </c:pt>
                <c:pt idx="7820">
                  <c:v>6.4910399999999999</c:v>
                </c:pt>
                <c:pt idx="7821">
                  <c:v>6.5168999999999997</c:v>
                </c:pt>
                <c:pt idx="7822">
                  <c:v>6.47811</c:v>
                </c:pt>
                <c:pt idx="7823">
                  <c:v>6.4910399999999999</c:v>
                </c:pt>
                <c:pt idx="7824">
                  <c:v>6.5039699999999998</c:v>
                </c:pt>
                <c:pt idx="7825">
                  <c:v>6.5168999999999997</c:v>
                </c:pt>
                <c:pt idx="7826">
                  <c:v>6.5298299999999996</c:v>
                </c:pt>
                <c:pt idx="7827">
                  <c:v>6.5298299999999996</c:v>
                </c:pt>
                <c:pt idx="7828">
                  <c:v>6.5384500000000001</c:v>
                </c:pt>
                <c:pt idx="7829">
                  <c:v>6.5168999999999997</c:v>
                </c:pt>
                <c:pt idx="7830">
                  <c:v>6.5298299999999996</c:v>
                </c:pt>
                <c:pt idx="7831">
                  <c:v>6.5168999999999997</c:v>
                </c:pt>
                <c:pt idx="7832">
                  <c:v>6.5298299999999996</c:v>
                </c:pt>
                <c:pt idx="7833">
                  <c:v>6.5039699999999998</c:v>
                </c:pt>
                <c:pt idx="7834">
                  <c:v>6.5298299999999996</c:v>
                </c:pt>
                <c:pt idx="7835">
                  <c:v>6.5427600000000004</c:v>
                </c:pt>
                <c:pt idx="7836">
                  <c:v>6.5168999999999997</c:v>
                </c:pt>
                <c:pt idx="7837">
                  <c:v>6.5039699999999998</c:v>
                </c:pt>
                <c:pt idx="7838">
                  <c:v>6.5427600000000004</c:v>
                </c:pt>
                <c:pt idx="7839">
                  <c:v>6.5944799999999999</c:v>
                </c:pt>
                <c:pt idx="7840">
                  <c:v>6.64621</c:v>
                </c:pt>
                <c:pt idx="7841">
                  <c:v>6.6203500000000002</c:v>
                </c:pt>
                <c:pt idx="7842">
                  <c:v>6.64621</c:v>
                </c:pt>
                <c:pt idx="7843">
                  <c:v>6.6591399999999998</c:v>
                </c:pt>
                <c:pt idx="7844">
                  <c:v>6.6591399999999998</c:v>
                </c:pt>
                <c:pt idx="7845">
                  <c:v>6.64621</c:v>
                </c:pt>
                <c:pt idx="7846">
                  <c:v>6.64621</c:v>
                </c:pt>
                <c:pt idx="7847">
                  <c:v>6.6203500000000002</c:v>
                </c:pt>
                <c:pt idx="7848">
                  <c:v>6.6849999999999996</c:v>
                </c:pt>
                <c:pt idx="7849">
                  <c:v>6.6849999999999996</c:v>
                </c:pt>
                <c:pt idx="7850">
                  <c:v>6.6203500000000002</c:v>
                </c:pt>
                <c:pt idx="7851">
                  <c:v>6.4910399999999999</c:v>
                </c:pt>
                <c:pt idx="7852">
                  <c:v>6.5427600000000004</c:v>
                </c:pt>
                <c:pt idx="7853">
                  <c:v>6.58155</c:v>
                </c:pt>
                <c:pt idx="7854">
                  <c:v>6.4910399999999999</c:v>
                </c:pt>
                <c:pt idx="7855">
                  <c:v>6.4522500000000003</c:v>
                </c:pt>
                <c:pt idx="7856">
                  <c:v>6.4263899999999996</c:v>
                </c:pt>
                <c:pt idx="7857">
                  <c:v>6.4134599999999997</c:v>
                </c:pt>
                <c:pt idx="7858">
                  <c:v>6.4005299999999998</c:v>
                </c:pt>
                <c:pt idx="7859">
                  <c:v>6.4091500000000003</c:v>
                </c:pt>
                <c:pt idx="7860">
                  <c:v>6.4134599999999997</c:v>
                </c:pt>
                <c:pt idx="7861">
                  <c:v>6.4134599999999997</c:v>
                </c:pt>
                <c:pt idx="7862">
                  <c:v>6.4134599999999997</c:v>
                </c:pt>
                <c:pt idx="7863">
                  <c:v>6.4393200000000004</c:v>
                </c:pt>
                <c:pt idx="7864">
                  <c:v>6.4134599999999997</c:v>
                </c:pt>
                <c:pt idx="7865">
                  <c:v>6.4005299999999998</c:v>
                </c:pt>
                <c:pt idx="7866">
                  <c:v>6.4134599999999997</c:v>
                </c:pt>
                <c:pt idx="7867">
                  <c:v>6.4522500000000003</c:v>
                </c:pt>
                <c:pt idx="7868">
                  <c:v>6.4091500000000003</c:v>
                </c:pt>
                <c:pt idx="7869">
                  <c:v>6.4393200000000004</c:v>
                </c:pt>
                <c:pt idx="7870">
                  <c:v>6.47811</c:v>
                </c:pt>
                <c:pt idx="7871">
                  <c:v>6.47811</c:v>
                </c:pt>
                <c:pt idx="7872">
                  <c:v>6.5039699999999998</c:v>
                </c:pt>
                <c:pt idx="7873">
                  <c:v>6.5168999999999997</c:v>
                </c:pt>
                <c:pt idx="7874">
                  <c:v>6.4651800000000001</c:v>
                </c:pt>
                <c:pt idx="7875">
                  <c:v>6.5039699999999998</c:v>
                </c:pt>
                <c:pt idx="7876">
                  <c:v>6.5039699999999998</c:v>
                </c:pt>
                <c:pt idx="7877">
                  <c:v>6.5298299999999996</c:v>
                </c:pt>
                <c:pt idx="7878">
                  <c:v>6.5168999999999997</c:v>
                </c:pt>
                <c:pt idx="7879">
                  <c:v>6.5427600000000004</c:v>
                </c:pt>
                <c:pt idx="7880">
                  <c:v>6.5492299999999997</c:v>
                </c:pt>
                <c:pt idx="7881">
                  <c:v>6.4845800000000002</c:v>
                </c:pt>
                <c:pt idx="7882">
                  <c:v>6.5061299999999997</c:v>
                </c:pt>
                <c:pt idx="7883">
                  <c:v>6.5039699999999998</c:v>
                </c:pt>
                <c:pt idx="7884">
                  <c:v>6.5039699999999998</c:v>
                </c:pt>
                <c:pt idx="7885">
                  <c:v>6.4910399999999999</c:v>
                </c:pt>
                <c:pt idx="7886">
                  <c:v>6.4910399999999999</c:v>
                </c:pt>
                <c:pt idx="7887">
                  <c:v>6.5168999999999997</c:v>
                </c:pt>
                <c:pt idx="7888">
                  <c:v>6.5298299999999996</c:v>
                </c:pt>
                <c:pt idx="7889">
                  <c:v>6.5427600000000004</c:v>
                </c:pt>
                <c:pt idx="7890">
                  <c:v>6.58155</c:v>
                </c:pt>
                <c:pt idx="7891">
                  <c:v>6.5944799999999999</c:v>
                </c:pt>
                <c:pt idx="7892">
                  <c:v>6.6203500000000002</c:v>
                </c:pt>
                <c:pt idx="7893">
                  <c:v>6.6203500000000002</c:v>
                </c:pt>
                <c:pt idx="7894">
                  <c:v>6.6332800000000001</c:v>
                </c:pt>
                <c:pt idx="7895">
                  <c:v>6.58155</c:v>
                </c:pt>
                <c:pt idx="7896">
                  <c:v>6.6203500000000002</c:v>
                </c:pt>
                <c:pt idx="7897">
                  <c:v>6.6074200000000003</c:v>
                </c:pt>
                <c:pt idx="7898">
                  <c:v>6.64621</c:v>
                </c:pt>
                <c:pt idx="7899">
                  <c:v>6.5944799999999999</c:v>
                </c:pt>
                <c:pt idx="7900">
                  <c:v>6.5168999999999997</c:v>
                </c:pt>
                <c:pt idx="7901">
                  <c:v>6.4393200000000004</c:v>
                </c:pt>
                <c:pt idx="7902">
                  <c:v>6.4263899999999996</c:v>
                </c:pt>
                <c:pt idx="7903">
                  <c:v>6.3746700000000001</c:v>
                </c:pt>
                <c:pt idx="7904">
                  <c:v>6.3488100000000003</c:v>
                </c:pt>
                <c:pt idx="7905">
                  <c:v>6.3488100000000003</c:v>
                </c:pt>
                <c:pt idx="7906">
                  <c:v>6.3488100000000003</c:v>
                </c:pt>
                <c:pt idx="7907">
                  <c:v>6.3229499999999996</c:v>
                </c:pt>
                <c:pt idx="7908">
                  <c:v>6.2970899999999999</c:v>
                </c:pt>
                <c:pt idx="7909">
                  <c:v>6.2712300000000001</c:v>
                </c:pt>
                <c:pt idx="7910">
                  <c:v>6.28416</c:v>
                </c:pt>
                <c:pt idx="7911">
                  <c:v>6.3067900000000003</c:v>
                </c:pt>
                <c:pt idx="7912">
                  <c:v>6.3121700000000001</c:v>
                </c:pt>
                <c:pt idx="7913">
                  <c:v>6.3100199999999997</c:v>
                </c:pt>
                <c:pt idx="7914">
                  <c:v>6.3067900000000003</c:v>
                </c:pt>
                <c:pt idx="7915">
                  <c:v>6.2970899999999999</c:v>
                </c:pt>
                <c:pt idx="7916">
                  <c:v>6.3488100000000003</c:v>
                </c:pt>
                <c:pt idx="7917">
                  <c:v>6.3875999999999999</c:v>
                </c:pt>
                <c:pt idx="7918">
                  <c:v>6.4263899999999996</c:v>
                </c:pt>
                <c:pt idx="7919">
                  <c:v>6.4522500000000003</c:v>
                </c:pt>
                <c:pt idx="7920">
                  <c:v>6.5039699999999998</c:v>
                </c:pt>
                <c:pt idx="7921">
                  <c:v>6.6074200000000003</c:v>
                </c:pt>
                <c:pt idx="7922">
                  <c:v>6.6354300000000004</c:v>
                </c:pt>
                <c:pt idx="7923">
                  <c:v>6.6332800000000001</c:v>
                </c:pt>
                <c:pt idx="7924">
                  <c:v>6.6074200000000003</c:v>
                </c:pt>
                <c:pt idx="7925">
                  <c:v>6.6203500000000002</c:v>
                </c:pt>
                <c:pt idx="7926">
                  <c:v>6.6591399999999998</c:v>
                </c:pt>
                <c:pt idx="7927">
                  <c:v>6.6591399999999998</c:v>
                </c:pt>
                <c:pt idx="7928">
                  <c:v>6.6849999999999996</c:v>
                </c:pt>
                <c:pt idx="7929">
                  <c:v>6.6203500000000002</c:v>
                </c:pt>
                <c:pt idx="7930">
                  <c:v>6.58155</c:v>
                </c:pt>
                <c:pt idx="7931">
                  <c:v>6.4910399999999999</c:v>
                </c:pt>
                <c:pt idx="7932">
                  <c:v>6.47811</c:v>
                </c:pt>
                <c:pt idx="7933">
                  <c:v>6.4651800000000001</c:v>
                </c:pt>
                <c:pt idx="7934">
                  <c:v>6.4651800000000001</c:v>
                </c:pt>
                <c:pt idx="7935">
                  <c:v>6.4522500000000003</c:v>
                </c:pt>
                <c:pt idx="7936">
                  <c:v>6.5039699999999998</c:v>
                </c:pt>
                <c:pt idx="7937">
                  <c:v>6.5039699999999998</c:v>
                </c:pt>
                <c:pt idx="7938">
                  <c:v>6.5168999999999997</c:v>
                </c:pt>
                <c:pt idx="7939">
                  <c:v>6.5168999999999997</c:v>
                </c:pt>
                <c:pt idx="7940">
                  <c:v>6.5556900000000002</c:v>
                </c:pt>
                <c:pt idx="7941">
                  <c:v>6.5298299999999996</c:v>
                </c:pt>
                <c:pt idx="7942">
                  <c:v>6.5168999999999997</c:v>
                </c:pt>
                <c:pt idx="7943">
                  <c:v>6.5039699999999998</c:v>
                </c:pt>
                <c:pt idx="7944">
                  <c:v>6.5298299999999996</c:v>
                </c:pt>
                <c:pt idx="7945">
                  <c:v>6.5298299999999996</c:v>
                </c:pt>
                <c:pt idx="7946">
                  <c:v>6.5556900000000002</c:v>
                </c:pt>
                <c:pt idx="7947">
                  <c:v>6.5944799999999999</c:v>
                </c:pt>
                <c:pt idx="7948">
                  <c:v>6.6203500000000002</c:v>
                </c:pt>
                <c:pt idx="7949">
                  <c:v>6.6203500000000002</c:v>
                </c:pt>
                <c:pt idx="7950">
                  <c:v>6.6354300000000004</c:v>
                </c:pt>
                <c:pt idx="7951">
                  <c:v>6.6623700000000001</c:v>
                </c:pt>
                <c:pt idx="7952">
                  <c:v>6.6591399999999998</c:v>
                </c:pt>
                <c:pt idx="7953">
                  <c:v>6.6569799999999999</c:v>
                </c:pt>
                <c:pt idx="7954">
                  <c:v>6.6849999999999996</c:v>
                </c:pt>
                <c:pt idx="7955">
                  <c:v>6.6849999999999996</c:v>
                </c:pt>
                <c:pt idx="7956">
                  <c:v>6.5977199999999998</c:v>
                </c:pt>
                <c:pt idx="7957">
                  <c:v>6.5298299999999996</c:v>
                </c:pt>
                <c:pt idx="7958">
                  <c:v>6.5168999999999997</c:v>
                </c:pt>
                <c:pt idx="7959">
                  <c:v>6.5039699999999998</c:v>
                </c:pt>
                <c:pt idx="7960">
                  <c:v>6.5276800000000001</c:v>
                </c:pt>
                <c:pt idx="7961">
                  <c:v>6.5298299999999996</c:v>
                </c:pt>
                <c:pt idx="7962">
                  <c:v>6.5168999999999997</c:v>
                </c:pt>
                <c:pt idx="7963">
                  <c:v>6.5168999999999997</c:v>
                </c:pt>
                <c:pt idx="7964">
                  <c:v>6.47811</c:v>
                </c:pt>
                <c:pt idx="7965">
                  <c:v>6.5039699999999998</c:v>
                </c:pt>
                <c:pt idx="7966">
                  <c:v>6.5168999999999997</c:v>
                </c:pt>
                <c:pt idx="7967">
                  <c:v>6.5686200000000001</c:v>
                </c:pt>
                <c:pt idx="7968">
                  <c:v>6.5944799999999999</c:v>
                </c:pt>
                <c:pt idx="7969">
                  <c:v>6.64621</c:v>
                </c:pt>
                <c:pt idx="7970">
                  <c:v>6.6569799999999999</c:v>
                </c:pt>
                <c:pt idx="7971">
                  <c:v>6.64621</c:v>
                </c:pt>
                <c:pt idx="7972">
                  <c:v>6.6203500000000002</c:v>
                </c:pt>
                <c:pt idx="7973">
                  <c:v>6.6074200000000003</c:v>
                </c:pt>
                <c:pt idx="7974">
                  <c:v>6.6591399999999998</c:v>
                </c:pt>
                <c:pt idx="7975">
                  <c:v>6.5427600000000004</c:v>
                </c:pt>
                <c:pt idx="7976">
                  <c:v>6.5039699999999998</c:v>
                </c:pt>
                <c:pt idx="7977">
                  <c:v>6.5427600000000004</c:v>
                </c:pt>
                <c:pt idx="7978">
                  <c:v>6.56</c:v>
                </c:pt>
                <c:pt idx="7979">
                  <c:v>6.4393200000000004</c:v>
                </c:pt>
                <c:pt idx="7980">
                  <c:v>6.4393200000000004</c:v>
                </c:pt>
                <c:pt idx="7981">
                  <c:v>6.47811</c:v>
                </c:pt>
                <c:pt idx="7982">
                  <c:v>6.4651800000000001</c:v>
                </c:pt>
                <c:pt idx="7983">
                  <c:v>6.4522500000000003</c:v>
                </c:pt>
                <c:pt idx="7984">
                  <c:v>6.4393200000000004</c:v>
                </c:pt>
                <c:pt idx="7985">
                  <c:v>6.4263899999999996</c:v>
                </c:pt>
                <c:pt idx="7986">
                  <c:v>6.3875999999999999</c:v>
                </c:pt>
                <c:pt idx="7987">
                  <c:v>6.3746700000000001</c:v>
                </c:pt>
                <c:pt idx="7988">
                  <c:v>6.3746700000000001</c:v>
                </c:pt>
                <c:pt idx="7989">
                  <c:v>6.4005299999999998</c:v>
                </c:pt>
                <c:pt idx="7990">
                  <c:v>6.4134599999999997</c:v>
                </c:pt>
                <c:pt idx="7991">
                  <c:v>6.3875999999999999</c:v>
                </c:pt>
                <c:pt idx="7992">
                  <c:v>6.4005299999999998</c:v>
                </c:pt>
                <c:pt idx="7993">
                  <c:v>6.4134599999999997</c:v>
                </c:pt>
                <c:pt idx="7994">
                  <c:v>6.4091500000000003</c:v>
                </c:pt>
                <c:pt idx="7995">
                  <c:v>6.4134599999999997</c:v>
                </c:pt>
                <c:pt idx="7996">
                  <c:v>6.4134599999999997</c:v>
                </c:pt>
                <c:pt idx="7997">
                  <c:v>6.4134599999999997</c:v>
                </c:pt>
                <c:pt idx="7998">
                  <c:v>6.4134599999999997</c:v>
                </c:pt>
                <c:pt idx="7999">
                  <c:v>6.3875999999999999</c:v>
                </c:pt>
                <c:pt idx="8000">
                  <c:v>6.4005299999999998</c:v>
                </c:pt>
                <c:pt idx="8001">
                  <c:v>6.3746700000000001</c:v>
                </c:pt>
                <c:pt idx="8002">
                  <c:v>6.4134599999999997</c:v>
                </c:pt>
                <c:pt idx="8003">
                  <c:v>6.47811</c:v>
                </c:pt>
                <c:pt idx="8004">
                  <c:v>6.4522500000000003</c:v>
                </c:pt>
                <c:pt idx="8005">
                  <c:v>6.4005299999999998</c:v>
                </c:pt>
                <c:pt idx="8006">
                  <c:v>6.4134599999999997</c:v>
                </c:pt>
                <c:pt idx="8007">
                  <c:v>6.4134599999999997</c:v>
                </c:pt>
                <c:pt idx="8008">
                  <c:v>6.4263899999999996</c:v>
                </c:pt>
                <c:pt idx="8009">
                  <c:v>6.4134599999999997</c:v>
                </c:pt>
                <c:pt idx="8010">
                  <c:v>6.3875999999999999</c:v>
                </c:pt>
                <c:pt idx="8011">
                  <c:v>6.3875999999999999</c:v>
                </c:pt>
                <c:pt idx="8012">
                  <c:v>6.3746700000000001</c:v>
                </c:pt>
                <c:pt idx="8013">
                  <c:v>6.3875999999999999</c:v>
                </c:pt>
                <c:pt idx="8014">
                  <c:v>6.3875999999999999</c:v>
                </c:pt>
                <c:pt idx="8015">
                  <c:v>6.4199299999999999</c:v>
                </c:pt>
                <c:pt idx="8016">
                  <c:v>6.4005299999999998</c:v>
                </c:pt>
                <c:pt idx="8017">
                  <c:v>6.4134599999999997</c:v>
                </c:pt>
                <c:pt idx="8018">
                  <c:v>6.3875999999999999</c:v>
                </c:pt>
                <c:pt idx="8019">
                  <c:v>6.3746700000000001</c:v>
                </c:pt>
                <c:pt idx="8020">
                  <c:v>6.3488100000000003</c:v>
                </c:pt>
                <c:pt idx="8021">
                  <c:v>6.3875999999999999</c:v>
                </c:pt>
                <c:pt idx="8022">
                  <c:v>6.3488100000000003</c:v>
                </c:pt>
                <c:pt idx="8023">
                  <c:v>6.3875999999999999</c:v>
                </c:pt>
                <c:pt idx="8024">
                  <c:v>6.4263899999999996</c:v>
                </c:pt>
                <c:pt idx="8025">
                  <c:v>6.4393200000000004</c:v>
                </c:pt>
                <c:pt idx="8026">
                  <c:v>6.4263899999999996</c:v>
                </c:pt>
                <c:pt idx="8027">
                  <c:v>6.4522500000000003</c:v>
                </c:pt>
                <c:pt idx="8028">
                  <c:v>6.4910399999999999</c:v>
                </c:pt>
                <c:pt idx="8029">
                  <c:v>6.4953500000000002</c:v>
                </c:pt>
                <c:pt idx="8030">
                  <c:v>6.4910399999999999</c:v>
                </c:pt>
                <c:pt idx="8031">
                  <c:v>6.4684100000000004</c:v>
                </c:pt>
                <c:pt idx="8032">
                  <c:v>6.4134599999999997</c:v>
                </c:pt>
                <c:pt idx="8033">
                  <c:v>6.4199299999999999</c:v>
                </c:pt>
                <c:pt idx="8034">
                  <c:v>6.4263899999999996</c:v>
                </c:pt>
                <c:pt idx="8035">
                  <c:v>6.4263899999999996</c:v>
                </c:pt>
                <c:pt idx="8036">
                  <c:v>6.4263899999999996</c:v>
                </c:pt>
                <c:pt idx="8037">
                  <c:v>6.4134599999999997</c:v>
                </c:pt>
                <c:pt idx="8038">
                  <c:v>6.4263899999999996</c:v>
                </c:pt>
                <c:pt idx="8039">
                  <c:v>6.4005299999999998</c:v>
                </c:pt>
                <c:pt idx="8040">
                  <c:v>6.4134599999999997</c:v>
                </c:pt>
                <c:pt idx="8041">
                  <c:v>6.4134599999999997</c:v>
                </c:pt>
                <c:pt idx="8042">
                  <c:v>6.4005299999999998</c:v>
                </c:pt>
                <c:pt idx="8043">
                  <c:v>6.4134599999999997</c:v>
                </c:pt>
                <c:pt idx="8044">
                  <c:v>6.4522500000000003</c:v>
                </c:pt>
                <c:pt idx="8045">
                  <c:v>6.4134599999999997</c:v>
                </c:pt>
                <c:pt idx="8046">
                  <c:v>6.4393200000000004</c:v>
                </c:pt>
                <c:pt idx="8047">
                  <c:v>6.4910399999999999</c:v>
                </c:pt>
                <c:pt idx="8048">
                  <c:v>6.5298299999999996</c:v>
                </c:pt>
                <c:pt idx="8049">
                  <c:v>6.5556900000000002</c:v>
                </c:pt>
                <c:pt idx="8050">
                  <c:v>6.5556900000000002</c:v>
                </c:pt>
                <c:pt idx="8051">
                  <c:v>6.4910399999999999</c:v>
                </c:pt>
                <c:pt idx="8052">
                  <c:v>6.4651800000000001</c:v>
                </c:pt>
                <c:pt idx="8053">
                  <c:v>6.3746700000000001</c:v>
                </c:pt>
                <c:pt idx="8054">
                  <c:v>6.3617400000000002</c:v>
                </c:pt>
                <c:pt idx="8055">
                  <c:v>6.4134599999999997</c:v>
                </c:pt>
                <c:pt idx="8056">
                  <c:v>6.4005299999999998</c:v>
                </c:pt>
                <c:pt idx="8057">
                  <c:v>6.3746700000000001</c:v>
                </c:pt>
                <c:pt idx="8058">
                  <c:v>6.4263899999999996</c:v>
                </c:pt>
                <c:pt idx="8059">
                  <c:v>6.4263899999999996</c:v>
                </c:pt>
                <c:pt idx="8060">
                  <c:v>6.4522500000000003</c:v>
                </c:pt>
                <c:pt idx="8061">
                  <c:v>6.4393200000000004</c:v>
                </c:pt>
                <c:pt idx="8062">
                  <c:v>6.4522500000000003</c:v>
                </c:pt>
                <c:pt idx="8063">
                  <c:v>6.47811</c:v>
                </c:pt>
                <c:pt idx="8064">
                  <c:v>6.5168999999999997</c:v>
                </c:pt>
                <c:pt idx="8065">
                  <c:v>6.5276800000000001</c:v>
                </c:pt>
                <c:pt idx="8066">
                  <c:v>6.5298299999999996</c:v>
                </c:pt>
                <c:pt idx="8067">
                  <c:v>6.5556900000000002</c:v>
                </c:pt>
                <c:pt idx="8068">
                  <c:v>6.5168999999999997</c:v>
                </c:pt>
                <c:pt idx="8069">
                  <c:v>6.5039699999999998</c:v>
                </c:pt>
                <c:pt idx="8070">
                  <c:v>6.4910399999999999</c:v>
                </c:pt>
                <c:pt idx="8071">
                  <c:v>6.4910399999999999</c:v>
                </c:pt>
                <c:pt idx="8072">
                  <c:v>6.4522500000000003</c:v>
                </c:pt>
                <c:pt idx="8073">
                  <c:v>6.4522500000000003</c:v>
                </c:pt>
                <c:pt idx="8074">
                  <c:v>6.4393200000000004</c:v>
                </c:pt>
                <c:pt idx="8075">
                  <c:v>6.4522500000000003</c:v>
                </c:pt>
                <c:pt idx="8076">
                  <c:v>6.4630299999999998</c:v>
                </c:pt>
                <c:pt idx="8077">
                  <c:v>6.4651800000000001</c:v>
                </c:pt>
                <c:pt idx="8078">
                  <c:v>6.4651800000000001</c:v>
                </c:pt>
                <c:pt idx="8079">
                  <c:v>6.4263899999999996</c:v>
                </c:pt>
                <c:pt idx="8080">
                  <c:v>6.4134599999999997</c:v>
                </c:pt>
                <c:pt idx="8081">
                  <c:v>6.3768200000000004</c:v>
                </c:pt>
                <c:pt idx="8082">
                  <c:v>6.4263899999999996</c:v>
                </c:pt>
                <c:pt idx="8083">
                  <c:v>6.4263899999999996</c:v>
                </c:pt>
                <c:pt idx="8084">
                  <c:v>6.4393200000000004</c:v>
                </c:pt>
                <c:pt idx="8085">
                  <c:v>6.4393200000000004</c:v>
                </c:pt>
                <c:pt idx="8086">
                  <c:v>6.4393200000000004</c:v>
                </c:pt>
                <c:pt idx="8087">
                  <c:v>6.4263899999999996</c:v>
                </c:pt>
                <c:pt idx="8088">
                  <c:v>6.4005299999999998</c:v>
                </c:pt>
                <c:pt idx="8089">
                  <c:v>6.3875999999999999</c:v>
                </c:pt>
                <c:pt idx="8090">
                  <c:v>6.4091500000000003</c:v>
                </c:pt>
                <c:pt idx="8091">
                  <c:v>6.3875999999999999</c:v>
                </c:pt>
                <c:pt idx="8092">
                  <c:v>6.4393200000000004</c:v>
                </c:pt>
                <c:pt idx="8093">
                  <c:v>6.4522500000000003</c:v>
                </c:pt>
                <c:pt idx="8094">
                  <c:v>6.4651800000000001</c:v>
                </c:pt>
                <c:pt idx="8095">
                  <c:v>6.4651800000000001</c:v>
                </c:pt>
                <c:pt idx="8096">
                  <c:v>6.4393200000000004</c:v>
                </c:pt>
                <c:pt idx="8097">
                  <c:v>6.4263899999999996</c:v>
                </c:pt>
                <c:pt idx="8098">
                  <c:v>6.4134599999999997</c:v>
                </c:pt>
                <c:pt idx="8099">
                  <c:v>6.4263899999999996</c:v>
                </c:pt>
                <c:pt idx="8100">
                  <c:v>6.4263899999999996</c:v>
                </c:pt>
                <c:pt idx="8101">
                  <c:v>6.4393200000000004</c:v>
                </c:pt>
                <c:pt idx="8102">
                  <c:v>6.4134599999999997</c:v>
                </c:pt>
                <c:pt idx="8103">
                  <c:v>6.4134599999999997</c:v>
                </c:pt>
                <c:pt idx="8104">
                  <c:v>6.4134599999999997</c:v>
                </c:pt>
                <c:pt idx="8105">
                  <c:v>6.4134599999999997</c:v>
                </c:pt>
                <c:pt idx="8106">
                  <c:v>6.3768200000000004</c:v>
                </c:pt>
                <c:pt idx="8107">
                  <c:v>6.35527</c:v>
                </c:pt>
                <c:pt idx="8108">
                  <c:v>6.3488100000000003</c:v>
                </c:pt>
                <c:pt idx="8109">
                  <c:v>6.4091500000000003</c:v>
                </c:pt>
                <c:pt idx="8110">
                  <c:v>6.4393200000000004</c:v>
                </c:pt>
                <c:pt idx="8111">
                  <c:v>6.5039699999999998</c:v>
                </c:pt>
                <c:pt idx="8112">
                  <c:v>6.5039699999999998</c:v>
                </c:pt>
                <c:pt idx="8113">
                  <c:v>6.4522500000000003</c:v>
                </c:pt>
                <c:pt idx="8114">
                  <c:v>6.4393200000000004</c:v>
                </c:pt>
                <c:pt idx="8115">
                  <c:v>6.4522500000000003</c:v>
                </c:pt>
                <c:pt idx="8116">
                  <c:v>6.4910399999999999</c:v>
                </c:pt>
                <c:pt idx="8117">
                  <c:v>6.47811</c:v>
                </c:pt>
                <c:pt idx="8118">
                  <c:v>6.47811</c:v>
                </c:pt>
                <c:pt idx="8119">
                  <c:v>6.4037600000000001</c:v>
                </c:pt>
                <c:pt idx="8120">
                  <c:v>6.4005299999999998</c:v>
                </c:pt>
                <c:pt idx="8121">
                  <c:v>6.4393200000000004</c:v>
                </c:pt>
                <c:pt idx="8122">
                  <c:v>6.4393200000000004</c:v>
                </c:pt>
                <c:pt idx="8123">
                  <c:v>6.4651800000000001</c:v>
                </c:pt>
                <c:pt idx="8124">
                  <c:v>6.5492299999999997</c:v>
                </c:pt>
                <c:pt idx="8125">
                  <c:v>6.5298299999999996</c:v>
                </c:pt>
                <c:pt idx="8126">
                  <c:v>6.5298299999999996</c:v>
                </c:pt>
                <c:pt idx="8127">
                  <c:v>6.4910399999999999</c:v>
                </c:pt>
                <c:pt idx="8128">
                  <c:v>6.5061299999999997</c:v>
                </c:pt>
                <c:pt idx="8129">
                  <c:v>6.4263899999999996</c:v>
                </c:pt>
                <c:pt idx="8130">
                  <c:v>6.4005299999999998</c:v>
                </c:pt>
                <c:pt idx="8131">
                  <c:v>6.4005299999999998</c:v>
                </c:pt>
                <c:pt idx="8132">
                  <c:v>6.3875999999999999</c:v>
                </c:pt>
                <c:pt idx="8133">
                  <c:v>6.3617400000000002</c:v>
                </c:pt>
                <c:pt idx="8134">
                  <c:v>6.4134599999999997</c:v>
                </c:pt>
                <c:pt idx="8135">
                  <c:v>6.3768200000000004</c:v>
                </c:pt>
                <c:pt idx="8136">
                  <c:v>6.3746700000000001</c:v>
                </c:pt>
                <c:pt idx="8137">
                  <c:v>6.3660500000000004</c:v>
                </c:pt>
                <c:pt idx="8138">
                  <c:v>6.3875999999999999</c:v>
                </c:pt>
                <c:pt idx="8139">
                  <c:v>6.4091500000000003</c:v>
                </c:pt>
                <c:pt idx="8140">
                  <c:v>6.4134599999999997</c:v>
                </c:pt>
                <c:pt idx="8141">
                  <c:v>6.3983800000000004</c:v>
                </c:pt>
                <c:pt idx="8142">
                  <c:v>6.4005299999999998</c:v>
                </c:pt>
                <c:pt idx="8143">
                  <c:v>6.4091500000000003</c:v>
                </c:pt>
                <c:pt idx="8144">
                  <c:v>6.3875999999999999</c:v>
                </c:pt>
                <c:pt idx="8145">
                  <c:v>6.3875999999999999</c:v>
                </c:pt>
                <c:pt idx="8146">
                  <c:v>6.3875999999999999</c:v>
                </c:pt>
                <c:pt idx="8147">
                  <c:v>6.4306999999999999</c:v>
                </c:pt>
                <c:pt idx="8148">
                  <c:v>6.4393200000000004</c:v>
                </c:pt>
                <c:pt idx="8149">
                  <c:v>6.3875999999999999</c:v>
                </c:pt>
                <c:pt idx="8150">
                  <c:v>6.4005299999999998</c:v>
                </c:pt>
                <c:pt idx="8151">
                  <c:v>6.3660500000000004</c:v>
                </c:pt>
                <c:pt idx="8152">
                  <c:v>6.4199299999999999</c:v>
                </c:pt>
                <c:pt idx="8153">
                  <c:v>6.3983800000000004</c:v>
                </c:pt>
                <c:pt idx="8154">
                  <c:v>6.4091500000000003</c:v>
                </c:pt>
                <c:pt idx="8155">
                  <c:v>6.3875999999999999</c:v>
                </c:pt>
                <c:pt idx="8156">
                  <c:v>6.4091500000000003</c:v>
                </c:pt>
                <c:pt idx="8157">
                  <c:v>6.3746700000000001</c:v>
                </c:pt>
                <c:pt idx="8158">
                  <c:v>6.3768200000000004</c:v>
                </c:pt>
                <c:pt idx="8159">
                  <c:v>6.3983800000000004</c:v>
                </c:pt>
                <c:pt idx="8160">
                  <c:v>6.3983800000000004</c:v>
                </c:pt>
                <c:pt idx="8161">
                  <c:v>6.4522500000000003</c:v>
                </c:pt>
                <c:pt idx="8162">
                  <c:v>6.4306999999999999</c:v>
                </c:pt>
                <c:pt idx="8163">
                  <c:v>6.4306999999999999</c:v>
                </c:pt>
                <c:pt idx="8164">
                  <c:v>6.4199299999999999</c:v>
                </c:pt>
                <c:pt idx="8165">
                  <c:v>6.4306999999999999</c:v>
                </c:pt>
                <c:pt idx="8166">
                  <c:v>6.4199299999999999</c:v>
                </c:pt>
                <c:pt idx="8167">
                  <c:v>6.4522500000000003</c:v>
                </c:pt>
                <c:pt idx="8168">
                  <c:v>6.4199299999999999</c:v>
                </c:pt>
                <c:pt idx="8169">
                  <c:v>6.4414800000000003</c:v>
                </c:pt>
                <c:pt idx="8170">
                  <c:v>6.4306999999999999</c:v>
                </c:pt>
                <c:pt idx="8171">
                  <c:v>6.4737999999999998</c:v>
                </c:pt>
                <c:pt idx="8172">
                  <c:v>6.4737999999999998</c:v>
                </c:pt>
                <c:pt idx="8173">
                  <c:v>6.4953500000000002</c:v>
                </c:pt>
                <c:pt idx="8174">
                  <c:v>6.4199299999999999</c:v>
                </c:pt>
                <c:pt idx="8175">
                  <c:v>6.4306999999999999</c:v>
                </c:pt>
                <c:pt idx="8176">
                  <c:v>6.3875999999999999</c:v>
                </c:pt>
                <c:pt idx="8177">
                  <c:v>6.3983800000000004</c:v>
                </c:pt>
                <c:pt idx="8178">
                  <c:v>6.3983800000000004</c:v>
                </c:pt>
                <c:pt idx="8179">
                  <c:v>6.4414800000000003</c:v>
                </c:pt>
                <c:pt idx="8180">
                  <c:v>6.4199299999999999</c:v>
                </c:pt>
                <c:pt idx="8181">
                  <c:v>6.4414800000000003</c:v>
                </c:pt>
                <c:pt idx="8182">
                  <c:v>6.4199299999999999</c:v>
                </c:pt>
                <c:pt idx="8183">
                  <c:v>6.3875999999999999</c:v>
                </c:pt>
                <c:pt idx="8184">
                  <c:v>6.4153099999999998</c:v>
                </c:pt>
                <c:pt idx="8185">
                  <c:v>6.4630299999999998</c:v>
                </c:pt>
                <c:pt idx="8186">
                  <c:v>6.4737999999999998</c:v>
                </c:pt>
                <c:pt idx="8187">
                  <c:v>6.4414800000000003</c:v>
                </c:pt>
                <c:pt idx="8188">
                  <c:v>6.4414800000000003</c:v>
                </c:pt>
                <c:pt idx="8189">
                  <c:v>6.3983800000000004</c:v>
                </c:pt>
                <c:pt idx="8190">
                  <c:v>6.3983800000000004</c:v>
                </c:pt>
                <c:pt idx="8191">
                  <c:v>6.3875999999999999</c:v>
                </c:pt>
                <c:pt idx="8192">
                  <c:v>6.4091500000000003</c:v>
                </c:pt>
                <c:pt idx="8193">
                  <c:v>6.3660500000000004</c:v>
                </c:pt>
                <c:pt idx="8194">
                  <c:v>6.3875999999999999</c:v>
                </c:pt>
                <c:pt idx="8195">
                  <c:v>6.3983800000000004</c:v>
                </c:pt>
                <c:pt idx="8196">
                  <c:v>6.4522500000000003</c:v>
                </c:pt>
                <c:pt idx="8197">
                  <c:v>6.5168999999999997</c:v>
                </c:pt>
                <c:pt idx="8198">
                  <c:v>6.5492299999999997</c:v>
                </c:pt>
                <c:pt idx="8199">
                  <c:v>6.5061299999999997</c:v>
                </c:pt>
                <c:pt idx="8200">
                  <c:v>6.5298299999999996</c:v>
                </c:pt>
                <c:pt idx="8201">
                  <c:v>6.5384500000000001</c:v>
                </c:pt>
                <c:pt idx="8202">
                  <c:v>6.5168999999999997</c:v>
                </c:pt>
                <c:pt idx="8203">
                  <c:v>6.4953500000000002</c:v>
                </c:pt>
                <c:pt idx="8204">
                  <c:v>6.4737999999999998</c:v>
                </c:pt>
                <c:pt idx="8205">
                  <c:v>6.5276800000000001</c:v>
                </c:pt>
                <c:pt idx="8206">
                  <c:v>6.5061299999999997</c:v>
                </c:pt>
                <c:pt idx="8207">
                  <c:v>6.4522500000000003</c:v>
                </c:pt>
                <c:pt idx="8208">
                  <c:v>6.35527</c:v>
                </c:pt>
                <c:pt idx="8209">
                  <c:v>6.3875999999999999</c:v>
                </c:pt>
                <c:pt idx="8210">
                  <c:v>6.3983800000000004</c:v>
                </c:pt>
                <c:pt idx="8211">
                  <c:v>6.4091500000000003</c:v>
                </c:pt>
                <c:pt idx="8212">
                  <c:v>6.4263899999999996</c:v>
                </c:pt>
                <c:pt idx="8213">
                  <c:v>6.3983800000000004</c:v>
                </c:pt>
                <c:pt idx="8214">
                  <c:v>6.4199299999999999</c:v>
                </c:pt>
                <c:pt idx="8215">
                  <c:v>6.4005299999999998</c:v>
                </c:pt>
                <c:pt idx="8216">
                  <c:v>6.4091500000000003</c:v>
                </c:pt>
                <c:pt idx="8217">
                  <c:v>6.3875999999999999</c:v>
                </c:pt>
                <c:pt idx="8218">
                  <c:v>6.3746700000000001</c:v>
                </c:pt>
                <c:pt idx="8219">
                  <c:v>6.3660500000000004</c:v>
                </c:pt>
                <c:pt idx="8220">
                  <c:v>6.3337199999999996</c:v>
                </c:pt>
                <c:pt idx="8221">
                  <c:v>6.3358800000000004</c:v>
                </c:pt>
                <c:pt idx="8222">
                  <c:v>6.3746700000000001</c:v>
                </c:pt>
                <c:pt idx="8223">
                  <c:v>6.4005299999999998</c:v>
                </c:pt>
                <c:pt idx="8224">
                  <c:v>6.4091500000000003</c:v>
                </c:pt>
                <c:pt idx="8225">
                  <c:v>6.4630299999999998</c:v>
                </c:pt>
                <c:pt idx="8226">
                  <c:v>6.4306999999999999</c:v>
                </c:pt>
                <c:pt idx="8227">
                  <c:v>6.4245400000000004</c:v>
                </c:pt>
                <c:pt idx="8228">
                  <c:v>6.3633600000000001</c:v>
                </c:pt>
                <c:pt idx="8229">
                  <c:v>6.3633600000000001</c:v>
                </c:pt>
                <c:pt idx="8230">
                  <c:v>6.3523300000000003</c:v>
                </c:pt>
                <c:pt idx="8231">
                  <c:v>6.3758400000000002</c:v>
                </c:pt>
                <c:pt idx="8232">
                  <c:v>6.3699700000000004</c:v>
                </c:pt>
                <c:pt idx="8233">
                  <c:v>6.1231200000000001</c:v>
                </c:pt>
                <c:pt idx="8234">
                  <c:v>5.1298300000000001</c:v>
                </c:pt>
                <c:pt idx="8235">
                  <c:v>4.93588</c:v>
                </c:pt>
                <c:pt idx="8236">
                  <c:v>4.6890299999999998</c:v>
                </c:pt>
                <c:pt idx="8237">
                  <c:v>4.5009499999999996</c:v>
                </c:pt>
                <c:pt idx="8238">
                  <c:v>4.4674500000000004</c:v>
                </c:pt>
                <c:pt idx="8239">
                  <c:v>4.1894499999999999</c:v>
                </c:pt>
                <c:pt idx="8240">
                  <c:v>3.74864</c:v>
                </c:pt>
                <c:pt idx="8241">
                  <c:v>3.4195000000000002</c:v>
                </c:pt>
              </c:numCache>
            </c:numRef>
          </c:xVal>
          <c:yVal>
            <c:numRef>
              <c:f>'[BR_wells_caliper_no-BR03.xlsx]BR05_caliper'!$A$3:$A$8244</c:f>
              <c:numCache>
                <c:formatCode>General</c:formatCode>
                <c:ptCount val="8242"/>
                <c:pt idx="0">
                  <c:v>23.75</c:v>
                </c:pt>
                <c:pt idx="1">
                  <c:v>23.77</c:v>
                </c:pt>
                <c:pt idx="2">
                  <c:v>23.79</c:v>
                </c:pt>
                <c:pt idx="3">
                  <c:v>23.81</c:v>
                </c:pt>
                <c:pt idx="4">
                  <c:v>23.83</c:v>
                </c:pt>
                <c:pt idx="5">
                  <c:v>23.85</c:v>
                </c:pt>
                <c:pt idx="6">
                  <c:v>23.87</c:v>
                </c:pt>
                <c:pt idx="7">
                  <c:v>23.89</c:v>
                </c:pt>
                <c:pt idx="8">
                  <c:v>23.91</c:v>
                </c:pt>
                <c:pt idx="9">
                  <c:v>23.93</c:v>
                </c:pt>
                <c:pt idx="10">
                  <c:v>23.95</c:v>
                </c:pt>
                <c:pt idx="11">
                  <c:v>23.97</c:v>
                </c:pt>
                <c:pt idx="12">
                  <c:v>23.99</c:v>
                </c:pt>
                <c:pt idx="13">
                  <c:v>24.01</c:v>
                </c:pt>
                <c:pt idx="14">
                  <c:v>24.03</c:v>
                </c:pt>
                <c:pt idx="15">
                  <c:v>24.05</c:v>
                </c:pt>
                <c:pt idx="16">
                  <c:v>24.07</c:v>
                </c:pt>
                <c:pt idx="17">
                  <c:v>24.09</c:v>
                </c:pt>
                <c:pt idx="18">
                  <c:v>24.11</c:v>
                </c:pt>
                <c:pt idx="19">
                  <c:v>24.13</c:v>
                </c:pt>
                <c:pt idx="20">
                  <c:v>24.16</c:v>
                </c:pt>
                <c:pt idx="21">
                  <c:v>24.18</c:v>
                </c:pt>
                <c:pt idx="22">
                  <c:v>24.2</c:v>
                </c:pt>
                <c:pt idx="23">
                  <c:v>24.22</c:v>
                </c:pt>
                <c:pt idx="24">
                  <c:v>24.24</c:v>
                </c:pt>
                <c:pt idx="25">
                  <c:v>24.26</c:v>
                </c:pt>
                <c:pt idx="26">
                  <c:v>24.28</c:v>
                </c:pt>
                <c:pt idx="27">
                  <c:v>24.3</c:v>
                </c:pt>
                <c:pt idx="28">
                  <c:v>24.32</c:v>
                </c:pt>
                <c:pt idx="29">
                  <c:v>24.34</c:v>
                </c:pt>
                <c:pt idx="30">
                  <c:v>24.36</c:v>
                </c:pt>
                <c:pt idx="31">
                  <c:v>24.38</c:v>
                </c:pt>
                <c:pt idx="32">
                  <c:v>24.4</c:v>
                </c:pt>
                <c:pt idx="33">
                  <c:v>24.42</c:v>
                </c:pt>
                <c:pt idx="34">
                  <c:v>24.44</c:v>
                </c:pt>
                <c:pt idx="35">
                  <c:v>24.46</c:v>
                </c:pt>
                <c:pt idx="36">
                  <c:v>24.48</c:v>
                </c:pt>
                <c:pt idx="37">
                  <c:v>24.5</c:v>
                </c:pt>
                <c:pt idx="38">
                  <c:v>24.52</c:v>
                </c:pt>
                <c:pt idx="39">
                  <c:v>24.54</c:v>
                </c:pt>
                <c:pt idx="40">
                  <c:v>24.57</c:v>
                </c:pt>
                <c:pt idx="41">
                  <c:v>24.59</c:v>
                </c:pt>
                <c:pt idx="42">
                  <c:v>24.61</c:v>
                </c:pt>
                <c:pt idx="43">
                  <c:v>24.63</c:v>
                </c:pt>
                <c:pt idx="44">
                  <c:v>24.65</c:v>
                </c:pt>
                <c:pt idx="45">
                  <c:v>24.67</c:v>
                </c:pt>
                <c:pt idx="46">
                  <c:v>24.69</c:v>
                </c:pt>
                <c:pt idx="47">
                  <c:v>24.71</c:v>
                </c:pt>
                <c:pt idx="48">
                  <c:v>24.73</c:v>
                </c:pt>
                <c:pt idx="49">
                  <c:v>24.75</c:v>
                </c:pt>
                <c:pt idx="50">
                  <c:v>24.77</c:v>
                </c:pt>
                <c:pt idx="51">
                  <c:v>24.79</c:v>
                </c:pt>
                <c:pt idx="52">
                  <c:v>24.81</c:v>
                </c:pt>
                <c:pt idx="53">
                  <c:v>24.83</c:v>
                </c:pt>
                <c:pt idx="54">
                  <c:v>24.85</c:v>
                </c:pt>
                <c:pt idx="55">
                  <c:v>24.87</c:v>
                </c:pt>
                <c:pt idx="56">
                  <c:v>24.89</c:v>
                </c:pt>
                <c:pt idx="57">
                  <c:v>24.91</c:v>
                </c:pt>
                <c:pt idx="58">
                  <c:v>24.93</c:v>
                </c:pt>
                <c:pt idx="59">
                  <c:v>24.95</c:v>
                </c:pt>
                <c:pt idx="60">
                  <c:v>24.98</c:v>
                </c:pt>
                <c:pt idx="61">
                  <c:v>25</c:v>
                </c:pt>
                <c:pt idx="62">
                  <c:v>25.02</c:v>
                </c:pt>
                <c:pt idx="63">
                  <c:v>25.04</c:v>
                </c:pt>
                <c:pt idx="64">
                  <c:v>25.06</c:v>
                </c:pt>
                <c:pt idx="65">
                  <c:v>25.08</c:v>
                </c:pt>
                <c:pt idx="66">
                  <c:v>25.1</c:v>
                </c:pt>
                <c:pt idx="67">
                  <c:v>25.12</c:v>
                </c:pt>
                <c:pt idx="68">
                  <c:v>25.14</c:v>
                </c:pt>
                <c:pt idx="69">
                  <c:v>25.16</c:v>
                </c:pt>
                <c:pt idx="70">
                  <c:v>25.18</c:v>
                </c:pt>
                <c:pt idx="71">
                  <c:v>25.2</c:v>
                </c:pt>
                <c:pt idx="72">
                  <c:v>25.22</c:v>
                </c:pt>
                <c:pt idx="73">
                  <c:v>25.24</c:v>
                </c:pt>
                <c:pt idx="74">
                  <c:v>25.26</c:v>
                </c:pt>
                <c:pt idx="75">
                  <c:v>25.28</c:v>
                </c:pt>
                <c:pt idx="76">
                  <c:v>25.3</c:v>
                </c:pt>
                <c:pt idx="77">
                  <c:v>25.32</c:v>
                </c:pt>
                <c:pt idx="78">
                  <c:v>25.34</c:v>
                </c:pt>
                <c:pt idx="79">
                  <c:v>25.36</c:v>
                </c:pt>
                <c:pt idx="80">
                  <c:v>25.39</c:v>
                </c:pt>
                <c:pt idx="81">
                  <c:v>25.41</c:v>
                </c:pt>
                <c:pt idx="82">
                  <c:v>25.43</c:v>
                </c:pt>
                <c:pt idx="83">
                  <c:v>25.45</c:v>
                </c:pt>
                <c:pt idx="84">
                  <c:v>25.47</c:v>
                </c:pt>
                <c:pt idx="85">
                  <c:v>25.49</c:v>
                </c:pt>
                <c:pt idx="86">
                  <c:v>25.51</c:v>
                </c:pt>
                <c:pt idx="87">
                  <c:v>25.53</c:v>
                </c:pt>
                <c:pt idx="88">
                  <c:v>25.55</c:v>
                </c:pt>
                <c:pt idx="89">
                  <c:v>25.57</c:v>
                </c:pt>
                <c:pt idx="90">
                  <c:v>25.59</c:v>
                </c:pt>
                <c:pt idx="91">
                  <c:v>25.61</c:v>
                </c:pt>
                <c:pt idx="92">
                  <c:v>25.63</c:v>
                </c:pt>
                <c:pt idx="93">
                  <c:v>25.65</c:v>
                </c:pt>
                <c:pt idx="94">
                  <c:v>25.67</c:v>
                </c:pt>
                <c:pt idx="95">
                  <c:v>25.69</c:v>
                </c:pt>
                <c:pt idx="96">
                  <c:v>25.71</c:v>
                </c:pt>
                <c:pt idx="97">
                  <c:v>25.73</c:v>
                </c:pt>
                <c:pt idx="98">
                  <c:v>25.75</c:v>
                </c:pt>
                <c:pt idx="99">
                  <c:v>25.78</c:v>
                </c:pt>
                <c:pt idx="100">
                  <c:v>25.8</c:v>
                </c:pt>
                <c:pt idx="101">
                  <c:v>25.82</c:v>
                </c:pt>
                <c:pt idx="102">
                  <c:v>25.84</c:v>
                </c:pt>
                <c:pt idx="103">
                  <c:v>25.86</c:v>
                </c:pt>
                <c:pt idx="104">
                  <c:v>25.88</c:v>
                </c:pt>
                <c:pt idx="105">
                  <c:v>25.9</c:v>
                </c:pt>
                <c:pt idx="106">
                  <c:v>25.92</c:v>
                </c:pt>
                <c:pt idx="107">
                  <c:v>25.94</c:v>
                </c:pt>
                <c:pt idx="108">
                  <c:v>25.96</c:v>
                </c:pt>
                <c:pt idx="109">
                  <c:v>25.98</c:v>
                </c:pt>
                <c:pt idx="110">
                  <c:v>26</c:v>
                </c:pt>
                <c:pt idx="111">
                  <c:v>26.02</c:v>
                </c:pt>
                <c:pt idx="112">
                  <c:v>26.04</c:v>
                </c:pt>
                <c:pt idx="113">
                  <c:v>26.06</c:v>
                </c:pt>
                <c:pt idx="114">
                  <c:v>26.08</c:v>
                </c:pt>
                <c:pt idx="115">
                  <c:v>26.1</c:v>
                </c:pt>
                <c:pt idx="116">
                  <c:v>26.12</c:v>
                </c:pt>
                <c:pt idx="117">
                  <c:v>26.14</c:v>
                </c:pt>
                <c:pt idx="118">
                  <c:v>26.16</c:v>
                </c:pt>
                <c:pt idx="119">
                  <c:v>26.19</c:v>
                </c:pt>
                <c:pt idx="120">
                  <c:v>26.21</c:v>
                </c:pt>
                <c:pt idx="121">
                  <c:v>26.23</c:v>
                </c:pt>
                <c:pt idx="122">
                  <c:v>26.25</c:v>
                </c:pt>
                <c:pt idx="123">
                  <c:v>26.27</c:v>
                </c:pt>
                <c:pt idx="124">
                  <c:v>26.29</c:v>
                </c:pt>
                <c:pt idx="125">
                  <c:v>26.31</c:v>
                </c:pt>
                <c:pt idx="126">
                  <c:v>26.33</c:v>
                </c:pt>
                <c:pt idx="127">
                  <c:v>26.35</c:v>
                </c:pt>
                <c:pt idx="128">
                  <c:v>26.37</c:v>
                </c:pt>
                <c:pt idx="129">
                  <c:v>26.39</c:v>
                </c:pt>
                <c:pt idx="130">
                  <c:v>26.41</c:v>
                </c:pt>
                <c:pt idx="131">
                  <c:v>26.43</c:v>
                </c:pt>
                <c:pt idx="132">
                  <c:v>26.45</c:v>
                </c:pt>
                <c:pt idx="133">
                  <c:v>26.47</c:v>
                </c:pt>
                <c:pt idx="134">
                  <c:v>26.49</c:v>
                </c:pt>
                <c:pt idx="135">
                  <c:v>26.51</c:v>
                </c:pt>
                <c:pt idx="136">
                  <c:v>26.53</c:v>
                </c:pt>
                <c:pt idx="137">
                  <c:v>26.55</c:v>
                </c:pt>
                <c:pt idx="138">
                  <c:v>26.57</c:v>
                </c:pt>
                <c:pt idx="139">
                  <c:v>26.6</c:v>
                </c:pt>
                <c:pt idx="140">
                  <c:v>26.62</c:v>
                </c:pt>
                <c:pt idx="141">
                  <c:v>26.64</c:v>
                </c:pt>
                <c:pt idx="142">
                  <c:v>26.66</c:v>
                </c:pt>
                <c:pt idx="143">
                  <c:v>26.68</c:v>
                </c:pt>
                <c:pt idx="144">
                  <c:v>26.7</c:v>
                </c:pt>
                <c:pt idx="145">
                  <c:v>26.72</c:v>
                </c:pt>
                <c:pt idx="146">
                  <c:v>26.74</c:v>
                </c:pt>
                <c:pt idx="147">
                  <c:v>26.76</c:v>
                </c:pt>
                <c:pt idx="148">
                  <c:v>26.78</c:v>
                </c:pt>
                <c:pt idx="149">
                  <c:v>26.8</c:v>
                </c:pt>
                <c:pt idx="150">
                  <c:v>26.82</c:v>
                </c:pt>
                <c:pt idx="151">
                  <c:v>26.84</c:v>
                </c:pt>
                <c:pt idx="152">
                  <c:v>26.86</c:v>
                </c:pt>
                <c:pt idx="153">
                  <c:v>26.88</c:v>
                </c:pt>
                <c:pt idx="154">
                  <c:v>26.9</c:v>
                </c:pt>
                <c:pt idx="155">
                  <c:v>26.92</c:v>
                </c:pt>
                <c:pt idx="156">
                  <c:v>26.94</c:v>
                </c:pt>
                <c:pt idx="157">
                  <c:v>26.96</c:v>
                </c:pt>
                <c:pt idx="158">
                  <c:v>26.98</c:v>
                </c:pt>
                <c:pt idx="159">
                  <c:v>27.01</c:v>
                </c:pt>
                <c:pt idx="160">
                  <c:v>27.03</c:v>
                </c:pt>
                <c:pt idx="161">
                  <c:v>27.05</c:v>
                </c:pt>
                <c:pt idx="162">
                  <c:v>27.07</c:v>
                </c:pt>
                <c:pt idx="163">
                  <c:v>27.09</c:v>
                </c:pt>
                <c:pt idx="164">
                  <c:v>27.11</c:v>
                </c:pt>
                <c:pt idx="165">
                  <c:v>27.13</c:v>
                </c:pt>
                <c:pt idx="166">
                  <c:v>27.15</c:v>
                </c:pt>
                <c:pt idx="167">
                  <c:v>27.17</c:v>
                </c:pt>
                <c:pt idx="168">
                  <c:v>27.19</c:v>
                </c:pt>
                <c:pt idx="169">
                  <c:v>27.21</c:v>
                </c:pt>
                <c:pt idx="170">
                  <c:v>27.23</c:v>
                </c:pt>
                <c:pt idx="171">
                  <c:v>27.25</c:v>
                </c:pt>
                <c:pt idx="172">
                  <c:v>27.27</c:v>
                </c:pt>
                <c:pt idx="173">
                  <c:v>27.29</c:v>
                </c:pt>
                <c:pt idx="174">
                  <c:v>27.31</c:v>
                </c:pt>
                <c:pt idx="175">
                  <c:v>27.33</c:v>
                </c:pt>
                <c:pt idx="176">
                  <c:v>27.35</c:v>
                </c:pt>
                <c:pt idx="177">
                  <c:v>27.37</c:v>
                </c:pt>
                <c:pt idx="178">
                  <c:v>27.4</c:v>
                </c:pt>
                <c:pt idx="179">
                  <c:v>27.42</c:v>
                </c:pt>
                <c:pt idx="180">
                  <c:v>27.44</c:v>
                </c:pt>
                <c:pt idx="181">
                  <c:v>27.46</c:v>
                </c:pt>
                <c:pt idx="182">
                  <c:v>27.48</c:v>
                </c:pt>
                <c:pt idx="183">
                  <c:v>27.5</c:v>
                </c:pt>
                <c:pt idx="184">
                  <c:v>27.52</c:v>
                </c:pt>
                <c:pt idx="185">
                  <c:v>27.54</c:v>
                </c:pt>
                <c:pt idx="186">
                  <c:v>27.56</c:v>
                </c:pt>
                <c:pt idx="187">
                  <c:v>27.58</c:v>
                </c:pt>
                <c:pt idx="188">
                  <c:v>27.6</c:v>
                </c:pt>
                <c:pt idx="189">
                  <c:v>27.62</c:v>
                </c:pt>
                <c:pt idx="190">
                  <c:v>27.64</c:v>
                </c:pt>
                <c:pt idx="191">
                  <c:v>27.66</c:v>
                </c:pt>
                <c:pt idx="192">
                  <c:v>27.68</c:v>
                </c:pt>
                <c:pt idx="193">
                  <c:v>27.7</c:v>
                </c:pt>
                <c:pt idx="194">
                  <c:v>27.72</c:v>
                </c:pt>
                <c:pt idx="195">
                  <c:v>27.74</c:v>
                </c:pt>
                <c:pt idx="196">
                  <c:v>27.76</c:v>
                </c:pt>
                <c:pt idx="197">
                  <c:v>27.78</c:v>
                </c:pt>
                <c:pt idx="198">
                  <c:v>27.81</c:v>
                </c:pt>
                <c:pt idx="199">
                  <c:v>27.83</c:v>
                </c:pt>
                <c:pt idx="200">
                  <c:v>27.85</c:v>
                </c:pt>
                <c:pt idx="201">
                  <c:v>27.87</c:v>
                </c:pt>
                <c:pt idx="202">
                  <c:v>27.89</c:v>
                </c:pt>
                <c:pt idx="203">
                  <c:v>27.91</c:v>
                </c:pt>
                <c:pt idx="204">
                  <c:v>27.93</c:v>
                </c:pt>
                <c:pt idx="205">
                  <c:v>27.95</c:v>
                </c:pt>
                <c:pt idx="206">
                  <c:v>27.97</c:v>
                </c:pt>
                <c:pt idx="207">
                  <c:v>27.99</c:v>
                </c:pt>
                <c:pt idx="208">
                  <c:v>28.01</c:v>
                </c:pt>
                <c:pt idx="209">
                  <c:v>28.03</c:v>
                </c:pt>
                <c:pt idx="210">
                  <c:v>28.05</c:v>
                </c:pt>
                <c:pt idx="211">
                  <c:v>28.07</c:v>
                </c:pt>
                <c:pt idx="212">
                  <c:v>28.09</c:v>
                </c:pt>
                <c:pt idx="213">
                  <c:v>28.11</c:v>
                </c:pt>
                <c:pt idx="214">
                  <c:v>28.13</c:v>
                </c:pt>
                <c:pt idx="215">
                  <c:v>28.15</c:v>
                </c:pt>
                <c:pt idx="216">
                  <c:v>28.17</c:v>
                </c:pt>
                <c:pt idx="217">
                  <c:v>28.19</c:v>
                </c:pt>
                <c:pt idx="218">
                  <c:v>28.22</c:v>
                </c:pt>
                <c:pt idx="219">
                  <c:v>28.24</c:v>
                </c:pt>
                <c:pt idx="220">
                  <c:v>28.26</c:v>
                </c:pt>
                <c:pt idx="221">
                  <c:v>28.28</c:v>
                </c:pt>
                <c:pt idx="222">
                  <c:v>28.3</c:v>
                </c:pt>
                <c:pt idx="223">
                  <c:v>28.32</c:v>
                </c:pt>
                <c:pt idx="224">
                  <c:v>28.34</c:v>
                </c:pt>
                <c:pt idx="225">
                  <c:v>28.36</c:v>
                </c:pt>
                <c:pt idx="226">
                  <c:v>28.38</c:v>
                </c:pt>
                <c:pt idx="227">
                  <c:v>28.4</c:v>
                </c:pt>
                <c:pt idx="228">
                  <c:v>28.42</c:v>
                </c:pt>
                <c:pt idx="229">
                  <c:v>28.44</c:v>
                </c:pt>
                <c:pt idx="230">
                  <c:v>28.46</c:v>
                </c:pt>
                <c:pt idx="231">
                  <c:v>28.48</c:v>
                </c:pt>
                <c:pt idx="232">
                  <c:v>28.5</c:v>
                </c:pt>
                <c:pt idx="233">
                  <c:v>28.52</c:v>
                </c:pt>
                <c:pt idx="234">
                  <c:v>28.54</c:v>
                </c:pt>
                <c:pt idx="235">
                  <c:v>28.56</c:v>
                </c:pt>
                <c:pt idx="236">
                  <c:v>28.58</c:v>
                </c:pt>
                <c:pt idx="237">
                  <c:v>28.6</c:v>
                </c:pt>
                <c:pt idx="238">
                  <c:v>28.63</c:v>
                </c:pt>
                <c:pt idx="239">
                  <c:v>28.65</c:v>
                </c:pt>
                <c:pt idx="240">
                  <c:v>28.67</c:v>
                </c:pt>
                <c:pt idx="241">
                  <c:v>28.69</c:v>
                </c:pt>
                <c:pt idx="242">
                  <c:v>28.71</c:v>
                </c:pt>
                <c:pt idx="243">
                  <c:v>28.73</c:v>
                </c:pt>
                <c:pt idx="244">
                  <c:v>28.75</c:v>
                </c:pt>
                <c:pt idx="245">
                  <c:v>28.77</c:v>
                </c:pt>
                <c:pt idx="246">
                  <c:v>28.79</c:v>
                </c:pt>
                <c:pt idx="247">
                  <c:v>28.81</c:v>
                </c:pt>
                <c:pt idx="248">
                  <c:v>28.83</c:v>
                </c:pt>
                <c:pt idx="249">
                  <c:v>28.85</c:v>
                </c:pt>
                <c:pt idx="250">
                  <c:v>28.87</c:v>
                </c:pt>
                <c:pt idx="251">
                  <c:v>28.89</c:v>
                </c:pt>
                <c:pt idx="252">
                  <c:v>28.91</c:v>
                </c:pt>
                <c:pt idx="253">
                  <c:v>28.93</c:v>
                </c:pt>
                <c:pt idx="254">
                  <c:v>28.95</c:v>
                </c:pt>
                <c:pt idx="255">
                  <c:v>28.97</c:v>
                </c:pt>
                <c:pt idx="256">
                  <c:v>28.99</c:v>
                </c:pt>
                <c:pt idx="257">
                  <c:v>29.01</c:v>
                </c:pt>
                <c:pt idx="258">
                  <c:v>29.04</c:v>
                </c:pt>
                <c:pt idx="259">
                  <c:v>29.06</c:v>
                </c:pt>
                <c:pt idx="260">
                  <c:v>29.08</c:v>
                </c:pt>
                <c:pt idx="261">
                  <c:v>29.1</c:v>
                </c:pt>
                <c:pt idx="262">
                  <c:v>29.12</c:v>
                </c:pt>
                <c:pt idx="263">
                  <c:v>29.14</c:v>
                </c:pt>
                <c:pt idx="264">
                  <c:v>29.16</c:v>
                </c:pt>
                <c:pt idx="265">
                  <c:v>29.18</c:v>
                </c:pt>
                <c:pt idx="266">
                  <c:v>29.2</c:v>
                </c:pt>
                <c:pt idx="267">
                  <c:v>29.22</c:v>
                </c:pt>
                <c:pt idx="268">
                  <c:v>29.24</c:v>
                </c:pt>
                <c:pt idx="269">
                  <c:v>29.26</c:v>
                </c:pt>
                <c:pt idx="270">
                  <c:v>29.28</c:v>
                </c:pt>
                <c:pt idx="271">
                  <c:v>29.3</c:v>
                </c:pt>
                <c:pt idx="272">
                  <c:v>29.32</c:v>
                </c:pt>
                <c:pt idx="273">
                  <c:v>29.34</c:v>
                </c:pt>
                <c:pt idx="274">
                  <c:v>29.36</c:v>
                </c:pt>
                <c:pt idx="275">
                  <c:v>29.38</c:v>
                </c:pt>
                <c:pt idx="276">
                  <c:v>29.4</c:v>
                </c:pt>
                <c:pt idx="277">
                  <c:v>29.43</c:v>
                </c:pt>
                <c:pt idx="278">
                  <c:v>29.45</c:v>
                </c:pt>
                <c:pt idx="279">
                  <c:v>29.47</c:v>
                </c:pt>
                <c:pt idx="280">
                  <c:v>29.49</c:v>
                </c:pt>
                <c:pt idx="281">
                  <c:v>29.51</c:v>
                </c:pt>
                <c:pt idx="282">
                  <c:v>29.53</c:v>
                </c:pt>
                <c:pt idx="283">
                  <c:v>29.55</c:v>
                </c:pt>
                <c:pt idx="284">
                  <c:v>29.57</c:v>
                </c:pt>
                <c:pt idx="285">
                  <c:v>29.59</c:v>
                </c:pt>
                <c:pt idx="286">
                  <c:v>29.61</c:v>
                </c:pt>
                <c:pt idx="287">
                  <c:v>29.63</c:v>
                </c:pt>
                <c:pt idx="288">
                  <c:v>29.65</c:v>
                </c:pt>
                <c:pt idx="289">
                  <c:v>29.67</c:v>
                </c:pt>
                <c:pt idx="290">
                  <c:v>29.69</c:v>
                </c:pt>
                <c:pt idx="291">
                  <c:v>29.71</c:v>
                </c:pt>
                <c:pt idx="292">
                  <c:v>29.73</c:v>
                </c:pt>
                <c:pt idx="293">
                  <c:v>29.75</c:v>
                </c:pt>
                <c:pt idx="294">
                  <c:v>29.77</c:v>
                </c:pt>
                <c:pt idx="295">
                  <c:v>29.79</c:v>
                </c:pt>
                <c:pt idx="296">
                  <c:v>29.81</c:v>
                </c:pt>
                <c:pt idx="297">
                  <c:v>29.84</c:v>
                </c:pt>
                <c:pt idx="298">
                  <c:v>29.86</c:v>
                </c:pt>
                <c:pt idx="299">
                  <c:v>29.88</c:v>
                </c:pt>
                <c:pt idx="300">
                  <c:v>29.9</c:v>
                </c:pt>
                <c:pt idx="301">
                  <c:v>29.92</c:v>
                </c:pt>
                <c:pt idx="302">
                  <c:v>29.94</c:v>
                </c:pt>
                <c:pt idx="303">
                  <c:v>29.96</c:v>
                </c:pt>
                <c:pt idx="304">
                  <c:v>29.98</c:v>
                </c:pt>
                <c:pt idx="305">
                  <c:v>30</c:v>
                </c:pt>
                <c:pt idx="306">
                  <c:v>30.02</c:v>
                </c:pt>
                <c:pt idx="307">
                  <c:v>30.04</c:v>
                </c:pt>
                <c:pt idx="308">
                  <c:v>30.06</c:v>
                </c:pt>
                <c:pt idx="309">
                  <c:v>30.08</c:v>
                </c:pt>
                <c:pt idx="310">
                  <c:v>30.1</c:v>
                </c:pt>
                <c:pt idx="311">
                  <c:v>30.12</c:v>
                </c:pt>
                <c:pt idx="312">
                  <c:v>30.14</c:v>
                </c:pt>
                <c:pt idx="313">
                  <c:v>30.16</c:v>
                </c:pt>
                <c:pt idx="314">
                  <c:v>30.18</c:v>
                </c:pt>
                <c:pt idx="315">
                  <c:v>30.2</c:v>
                </c:pt>
                <c:pt idx="316">
                  <c:v>30.22</c:v>
                </c:pt>
                <c:pt idx="317">
                  <c:v>30.25</c:v>
                </c:pt>
                <c:pt idx="318">
                  <c:v>30.27</c:v>
                </c:pt>
                <c:pt idx="319">
                  <c:v>30.29</c:v>
                </c:pt>
                <c:pt idx="320">
                  <c:v>30.31</c:v>
                </c:pt>
                <c:pt idx="321">
                  <c:v>30.33</c:v>
                </c:pt>
                <c:pt idx="322">
                  <c:v>30.35</c:v>
                </c:pt>
                <c:pt idx="323">
                  <c:v>30.37</c:v>
                </c:pt>
                <c:pt idx="324">
                  <c:v>30.39</c:v>
                </c:pt>
                <c:pt idx="325">
                  <c:v>30.41</c:v>
                </c:pt>
                <c:pt idx="326">
                  <c:v>30.43</c:v>
                </c:pt>
                <c:pt idx="327">
                  <c:v>30.45</c:v>
                </c:pt>
                <c:pt idx="328">
                  <c:v>30.47</c:v>
                </c:pt>
                <c:pt idx="329">
                  <c:v>30.49</c:v>
                </c:pt>
                <c:pt idx="330">
                  <c:v>30.51</c:v>
                </c:pt>
                <c:pt idx="331">
                  <c:v>30.53</c:v>
                </c:pt>
                <c:pt idx="332">
                  <c:v>30.55</c:v>
                </c:pt>
                <c:pt idx="333">
                  <c:v>30.57</c:v>
                </c:pt>
                <c:pt idx="334">
                  <c:v>30.59</c:v>
                </c:pt>
                <c:pt idx="335">
                  <c:v>30.61</c:v>
                </c:pt>
                <c:pt idx="336">
                  <c:v>30.63</c:v>
                </c:pt>
                <c:pt idx="337">
                  <c:v>30.66</c:v>
                </c:pt>
                <c:pt idx="338">
                  <c:v>30.68</c:v>
                </c:pt>
                <c:pt idx="339">
                  <c:v>30.7</c:v>
                </c:pt>
                <c:pt idx="340">
                  <c:v>30.72</c:v>
                </c:pt>
                <c:pt idx="341">
                  <c:v>30.74</c:v>
                </c:pt>
                <c:pt idx="342">
                  <c:v>30.76</c:v>
                </c:pt>
                <c:pt idx="343">
                  <c:v>30.78</c:v>
                </c:pt>
                <c:pt idx="344">
                  <c:v>30.8</c:v>
                </c:pt>
                <c:pt idx="345">
                  <c:v>30.82</c:v>
                </c:pt>
                <c:pt idx="346">
                  <c:v>30.84</c:v>
                </c:pt>
                <c:pt idx="347">
                  <c:v>30.86</c:v>
                </c:pt>
                <c:pt idx="348">
                  <c:v>30.88</c:v>
                </c:pt>
                <c:pt idx="349">
                  <c:v>30.9</c:v>
                </c:pt>
                <c:pt idx="350">
                  <c:v>30.92</c:v>
                </c:pt>
                <c:pt idx="351">
                  <c:v>30.94</c:v>
                </c:pt>
                <c:pt idx="352">
                  <c:v>30.96</c:v>
                </c:pt>
                <c:pt idx="353">
                  <c:v>30.98</c:v>
                </c:pt>
                <c:pt idx="354">
                  <c:v>31</c:v>
                </c:pt>
                <c:pt idx="355">
                  <c:v>31.02</c:v>
                </c:pt>
                <c:pt idx="356">
                  <c:v>31.04</c:v>
                </c:pt>
                <c:pt idx="357">
                  <c:v>31.07</c:v>
                </c:pt>
                <c:pt idx="358">
                  <c:v>31.09</c:v>
                </c:pt>
                <c:pt idx="359">
                  <c:v>31.11</c:v>
                </c:pt>
                <c:pt idx="360">
                  <c:v>31.13</c:v>
                </c:pt>
                <c:pt idx="361">
                  <c:v>31.15</c:v>
                </c:pt>
                <c:pt idx="362">
                  <c:v>31.17</c:v>
                </c:pt>
                <c:pt idx="363">
                  <c:v>31.19</c:v>
                </c:pt>
                <c:pt idx="364">
                  <c:v>31.21</c:v>
                </c:pt>
                <c:pt idx="365">
                  <c:v>31.23</c:v>
                </c:pt>
                <c:pt idx="366">
                  <c:v>31.25</c:v>
                </c:pt>
                <c:pt idx="367">
                  <c:v>31.27</c:v>
                </c:pt>
                <c:pt idx="368">
                  <c:v>31.29</c:v>
                </c:pt>
                <c:pt idx="369">
                  <c:v>31.31</c:v>
                </c:pt>
                <c:pt idx="370">
                  <c:v>31.33</c:v>
                </c:pt>
                <c:pt idx="371">
                  <c:v>31.35</c:v>
                </c:pt>
                <c:pt idx="372">
                  <c:v>31.37</c:v>
                </c:pt>
                <c:pt idx="373">
                  <c:v>31.39</c:v>
                </c:pt>
                <c:pt idx="374">
                  <c:v>31.41</c:v>
                </c:pt>
                <c:pt idx="375">
                  <c:v>31.43</c:v>
                </c:pt>
                <c:pt idx="376">
                  <c:v>31.46</c:v>
                </c:pt>
                <c:pt idx="377">
                  <c:v>31.48</c:v>
                </c:pt>
                <c:pt idx="378">
                  <c:v>31.5</c:v>
                </c:pt>
                <c:pt idx="379">
                  <c:v>31.52</c:v>
                </c:pt>
                <c:pt idx="380">
                  <c:v>31.54</c:v>
                </c:pt>
                <c:pt idx="381">
                  <c:v>31.56</c:v>
                </c:pt>
                <c:pt idx="382">
                  <c:v>31.58</c:v>
                </c:pt>
                <c:pt idx="383">
                  <c:v>31.6</c:v>
                </c:pt>
                <c:pt idx="384">
                  <c:v>31.62</c:v>
                </c:pt>
                <c:pt idx="385">
                  <c:v>31.64</c:v>
                </c:pt>
                <c:pt idx="386">
                  <c:v>31.66</c:v>
                </c:pt>
                <c:pt idx="387">
                  <c:v>31.68</c:v>
                </c:pt>
                <c:pt idx="388">
                  <c:v>31.7</c:v>
                </c:pt>
                <c:pt idx="389">
                  <c:v>31.72</c:v>
                </c:pt>
                <c:pt idx="390">
                  <c:v>31.74</c:v>
                </c:pt>
                <c:pt idx="391">
                  <c:v>31.76</c:v>
                </c:pt>
                <c:pt idx="392">
                  <c:v>31.78</c:v>
                </c:pt>
                <c:pt idx="393">
                  <c:v>31.8</c:v>
                </c:pt>
                <c:pt idx="394">
                  <c:v>31.82</c:v>
                </c:pt>
                <c:pt idx="395">
                  <c:v>31.84</c:v>
                </c:pt>
                <c:pt idx="396">
                  <c:v>31.87</c:v>
                </c:pt>
                <c:pt idx="397">
                  <c:v>31.89</c:v>
                </c:pt>
                <c:pt idx="398">
                  <c:v>31.91</c:v>
                </c:pt>
                <c:pt idx="399">
                  <c:v>31.93</c:v>
                </c:pt>
                <c:pt idx="400">
                  <c:v>31.95</c:v>
                </c:pt>
                <c:pt idx="401">
                  <c:v>31.97</c:v>
                </c:pt>
                <c:pt idx="402">
                  <c:v>31.99</c:v>
                </c:pt>
                <c:pt idx="403">
                  <c:v>32.01</c:v>
                </c:pt>
                <c:pt idx="404">
                  <c:v>32.03</c:v>
                </c:pt>
                <c:pt idx="405">
                  <c:v>32.049999999999997</c:v>
                </c:pt>
                <c:pt idx="406">
                  <c:v>32.07</c:v>
                </c:pt>
                <c:pt idx="407">
                  <c:v>32.090000000000003</c:v>
                </c:pt>
                <c:pt idx="408">
                  <c:v>32.11</c:v>
                </c:pt>
                <c:pt idx="409">
                  <c:v>32.130000000000003</c:v>
                </c:pt>
                <c:pt idx="410">
                  <c:v>32.15</c:v>
                </c:pt>
                <c:pt idx="411">
                  <c:v>32.17</c:v>
                </c:pt>
                <c:pt idx="412">
                  <c:v>32.19</c:v>
                </c:pt>
                <c:pt idx="413">
                  <c:v>32.21</c:v>
                </c:pt>
                <c:pt idx="414">
                  <c:v>32.229999999999997</c:v>
                </c:pt>
                <c:pt idx="415">
                  <c:v>32.25</c:v>
                </c:pt>
                <c:pt idx="416">
                  <c:v>32.28</c:v>
                </c:pt>
                <c:pt idx="417">
                  <c:v>32.299999999999997</c:v>
                </c:pt>
                <c:pt idx="418">
                  <c:v>32.32</c:v>
                </c:pt>
                <c:pt idx="419">
                  <c:v>32.340000000000003</c:v>
                </c:pt>
                <c:pt idx="420">
                  <c:v>32.36</c:v>
                </c:pt>
                <c:pt idx="421">
                  <c:v>32.380000000000003</c:v>
                </c:pt>
                <c:pt idx="422">
                  <c:v>32.4</c:v>
                </c:pt>
                <c:pt idx="423">
                  <c:v>32.42</c:v>
                </c:pt>
                <c:pt idx="424">
                  <c:v>32.44</c:v>
                </c:pt>
                <c:pt idx="425">
                  <c:v>32.46</c:v>
                </c:pt>
                <c:pt idx="426">
                  <c:v>32.479999999999997</c:v>
                </c:pt>
                <c:pt idx="427">
                  <c:v>32.5</c:v>
                </c:pt>
                <c:pt idx="428">
                  <c:v>32.520000000000003</c:v>
                </c:pt>
                <c:pt idx="429">
                  <c:v>32.54</c:v>
                </c:pt>
                <c:pt idx="430">
                  <c:v>32.56</c:v>
                </c:pt>
                <c:pt idx="431">
                  <c:v>32.58</c:v>
                </c:pt>
                <c:pt idx="432">
                  <c:v>32.6</c:v>
                </c:pt>
                <c:pt idx="433">
                  <c:v>32.619999999999997</c:v>
                </c:pt>
                <c:pt idx="434">
                  <c:v>32.64</c:v>
                </c:pt>
                <c:pt idx="435">
                  <c:v>32.659999999999997</c:v>
                </c:pt>
                <c:pt idx="436">
                  <c:v>32.69</c:v>
                </c:pt>
                <c:pt idx="437">
                  <c:v>32.71</c:v>
                </c:pt>
                <c:pt idx="438">
                  <c:v>32.729999999999997</c:v>
                </c:pt>
                <c:pt idx="439">
                  <c:v>32.75</c:v>
                </c:pt>
                <c:pt idx="440">
                  <c:v>32.770000000000003</c:v>
                </c:pt>
                <c:pt idx="441">
                  <c:v>32.79</c:v>
                </c:pt>
                <c:pt idx="442">
                  <c:v>32.81</c:v>
                </c:pt>
                <c:pt idx="443">
                  <c:v>32.83</c:v>
                </c:pt>
                <c:pt idx="444">
                  <c:v>32.85</c:v>
                </c:pt>
                <c:pt idx="445">
                  <c:v>32.869999999999997</c:v>
                </c:pt>
                <c:pt idx="446">
                  <c:v>32.89</c:v>
                </c:pt>
                <c:pt idx="447">
                  <c:v>32.909999999999997</c:v>
                </c:pt>
                <c:pt idx="448">
                  <c:v>32.93</c:v>
                </c:pt>
                <c:pt idx="449">
                  <c:v>32.950000000000003</c:v>
                </c:pt>
                <c:pt idx="450">
                  <c:v>32.97</c:v>
                </c:pt>
                <c:pt idx="451">
                  <c:v>32.99</c:v>
                </c:pt>
                <c:pt idx="452">
                  <c:v>33.01</c:v>
                </c:pt>
                <c:pt idx="453">
                  <c:v>33.03</c:v>
                </c:pt>
                <c:pt idx="454">
                  <c:v>33.049999999999997</c:v>
                </c:pt>
                <c:pt idx="455">
                  <c:v>33.07</c:v>
                </c:pt>
                <c:pt idx="456">
                  <c:v>33.1</c:v>
                </c:pt>
                <c:pt idx="457">
                  <c:v>33.119999999999997</c:v>
                </c:pt>
                <c:pt idx="458">
                  <c:v>33.14</c:v>
                </c:pt>
                <c:pt idx="459">
                  <c:v>33.159999999999997</c:v>
                </c:pt>
                <c:pt idx="460">
                  <c:v>33.18</c:v>
                </c:pt>
                <c:pt idx="461">
                  <c:v>33.200000000000003</c:v>
                </c:pt>
                <c:pt idx="462">
                  <c:v>33.22</c:v>
                </c:pt>
                <c:pt idx="463">
                  <c:v>33.24</c:v>
                </c:pt>
                <c:pt idx="464">
                  <c:v>33.26</c:v>
                </c:pt>
                <c:pt idx="465">
                  <c:v>33.28</c:v>
                </c:pt>
                <c:pt idx="466">
                  <c:v>33.299999999999997</c:v>
                </c:pt>
                <c:pt idx="467">
                  <c:v>33.32</c:v>
                </c:pt>
                <c:pt idx="468">
                  <c:v>33.340000000000003</c:v>
                </c:pt>
                <c:pt idx="469">
                  <c:v>33.36</c:v>
                </c:pt>
                <c:pt idx="470">
                  <c:v>33.380000000000003</c:v>
                </c:pt>
                <c:pt idx="471">
                  <c:v>33.4</c:v>
                </c:pt>
                <c:pt idx="472">
                  <c:v>33.42</c:v>
                </c:pt>
                <c:pt idx="473">
                  <c:v>33.44</c:v>
                </c:pt>
                <c:pt idx="474">
                  <c:v>33.46</c:v>
                </c:pt>
                <c:pt idx="475">
                  <c:v>33.49</c:v>
                </c:pt>
                <c:pt idx="476">
                  <c:v>33.51</c:v>
                </c:pt>
                <c:pt idx="477">
                  <c:v>33.53</c:v>
                </c:pt>
                <c:pt idx="478">
                  <c:v>33.549999999999997</c:v>
                </c:pt>
                <c:pt idx="479">
                  <c:v>33.57</c:v>
                </c:pt>
                <c:pt idx="480">
                  <c:v>33.590000000000003</c:v>
                </c:pt>
                <c:pt idx="481">
                  <c:v>33.61</c:v>
                </c:pt>
                <c:pt idx="482">
                  <c:v>33.630000000000003</c:v>
                </c:pt>
                <c:pt idx="483">
                  <c:v>33.65</c:v>
                </c:pt>
                <c:pt idx="484">
                  <c:v>33.67</c:v>
                </c:pt>
                <c:pt idx="485">
                  <c:v>33.69</c:v>
                </c:pt>
                <c:pt idx="486">
                  <c:v>33.71</c:v>
                </c:pt>
                <c:pt idx="487">
                  <c:v>33.729999999999997</c:v>
                </c:pt>
                <c:pt idx="488">
                  <c:v>33.75</c:v>
                </c:pt>
                <c:pt idx="489">
                  <c:v>33.770000000000003</c:v>
                </c:pt>
                <c:pt idx="490">
                  <c:v>33.79</c:v>
                </c:pt>
                <c:pt idx="491">
                  <c:v>33.81</c:v>
                </c:pt>
                <c:pt idx="492">
                  <c:v>33.83</c:v>
                </c:pt>
                <c:pt idx="493">
                  <c:v>33.85</c:v>
                </c:pt>
                <c:pt idx="494">
                  <c:v>33.869999999999997</c:v>
                </c:pt>
                <c:pt idx="495">
                  <c:v>33.9</c:v>
                </c:pt>
                <c:pt idx="496">
                  <c:v>33.92</c:v>
                </c:pt>
                <c:pt idx="497">
                  <c:v>33.94</c:v>
                </c:pt>
                <c:pt idx="498">
                  <c:v>33.96</c:v>
                </c:pt>
                <c:pt idx="499">
                  <c:v>33.979999999999997</c:v>
                </c:pt>
                <c:pt idx="500">
                  <c:v>34</c:v>
                </c:pt>
                <c:pt idx="501">
                  <c:v>34.020000000000003</c:v>
                </c:pt>
                <c:pt idx="502">
                  <c:v>34.04</c:v>
                </c:pt>
                <c:pt idx="503">
                  <c:v>34.06</c:v>
                </c:pt>
                <c:pt idx="504">
                  <c:v>34.08</c:v>
                </c:pt>
                <c:pt idx="505">
                  <c:v>34.1</c:v>
                </c:pt>
                <c:pt idx="506">
                  <c:v>34.119999999999997</c:v>
                </c:pt>
                <c:pt idx="507">
                  <c:v>34.14</c:v>
                </c:pt>
                <c:pt idx="508">
                  <c:v>34.159999999999997</c:v>
                </c:pt>
                <c:pt idx="509">
                  <c:v>34.18</c:v>
                </c:pt>
                <c:pt idx="510">
                  <c:v>34.200000000000003</c:v>
                </c:pt>
                <c:pt idx="511">
                  <c:v>34.22</c:v>
                </c:pt>
                <c:pt idx="512">
                  <c:v>34.24</c:v>
                </c:pt>
                <c:pt idx="513">
                  <c:v>34.26</c:v>
                </c:pt>
                <c:pt idx="514">
                  <c:v>34.28</c:v>
                </c:pt>
                <c:pt idx="515">
                  <c:v>34.31</c:v>
                </c:pt>
                <c:pt idx="516">
                  <c:v>34.33</c:v>
                </c:pt>
                <c:pt idx="517">
                  <c:v>34.35</c:v>
                </c:pt>
                <c:pt idx="518">
                  <c:v>34.369999999999997</c:v>
                </c:pt>
                <c:pt idx="519">
                  <c:v>34.39</c:v>
                </c:pt>
                <c:pt idx="520">
                  <c:v>34.409999999999997</c:v>
                </c:pt>
                <c:pt idx="521">
                  <c:v>34.43</c:v>
                </c:pt>
                <c:pt idx="522">
                  <c:v>34.450000000000003</c:v>
                </c:pt>
                <c:pt idx="523">
                  <c:v>34.47</c:v>
                </c:pt>
                <c:pt idx="524">
                  <c:v>34.49</c:v>
                </c:pt>
                <c:pt idx="525">
                  <c:v>34.51</c:v>
                </c:pt>
                <c:pt idx="526">
                  <c:v>34.53</c:v>
                </c:pt>
                <c:pt idx="527">
                  <c:v>34.549999999999997</c:v>
                </c:pt>
                <c:pt idx="528">
                  <c:v>34.57</c:v>
                </c:pt>
                <c:pt idx="529">
                  <c:v>34.590000000000003</c:v>
                </c:pt>
                <c:pt idx="530">
                  <c:v>34.61</c:v>
                </c:pt>
                <c:pt idx="531">
                  <c:v>34.630000000000003</c:v>
                </c:pt>
                <c:pt idx="532">
                  <c:v>34.65</c:v>
                </c:pt>
                <c:pt idx="533">
                  <c:v>34.67</c:v>
                </c:pt>
                <c:pt idx="534">
                  <c:v>34.69</c:v>
                </c:pt>
                <c:pt idx="535">
                  <c:v>34.72</c:v>
                </c:pt>
                <c:pt idx="536">
                  <c:v>34.74</c:v>
                </c:pt>
                <c:pt idx="537">
                  <c:v>34.76</c:v>
                </c:pt>
                <c:pt idx="538">
                  <c:v>34.78</c:v>
                </c:pt>
                <c:pt idx="539">
                  <c:v>34.799999999999997</c:v>
                </c:pt>
                <c:pt idx="540">
                  <c:v>34.82</c:v>
                </c:pt>
                <c:pt idx="541">
                  <c:v>34.840000000000003</c:v>
                </c:pt>
                <c:pt idx="542">
                  <c:v>34.86</c:v>
                </c:pt>
                <c:pt idx="543">
                  <c:v>34.880000000000003</c:v>
                </c:pt>
                <c:pt idx="544">
                  <c:v>34.9</c:v>
                </c:pt>
                <c:pt idx="545">
                  <c:v>34.92</c:v>
                </c:pt>
                <c:pt idx="546">
                  <c:v>34.94</c:v>
                </c:pt>
                <c:pt idx="547">
                  <c:v>34.96</c:v>
                </c:pt>
                <c:pt idx="548">
                  <c:v>34.979999999999997</c:v>
                </c:pt>
                <c:pt idx="549">
                  <c:v>35</c:v>
                </c:pt>
                <c:pt idx="550">
                  <c:v>35.020000000000003</c:v>
                </c:pt>
                <c:pt idx="551">
                  <c:v>35.04</c:v>
                </c:pt>
                <c:pt idx="552">
                  <c:v>35.06</c:v>
                </c:pt>
                <c:pt idx="553">
                  <c:v>35.08</c:v>
                </c:pt>
                <c:pt idx="554">
                  <c:v>35.1</c:v>
                </c:pt>
                <c:pt idx="555">
                  <c:v>35.130000000000003</c:v>
                </c:pt>
                <c:pt idx="556">
                  <c:v>35.15</c:v>
                </c:pt>
                <c:pt idx="557">
                  <c:v>35.17</c:v>
                </c:pt>
                <c:pt idx="558">
                  <c:v>35.19</c:v>
                </c:pt>
                <c:pt idx="559">
                  <c:v>35.21</c:v>
                </c:pt>
                <c:pt idx="560">
                  <c:v>35.229999999999997</c:v>
                </c:pt>
                <c:pt idx="561">
                  <c:v>35.25</c:v>
                </c:pt>
                <c:pt idx="562">
                  <c:v>35.270000000000003</c:v>
                </c:pt>
                <c:pt idx="563">
                  <c:v>35.29</c:v>
                </c:pt>
                <c:pt idx="564">
                  <c:v>35.31</c:v>
                </c:pt>
                <c:pt idx="565">
                  <c:v>35.33</c:v>
                </c:pt>
                <c:pt idx="566">
                  <c:v>35.35</c:v>
                </c:pt>
                <c:pt idx="567">
                  <c:v>35.369999999999997</c:v>
                </c:pt>
                <c:pt idx="568">
                  <c:v>35.39</c:v>
                </c:pt>
                <c:pt idx="569">
                  <c:v>35.409999999999997</c:v>
                </c:pt>
                <c:pt idx="570">
                  <c:v>35.43</c:v>
                </c:pt>
                <c:pt idx="571">
                  <c:v>35.450000000000003</c:v>
                </c:pt>
                <c:pt idx="572">
                  <c:v>35.47</c:v>
                </c:pt>
                <c:pt idx="573">
                  <c:v>35.49</c:v>
                </c:pt>
                <c:pt idx="574">
                  <c:v>35.520000000000003</c:v>
                </c:pt>
                <c:pt idx="575">
                  <c:v>35.54</c:v>
                </c:pt>
                <c:pt idx="576">
                  <c:v>35.56</c:v>
                </c:pt>
                <c:pt idx="577">
                  <c:v>35.58</c:v>
                </c:pt>
                <c:pt idx="578">
                  <c:v>35.6</c:v>
                </c:pt>
                <c:pt idx="579">
                  <c:v>35.619999999999997</c:v>
                </c:pt>
                <c:pt idx="580">
                  <c:v>35.64</c:v>
                </c:pt>
                <c:pt idx="581">
                  <c:v>35.659999999999997</c:v>
                </c:pt>
                <c:pt idx="582">
                  <c:v>35.68</c:v>
                </c:pt>
                <c:pt idx="583">
                  <c:v>35.700000000000003</c:v>
                </c:pt>
                <c:pt idx="584">
                  <c:v>35.72</c:v>
                </c:pt>
                <c:pt idx="585">
                  <c:v>35.74</c:v>
                </c:pt>
                <c:pt idx="586">
                  <c:v>35.76</c:v>
                </c:pt>
                <c:pt idx="587">
                  <c:v>35.78</c:v>
                </c:pt>
                <c:pt idx="588">
                  <c:v>35.799999999999997</c:v>
                </c:pt>
                <c:pt idx="589">
                  <c:v>35.82</c:v>
                </c:pt>
                <c:pt idx="590">
                  <c:v>35.840000000000003</c:v>
                </c:pt>
                <c:pt idx="591">
                  <c:v>35.86</c:v>
                </c:pt>
                <c:pt idx="592">
                  <c:v>35.880000000000003</c:v>
                </c:pt>
                <c:pt idx="593">
                  <c:v>35.9</c:v>
                </c:pt>
                <c:pt idx="594">
                  <c:v>35.93</c:v>
                </c:pt>
                <c:pt idx="595">
                  <c:v>35.950000000000003</c:v>
                </c:pt>
                <c:pt idx="596">
                  <c:v>35.97</c:v>
                </c:pt>
                <c:pt idx="597">
                  <c:v>35.99</c:v>
                </c:pt>
                <c:pt idx="598">
                  <c:v>36.01</c:v>
                </c:pt>
                <c:pt idx="599">
                  <c:v>36.03</c:v>
                </c:pt>
                <c:pt idx="600">
                  <c:v>36.049999999999997</c:v>
                </c:pt>
                <c:pt idx="601">
                  <c:v>36.07</c:v>
                </c:pt>
                <c:pt idx="602">
                  <c:v>36.090000000000003</c:v>
                </c:pt>
                <c:pt idx="603">
                  <c:v>36.11</c:v>
                </c:pt>
                <c:pt idx="604">
                  <c:v>36.130000000000003</c:v>
                </c:pt>
                <c:pt idx="605">
                  <c:v>36.15</c:v>
                </c:pt>
                <c:pt idx="606">
                  <c:v>36.17</c:v>
                </c:pt>
                <c:pt idx="607">
                  <c:v>36.19</c:v>
                </c:pt>
                <c:pt idx="608">
                  <c:v>36.21</c:v>
                </c:pt>
                <c:pt idx="609">
                  <c:v>36.229999999999997</c:v>
                </c:pt>
                <c:pt idx="610">
                  <c:v>36.25</c:v>
                </c:pt>
                <c:pt idx="611">
                  <c:v>36.270000000000003</c:v>
                </c:pt>
                <c:pt idx="612">
                  <c:v>36.29</c:v>
                </c:pt>
                <c:pt idx="613">
                  <c:v>36.31</c:v>
                </c:pt>
                <c:pt idx="614">
                  <c:v>36.340000000000003</c:v>
                </c:pt>
                <c:pt idx="615">
                  <c:v>36.36</c:v>
                </c:pt>
                <c:pt idx="616">
                  <c:v>36.380000000000003</c:v>
                </c:pt>
                <c:pt idx="617">
                  <c:v>36.4</c:v>
                </c:pt>
                <c:pt idx="618">
                  <c:v>36.42</c:v>
                </c:pt>
                <c:pt idx="619">
                  <c:v>36.44</c:v>
                </c:pt>
                <c:pt idx="620">
                  <c:v>36.46</c:v>
                </c:pt>
                <c:pt idx="621">
                  <c:v>36.479999999999997</c:v>
                </c:pt>
                <c:pt idx="622">
                  <c:v>36.5</c:v>
                </c:pt>
                <c:pt idx="623">
                  <c:v>36.520000000000003</c:v>
                </c:pt>
                <c:pt idx="624">
                  <c:v>36.54</c:v>
                </c:pt>
                <c:pt idx="625">
                  <c:v>36.56</c:v>
                </c:pt>
                <c:pt idx="626">
                  <c:v>36.58</c:v>
                </c:pt>
                <c:pt idx="627">
                  <c:v>36.6</c:v>
                </c:pt>
                <c:pt idx="628">
                  <c:v>36.619999999999997</c:v>
                </c:pt>
                <c:pt idx="629">
                  <c:v>36.64</c:v>
                </c:pt>
                <c:pt idx="630">
                  <c:v>36.659999999999997</c:v>
                </c:pt>
                <c:pt idx="631">
                  <c:v>36.68</c:v>
                </c:pt>
                <c:pt idx="632">
                  <c:v>36.700000000000003</c:v>
                </c:pt>
                <c:pt idx="633">
                  <c:v>36.72</c:v>
                </c:pt>
                <c:pt idx="634">
                  <c:v>36.75</c:v>
                </c:pt>
                <c:pt idx="635">
                  <c:v>36.770000000000003</c:v>
                </c:pt>
                <c:pt idx="636">
                  <c:v>36.79</c:v>
                </c:pt>
                <c:pt idx="637">
                  <c:v>36.81</c:v>
                </c:pt>
                <c:pt idx="638">
                  <c:v>36.83</c:v>
                </c:pt>
                <c:pt idx="639">
                  <c:v>36.85</c:v>
                </c:pt>
                <c:pt idx="640">
                  <c:v>36.869999999999997</c:v>
                </c:pt>
                <c:pt idx="641">
                  <c:v>36.89</c:v>
                </c:pt>
                <c:pt idx="642">
                  <c:v>36.909999999999997</c:v>
                </c:pt>
                <c:pt idx="643">
                  <c:v>36.93</c:v>
                </c:pt>
                <c:pt idx="644">
                  <c:v>36.950000000000003</c:v>
                </c:pt>
                <c:pt idx="645">
                  <c:v>36.97</c:v>
                </c:pt>
                <c:pt idx="646">
                  <c:v>36.99</c:v>
                </c:pt>
                <c:pt idx="647">
                  <c:v>37.01</c:v>
                </c:pt>
                <c:pt idx="648">
                  <c:v>37.03</c:v>
                </c:pt>
                <c:pt idx="649">
                  <c:v>37.049999999999997</c:v>
                </c:pt>
                <c:pt idx="650">
                  <c:v>37.07</c:v>
                </c:pt>
                <c:pt idx="651">
                  <c:v>37.090000000000003</c:v>
                </c:pt>
                <c:pt idx="652">
                  <c:v>37.11</c:v>
                </c:pt>
                <c:pt idx="653">
                  <c:v>37.14</c:v>
                </c:pt>
                <c:pt idx="654">
                  <c:v>37.159999999999997</c:v>
                </c:pt>
                <c:pt idx="655">
                  <c:v>37.18</c:v>
                </c:pt>
                <c:pt idx="656">
                  <c:v>37.200000000000003</c:v>
                </c:pt>
                <c:pt idx="657">
                  <c:v>37.22</c:v>
                </c:pt>
                <c:pt idx="658">
                  <c:v>37.24</c:v>
                </c:pt>
                <c:pt idx="659">
                  <c:v>37.26</c:v>
                </c:pt>
                <c:pt idx="660">
                  <c:v>37.28</c:v>
                </c:pt>
                <c:pt idx="661">
                  <c:v>37.299999999999997</c:v>
                </c:pt>
                <c:pt idx="662">
                  <c:v>37.32</c:v>
                </c:pt>
                <c:pt idx="663">
                  <c:v>37.340000000000003</c:v>
                </c:pt>
                <c:pt idx="664">
                  <c:v>37.36</c:v>
                </c:pt>
                <c:pt idx="665">
                  <c:v>37.380000000000003</c:v>
                </c:pt>
                <c:pt idx="666">
                  <c:v>37.4</c:v>
                </c:pt>
                <c:pt idx="667">
                  <c:v>37.42</c:v>
                </c:pt>
                <c:pt idx="668">
                  <c:v>37.44</c:v>
                </c:pt>
                <c:pt idx="669">
                  <c:v>37.46</c:v>
                </c:pt>
                <c:pt idx="670">
                  <c:v>37.479999999999997</c:v>
                </c:pt>
                <c:pt idx="671">
                  <c:v>37.5</c:v>
                </c:pt>
                <c:pt idx="672">
                  <c:v>37.520000000000003</c:v>
                </c:pt>
                <c:pt idx="673">
                  <c:v>37.549999999999997</c:v>
                </c:pt>
                <c:pt idx="674">
                  <c:v>37.57</c:v>
                </c:pt>
                <c:pt idx="675">
                  <c:v>37.590000000000003</c:v>
                </c:pt>
                <c:pt idx="676">
                  <c:v>37.61</c:v>
                </c:pt>
                <c:pt idx="677">
                  <c:v>37.630000000000003</c:v>
                </c:pt>
                <c:pt idx="678">
                  <c:v>37.65</c:v>
                </c:pt>
                <c:pt idx="679">
                  <c:v>37.67</c:v>
                </c:pt>
                <c:pt idx="680">
                  <c:v>37.69</c:v>
                </c:pt>
                <c:pt idx="681">
                  <c:v>37.71</c:v>
                </c:pt>
                <c:pt idx="682">
                  <c:v>37.729999999999997</c:v>
                </c:pt>
                <c:pt idx="683">
                  <c:v>37.75</c:v>
                </c:pt>
                <c:pt idx="684">
                  <c:v>37.770000000000003</c:v>
                </c:pt>
                <c:pt idx="685">
                  <c:v>37.79</c:v>
                </c:pt>
                <c:pt idx="686">
                  <c:v>37.81</c:v>
                </c:pt>
                <c:pt idx="687">
                  <c:v>37.83</c:v>
                </c:pt>
                <c:pt idx="688">
                  <c:v>37.85</c:v>
                </c:pt>
                <c:pt idx="689">
                  <c:v>37.869999999999997</c:v>
                </c:pt>
                <c:pt idx="690">
                  <c:v>37.89</c:v>
                </c:pt>
                <c:pt idx="691">
                  <c:v>37.909999999999997</c:v>
                </c:pt>
                <c:pt idx="692">
                  <c:v>37.93</c:v>
                </c:pt>
                <c:pt idx="693">
                  <c:v>37.96</c:v>
                </c:pt>
                <c:pt idx="694">
                  <c:v>37.979999999999997</c:v>
                </c:pt>
                <c:pt idx="695">
                  <c:v>38</c:v>
                </c:pt>
                <c:pt idx="696">
                  <c:v>38.020000000000003</c:v>
                </c:pt>
                <c:pt idx="697">
                  <c:v>38.04</c:v>
                </c:pt>
                <c:pt idx="698">
                  <c:v>38.06</c:v>
                </c:pt>
                <c:pt idx="699">
                  <c:v>38.08</c:v>
                </c:pt>
                <c:pt idx="700">
                  <c:v>38.1</c:v>
                </c:pt>
                <c:pt idx="701">
                  <c:v>38.119999999999997</c:v>
                </c:pt>
                <c:pt idx="702">
                  <c:v>38.14</c:v>
                </c:pt>
                <c:pt idx="703">
                  <c:v>38.159999999999997</c:v>
                </c:pt>
                <c:pt idx="704">
                  <c:v>38.18</c:v>
                </c:pt>
                <c:pt idx="705">
                  <c:v>38.200000000000003</c:v>
                </c:pt>
                <c:pt idx="706">
                  <c:v>38.22</c:v>
                </c:pt>
                <c:pt idx="707">
                  <c:v>38.24</c:v>
                </c:pt>
                <c:pt idx="708">
                  <c:v>38.26</c:v>
                </c:pt>
                <c:pt idx="709">
                  <c:v>38.28</c:v>
                </c:pt>
                <c:pt idx="710">
                  <c:v>38.299999999999997</c:v>
                </c:pt>
                <c:pt idx="711">
                  <c:v>38.32</c:v>
                </c:pt>
                <c:pt idx="712">
                  <c:v>38.340000000000003</c:v>
                </c:pt>
                <c:pt idx="713">
                  <c:v>38.369999999999997</c:v>
                </c:pt>
                <c:pt idx="714">
                  <c:v>38.39</c:v>
                </c:pt>
                <c:pt idx="715">
                  <c:v>38.409999999999997</c:v>
                </c:pt>
                <c:pt idx="716">
                  <c:v>38.43</c:v>
                </c:pt>
                <c:pt idx="717">
                  <c:v>38.450000000000003</c:v>
                </c:pt>
                <c:pt idx="718">
                  <c:v>38.47</c:v>
                </c:pt>
                <c:pt idx="719">
                  <c:v>38.49</c:v>
                </c:pt>
                <c:pt idx="720">
                  <c:v>38.51</c:v>
                </c:pt>
                <c:pt idx="721">
                  <c:v>38.53</c:v>
                </c:pt>
                <c:pt idx="722">
                  <c:v>38.549999999999997</c:v>
                </c:pt>
                <c:pt idx="723">
                  <c:v>38.57</c:v>
                </c:pt>
                <c:pt idx="724">
                  <c:v>38.590000000000003</c:v>
                </c:pt>
                <c:pt idx="725">
                  <c:v>38.61</c:v>
                </c:pt>
                <c:pt idx="726">
                  <c:v>38.630000000000003</c:v>
                </c:pt>
                <c:pt idx="727">
                  <c:v>38.65</c:v>
                </c:pt>
                <c:pt idx="728">
                  <c:v>38.67</c:v>
                </c:pt>
                <c:pt idx="729">
                  <c:v>38.69</c:v>
                </c:pt>
                <c:pt idx="730">
                  <c:v>38.71</c:v>
                </c:pt>
                <c:pt idx="731">
                  <c:v>38.729999999999997</c:v>
                </c:pt>
                <c:pt idx="732">
                  <c:v>38.75</c:v>
                </c:pt>
                <c:pt idx="733">
                  <c:v>38.78</c:v>
                </c:pt>
                <c:pt idx="734">
                  <c:v>38.799999999999997</c:v>
                </c:pt>
                <c:pt idx="735">
                  <c:v>38.82</c:v>
                </c:pt>
                <c:pt idx="736">
                  <c:v>38.840000000000003</c:v>
                </c:pt>
                <c:pt idx="737">
                  <c:v>38.86</c:v>
                </c:pt>
                <c:pt idx="738">
                  <c:v>38.880000000000003</c:v>
                </c:pt>
                <c:pt idx="739">
                  <c:v>38.9</c:v>
                </c:pt>
                <c:pt idx="740">
                  <c:v>38.92</c:v>
                </c:pt>
                <c:pt idx="741">
                  <c:v>38.94</c:v>
                </c:pt>
                <c:pt idx="742">
                  <c:v>38.96</c:v>
                </c:pt>
                <c:pt idx="743">
                  <c:v>38.979999999999997</c:v>
                </c:pt>
                <c:pt idx="744">
                  <c:v>39</c:v>
                </c:pt>
                <c:pt idx="745">
                  <c:v>39.020000000000003</c:v>
                </c:pt>
                <c:pt idx="746">
                  <c:v>39.04</c:v>
                </c:pt>
                <c:pt idx="747">
                  <c:v>39.06</c:v>
                </c:pt>
                <c:pt idx="748">
                  <c:v>39.08</c:v>
                </c:pt>
                <c:pt idx="749">
                  <c:v>39.1</c:v>
                </c:pt>
                <c:pt idx="750">
                  <c:v>39.119999999999997</c:v>
                </c:pt>
                <c:pt idx="751">
                  <c:v>39.14</c:v>
                </c:pt>
                <c:pt idx="752">
                  <c:v>39.17</c:v>
                </c:pt>
                <c:pt idx="753">
                  <c:v>39.19</c:v>
                </c:pt>
                <c:pt idx="754">
                  <c:v>39.21</c:v>
                </c:pt>
                <c:pt idx="755">
                  <c:v>39.229999999999997</c:v>
                </c:pt>
                <c:pt idx="756">
                  <c:v>39.25</c:v>
                </c:pt>
                <c:pt idx="757">
                  <c:v>39.270000000000003</c:v>
                </c:pt>
                <c:pt idx="758">
                  <c:v>39.29</c:v>
                </c:pt>
                <c:pt idx="759">
                  <c:v>39.31</c:v>
                </c:pt>
                <c:pt idx="760">
                  <c:v>39.33</c:v>
                </c:pt>
                <c:pt idx="761">
                  <c:v>39.35</c:v>
                </c:pt>
                <c:pt idx="762">
                  <c:v>39.369999999999997</c:v>
                </c:pt>
                <c:pt idx="763">
                  <c:v>39.39</c:v>
                </c:pt>
                <c:pt idx="764">
                  <c:v>39.409999999999997</c:v>
                </c:pt>
                <c:pt idx="765">
                  <c:v>39.43</c:v>
                </c:pt>
                <c:pt idx="766">
                  <c:v>39.450000000000003</c:v>
                </c:pt>
                <c:pt idx="767">
                  <c:v>39.47</c:v>
                </c:pt>
                <c:pt idx="768">
                  <c:v>39.49</c:v>
                </c:pt>
                <c:pt idx="769">
                  <c:v>39.51</c:v>
                </c:pt>
                <c:pt idx="770">
                  <c:v>39.53</c:v>
                </c:pt>
                <c:pt idx="771">
                  <c:v>39.549999999999997</c:v>
                </c:pt>
                <c:pt idx="772">
                  <c:v>39.58</c:v>
                </c:pt>
                <c:pt idx="773">
                  <c:v>39.6</c:v>
                </c:pt>
                <c:pt idx="774">
                  <c:v>39.619999999999997</c:v>
                </c:pt>
                <c:pt idx="775">
                  <c:v>39.64</c:v>
                </c:pt>
                <c:pt idx="776">
                  <c:v>39.659999999999997</c:v>
                </c:pt>
                <c:pt idx="777">
                  <c:v>39.68</c:v>
                </c:pt>
                <c:pt idx="778">
                  <c:v>39.700000000000003</c:v>
                </c:pt>
                <c:pt idx="779">
                  <c:v>39.72</c:v>
                </c:pt>
                <c:pt idx="780">
                  <c:v>39.74</c:v>
                </c:pt>
                <c:pt idx="781">
                  <c:v>39.76</c:v>
                </c:pt>
                <c:pt idx="782">
                  <c:v>39.78</c:v>
                </c:pt>
                <c:pt idx="783">
                  <c:v>39.799999999999997</c:v>
                </c:pt>
                <c:pt idx="784">
                  <c:v>39.82</c:v>
                </c:pt>
                <c:pt idx="785">
                  <c:v>39.840000000000003</c:v>
                </c:pt>
                <c:pt idx="786">
                  <c:v>39.86</c:v>
                </c:pt>
                <c:pt idx="787">
                  <c:v>39.880000000000003</c:v>
                </c:pt>
                <c:pt idx="788">
                  <c:v>39.9</c:v>
                </c:pt>
                <c:pt idx="789">
                  <c:v>39.92</c:v>
                </c:pt>
                <c:pt idx="790">
                  <c:v>39.94</c:v>
                </c:pt>
                <c:pt idx="791">
                  <c:v>39.96</c:v>
                </c:pt>
                <c:pt idx="792">
                  <c:v>39.99</c:v>
                </c:pt>
                <c:pt idx="793">
                  <c:v>40.01</c:v>
                </c:pt>
                <c:pt idx="794">
                  <c:v>40.03</c:v>
                </c:pt>
                <c:pt idx="795">
                  <c:v>40.049999999999997</c:v>
                </c:pt>
                <c:pt idx="796">
                  <c:v>40.07</c:v>
                </c:pt>
                <c:pt idx="797">
                  <c:v>40.090000000000003</c:v>
                </c:pt>
                <c:pt idx="798">
                  <c:v>40.11</c:v>
                </c:pt>
                <c:pt idx="799">
                  <c:v>40.130000000000003</c:v>
                </c:pt>
                <c:pt idx="800">
                  <c:v>40.15</c:v>
                </c:pt>
                <c:pt idx="801">
                  <c:v>40.17</c:v>
                </c:pt>
                <c:pt idx="802">
                  <c:v>40.19</c:v>
                </c:pt>
                <c:pt idx="803">
                  <c:v>40.21</c:v>
                </c:pt>
                <c:pt idx="804">
                  <c:v>40.229999999999997</c:v>
                </c:pt>
                <c:pt idx="805">
                  <c:v>40.25</c:v>
                </c:pt>
                <c:pt idx="806">
                  <c:v>40.270000000000003</c:v>
                </c:pt>
                <c:pt idx="807">
                  <c:v>40.29</c:v>
                </c:pt>
                <c:pt idx="808">
                  <c:v>40.31</c:v>
                </c:pt>
                <c:pt idx="809">
                  <c:v>40.33</c:v>
                </c:pt>
                <c:pt idx="810">
                  <c:v>40.35</c:v>
                </c:pt>
                <c:pt idx="811">
                  <c:v>40.369999999999997</c:v>
                </c:pt>
                <c:pt idx="812">
                  <c:v>40.4</c:v>
                </c:pt>
                <c:pt idx="813">
                  <c:v>40.42</c:v>
                </c:pt>
                <c:pt idx="814">
                  <c:v>40.44</c:v>
                </c:pt>
                <c:pt idx="815">
                  <c:v>40.46</c:v>
                </c:pt>
                <c:pt idx="816">
                  <c:v>40.479999999999997</c:v>
                </c:pt>
                <c:pt idx="817">
                  <c:v>40.5</c:v>
                </c:pt>
                <c:pt idx="818">
                  <c:v>40.520000000000003</c:v>
                </c:pt>
                <c:pt idx="819">
                  <c:v>40.54</c:v>
                </c:pt>
                <c:pt idx="820">
                  <c:v>40.56</c:v>
                </c:pt>
                <c:pt idx="821">
                  <c:v>40.58</c:v>
                </c:pt>
                <c:pt idx="822">
                  <c:v>40.6</c:v>
                </c:pt>
                <c:pt idx="823">
                  <c:v>40.619999999999997</c:v>
                </c:pt>
                <c:pt idx="824">
                  <c:v>40.64</c:v>
                </c:pt>
                <c:pt idx="825">
                  <c:v>40.659999999999997</c:v>
                </c:pt>
                <c:pt idx="826">
                  <c:v>40.68</c:v>
                </c:pt>
                <c:pt idx="827">
                  <c:v>40.700000000000003</c:v>
                </c:pt>
                <c:pt idx="828">
                  <c:v>40.72</c:v>
                </c:pt>
                <c:pt idx="829">
                  <c:v>40.74</c:v>
                </c:pt>
                <c:pt idx="830">
                  <c:v>40.76</c:v>
                </c:pt>
                <c:pt idx="831">
                  <c:v>40.78</c:v>
                </c:pt>
                <c:pt idx="832">
                  <c:v>40.81</c:v>
                </c:pt>
                <c:pt idx="833">
                  <c:v>40.83</c:v>
                </c:pt>
                <c:pt idx="834">
                  <c:v>40.85</c:v>
                </c:pt>
                <c:pt idx="835">
                  <c:v>40.869999999999997</c:v>
                </c:pt>
                <c:pt idx="836">
                  <c:v>40.89</c:v>
                </c:pt>
                <c:pt idx="837">
                  <c:v>40.909999999999997</c:v>
                </c:pt>
                <c:pt idx="838">
                  <c:v>40.93</c:v>
                </c:pt>
                <c:pt idx="839">
                  <c:v>40.950000000000003</c:v>
                </c:pt>
                <c:pt idx="840">
                  <c:v>40.97</c:v>
                </c:pt>
                <c:pt idx="841">
                  <c:v>40.99</c:v>
                </c:pt>
                <c:pt idx="842">
                  <c:v>41.01</c:v>
                </c:pt>
                <c:pt idx="843">
                  <c:v>41.03</c:v>
                </c:pt>
                <c:pt idx="844">
                  <c:v>41.05</c:v>
                </c:pt>
                <c:pt idx="845">
                  <c:v>41.07</c:v>
                </c:pt>
                <c:pt idx="846">
                  <c:v>41.09</c:v>
                </c:pt>
                <c:pt idx="847">
                  <c:v>41.11</c:v>
                </c:pt>
                <c:pt idx="848">
                  <c:v>41.13</c:v>
                </c:pt>
                <c:pt idx="849">
                  <c:v>41.15</c:v>
                </c:pt>
                <c:pt idx="850">
                  <c:v>41.17</c:v>
                </c:pt>
                <c:pt idx="851">
                  <c:v>41.2</c:v>
                </c:pt>
                <c:pt idx="852">
                  <c:v>41.22</c:v>
                </c:pt>
                <c:pt idx="853">
                  <c:v>41.24</c:v>
                </c:pt>
                <c:pt idx="854">
                  <c:v>41.26</c:v>
                </c:pt>
                <c:pt idx="855">
                  <c:v>41.28</c:v>
                </c:pt>
                <c:pt idx="856">
                  <c:v>41.3</c:v>
                </c:pt>
                <c:pt idx="857">
                  <c:v>41.32</c:v>
                </c:pt>
                <c:pt idx="858">
                  <c:v>41.34</c:v>
                </c:pt>
                <c:pt idx="859">
                  <c:v>41.36</c:v>
                </c:pt>
                <c:pt idx="860">
                  <c:v>41.38</c:v>
                </c:pt>
                <c:pt idx="861">
                  <c:v>41.4</c:v>
                </c:pt>
                <c:pt idx="862">
                  <c:v>41.42</c:v>
                </c:pt>
                <c:pt idx="863">
                  <c:v>41.44</c:v>
                </c:pt>
                <c:pt idx="864">
                  <c:v>41.46</c:v>
                </c:pt>
                <c:pt idx="865">
                  <c:v>41.48</c:v>
                </c:pt>
                <c:pt idx="866">
                  <c:v>41.5</c:v>
                </c:pt>
                <c:pt idx="867">
                  <c:v>41.52</c:v>
                </c:pt>
                <c:pt idx="868">
                  <c:v>41.54</c:v>
                </c:pt>
                <c:pt idx="869">
                  <c:v>41.56</c:v>
                </c:pt>
                <c:pt idx="870">
                  <c:v>41.58</c:v>
                </c:pt>
                <c:pt idx="871">
                  <c:v>41.61</c:v>
                </c:pt>
                <c:pt idx="872">
                  <c:v>41.63</c:v>
                </c:pt>
                <c:pt idx="873">
                  <c:v>41.65</c:v>
                </c:pt>
                <c:pt idx="874">
                  <c:v>41.67</c:v>
                </c:pt>
                <c:pt idx="875">
                  <c:v>41.69</c:v>
                </c:pt>
                <c:pt idx="876">
                  <c:v>41.71</c:v>
                </c:pt>
                <c:pt idx="877">
                  <c:v>41.73</c:v>
                </c:pt>
                <c:pt idx="878">
                  <c:v>41.75</c:v>
                </c:pt>
                <c:pt idx="879">
                  <c:v>41.77</c:v>
                </c:pt>
                <c:pt idx="880">
                  <c:v>41.79</c:v>
                </c:pt>
                <c:pt idx="881">
                  <c:v>41.81</c:v>
                </c:pt>
                <c:pt idx="882">
                  <c:v>41.83</c:v>
                </c:pt>
                <c:pt idx="883">
                  <c:v>41.85</c:v>
                </c:pt>
                <c:pt idx="884">
                  <c:v>41.87</c:v>
                </c:pt>
                <c:pt idx="885">
                  <c:v>41.89</c:v>
                </c:pt>
                <c:pt idx="886">
                  <c:v>41.91</c:v>
                </c:pt>
                <c:pt idx="887">
                  <c:v>41.93</c:v>
                </c:pt>
                <c:pt idx="888">
                  <c:v>41.95</c:v>
                </c:pt>
                <c:pt idx="889">
                  <c:v>41.97</c:v>
                </c:pt>
                <c:pt idx="890">
                  <c:v>41.99</c:v>
                </c:pt>
                <c:pt idx="891">
                  <c:v>42.02</c:v>
                </c:pt>
                <c:pt idx="892">
                  <c:v>42.04</c:v>
                </c:pt>
                <c:pt idx="893">
                  <c:v>42.06</c:v>
                </c:pt>
                <c:pt idx="894">
                  <c:v>42.08</c:v>
                </c:pt>
                <c:pt idx="895">
                  <c:v>42.1</c:v>
                </c:pt>
                <c:pt idx="896">
                  <c:v>42.12</c:v>
                </c:pt>
                <c:pt idx="897">
                  <c:v>42.14</c:v>
                </c:pt>
                <c:pt idx="898">
                  <c:v>42.16</c:v>
                </c:pt>
                <c:pt idx="899">
                  <c:v>42.18</c:v>
                </c:pt>
                <c:pt idx="900">
                  <c:v>42.2</c:v>
                </c:pt>
                <c:pt idx="901">
                  <c:v>42.22</c:v>
                </c:pt>
                <c:pt idx="902">
                  <c:v>42.24</c:v>
                </c:pt>
                <c:pt idx="903">
                  <c:v>42.26</c:v>
                </c:pt>
                <c:pt idx="904">
                  <c:v>42.28</c:v>
                </c:pt>
                <c:pt idx="905">
                  <c:v>42.3</c:v>
                </c:pt>
                <c:pt idx="906">
                  <c:v>42.32</c:v>
                </c:pt>
                <c:pt idx="907">
                  <c:v>42.34</c:v>
                </c:pt>
                <c:pt idx="908">
                  <c:v>42.36</c:v>
                </c:pt>
                <c:pt idx="909">
                  <c:v>42.38</c:v>
                </c:pt>
                <c:pt idx="910">
                  <c:v>42.4</c:v>
                </c:pt>
                <c:pt idx="911">
                  <c:v>42.43</c:v>
                </c:pt>
                <c:pt idx="912">
                  <c:v>42.45</c:v>
                </c:pt>
                <c:pt idx="913">
                  <c:v>42.47</c:v>
                </c:pt>
                <c:pt idx="914">
                  <c:v>42.49</c:v>
                </c:pt>
                <c:pt idx="915">
                  <c:v>42.51</c:v>
                </c:pt>
                <c:pt idx="916">
                  <c:v>42.53</c:v>
                </c:pt>
                <c:pt idx="917">
                  <c:v>42.55</c:v>
                </c:pt>
                <c:pt idx="918">
                  <c:v>42.57</c:v>
                </c:pt>
                <c:pt idx="919">
                  <c:v>42.59</c:v>
                </c:pt>
                <c:pt idx="920">
                  <c:v>42.61</c:v>
                </c:pt>
                <c:pt idx="921">
                  <c:v>42.63</c:v>
                </c:pt>
                <c:pt idx="922">
                  <c:v>42.65</c:v>
                </c:pt>
                <c:pt idx="923">
                  <c:v>42.67</c:v>
                </c:pt>
                <c:pt idx="924">
                  <c:v>42.69</c:v>
                </c:pt>
                <c:pt idx="925">
                  <c:v>42.71</c:v>
                </c:pt>
                <c:pt idx="926">
                  <c:v>42.73</c:v>
                </c:pt>
                <c:pt idx="927">
                  <c:v>42.75</c:v>
                </c:pt>
                <c:pt idx="928">
                  <c:v>42.77</c:v>
                </c:pt>
                <c:pt idx="929">
                  <c:v>42.79</c:v>
                </c:pt>
                <c:pt idx="930">
                  <c:v>42.81</c:v>
                </c:pt>
                <c:pt idx="931">
                  <c:v>42.84</c:v>
                </c:pt>
                <c:pt idx="932">
                  <c:v>42.86</c:v>
                </c:pt>
                <c:pt idx="933">
                  <c:v>42.88</c:v>
                </c:pt>
                <c:pt idx="934">
                  <c:v>42.9</c:v>
                </c:pt>
                <c:pt idx="935">
                  <c:v>42.92</c:v>
                </c:pt>
                <c:pt idx="936">
                  <c:v>42.94</c:v>
                </c:pt>
                <c:pt idx="937">
                  <c:v>42.96</c:v>
                </c:pt>
                <c:pt idx="938">
                  <c:v>42.98</c:v>
                </c:pt>
                <c:pt idx="939">
                  <c:v>43</c:v>
                </c:pt>
                <c:pt idx="940">
                  <c:v>43.02</c:v>
                </c:pt>
                <c:pt idx="941">
                  <c:v>43.04</c:v>
                </c:pt>
                <c:pt idx="942">
                  <c:v>43.06</c:v>
                </c:pt>
                <c:pt idx="943">
                  <c:v>43.08</c:v>
                </c:pt>
                <c:pt idx="944">
                  <c:v>43.1</c:v>
                </c:pt>
                <c:pt idx="945">
                  <c:v>43.12</c:v>
                </c:pt>
                <c:pt idx="946">
                  <c:v>43.14</c:v>
                </c:pt>
                <c:pt idx="947">
                  <c:v>43.16</c:v>
                </c:pt>
                <c:pt idx="948">
                  <c:v>43.18</c:v>
                </c:pt>
                <c:pt idx="949">
                  <c:v>43.2</c:v>
                </c:pt>
                <c:pt idx="950">
                  <c:v>43.23</c:v>
                </c:pt>
                <c:pt idx="951">
                  <c:v>43.25</c:v>
                </c:pt>
                <c:pt idx="952">
                  <c:v>43.27</c:v>
                </c:pt>
                <c:pt idx="953">
                  <c:v>43.29</c:v>
                </c:pt>
                <c:pt idx="954">
                  <c:v>43.31</c:v>
                </c:pt>
                <c:pt idx="955">
                  <c:v>43.33</c:v>
                </c:pt>
                <c:pt idx="956">
                  <c:v>43.35</c:v>
                </c:pt>
                <c:pt idx="957">
                  <c:v>43.37</c:v>
                </c:pt>
                <c:pt idx="958">
                  <c:v>43.39</c:v>
                </c:pt>
                <c:pt idx="959">
                  <c:v>43.41</c:v>
                </c:pt>
                <c:pt idx="960">
                  <c:v>43.43</c:v>
                </c:pt>
                <c:pt idx="961">
                  <c:v>43.45</c:v>
                </c:pt>
                <c:pt idx="962">
                  <c:v>43.47</c:v>
                </c:pt>
                <c:pt idx="963">
                  <c:v>43.49</c:v>
                </c:pt>
                <c:pt idx="964">
                  <c:v>43.51</c:v>
                </c:pt>
                <c:pt idx="965">
                  <c:v>43.53</c:v>
                </c:pt>
                <c:pt idx="966">
                  <c:v>43.55</c:v>
                </c:pt>
                <c:pt idx="967">
                  <c:v>43.57</c:v>
                </c:pt>
                <c:pt idx="968">
                  <c:v>43.59</c:v>
                </c:pt>
                <c:pt idx="969">
                  <c:v>43.61</c:v>
                </c:pt>
                <c:pt idx="970">
                  <c:v>43.64</c:v>
                </c:pt>
                <c:pt idx="971">
                  <c:v>43.66</c:v>
                </c:pt>
                <c:pt idx="972">
                  <c:v>43.68</c:v>
                </c:pt>
                <c:pt idx="973">
                  <c:v>43.7</c:v>
                </c:pt>
                <c:pt idx="974">
                  <c:v>43.72</c:v>
                </c:pt>
                <c:pt idx="975">
                  <c:v>43.74</c:v>
                </c:pt>
                <c:pt idx="976">
                  <c:v>43.76</c:v>
                </c:pt>
                <c:pt idx="977">
                  <c:v>43.78</c:v>
                </c:pt>
                <c:pt idx="978">
                  <c:v>43.8</c:v>
                </c:pt>
                <c:pt idx="979">
                  <c:v>43.82</c:v>
                </c:pt>
                <c:pt idx="980">
                  <c:v>43.84</c:v>
                </c:pt>
                <c:pt idx="981">
                  <c:v>43.86</c:v>
                </c:pt>
                <c:pt idx="982">
                  <c:v>43.88</c:v>
                </c:pt>
                <c:pt idx="983">
                  <c:v>43.9</c:v>
                </c:pt>
                <c:pt idx="984">
                  <c:v>43.92</c:v>
                </c:pt>
                <c:pt idx="985">
                  <c:v>43.94</c:v>
                </c:pt>
                <c:pt idx="986">
                  <c:v>43.96</c:v>
                </c:pt>
                <c:pt idx="987">
                  <c:v>43.98</c:v>
                </c:pt>
                <c:pt idx="988">
                  <c:v>44</c:v>
                </c:pt>
                <c:pt idx="989">
                  <c:v>44.02</c:v>
                </c:pt>
                <c:pt idx="990">
                  <c:v>44.05</c:v>
                </c:pt>
                <c:pt idx="991">
                  <c:v>44.07</c:v>
                </c:pt>
                <c:pt idx="992">
                  <c:v>44.09</c:v>
                </c:pt>
                <c:pt idx="993">
                  <c:v>44.11</c:v>
                </c:pt>
                <c:pt idx="994">
                  <c:v>44.13</c:v>
                </c:pt>
                <c:pt idx="995">
                  <c:v>44.15</c:v>
                </c:pt>
                <c:pt idx="996">
                  <c:v>44.17</c:v>
                </c:pt>
                <c:pt idx="997">
                  <c:v>44.19</c:v>
                </c:pt>
                <c:pt idx="998">
                  <c:v>44.21</c:v>
                </c:pt>
                <c:pt idx="999">
                  <c:v>44.23</c:v>
                </c:pt>
                <c:pt idx="1000">
                  <c:v>44.25</c:v>
                </c:pt>
                <c:pt idx="1001">
                  <c:v>44.27</c:v>
                </c:pt>
                <c:pt idx="1002">
                  <c:v>44.29</c:v>
                </c:pt>
                <c:pt idx="1003">
                  <c:v>44.31</c:v>
                </c:pt>
                <c:pt idx="1004">
                  <c:v>44.33</c:v>
                </c:pt>
                <c:pt idx="1005">
                  <c:v>44.35</c:v>
                </c:pt>
                <c:pt idx="1006">
                  <c:v>44.37</c:v>
                </c:pt>
                <c:pt idx="1007">
                  <c:v>44.39</c:v>
                </c:pt>
                <c:pt idx="1008">
                  <c:v>44.41</c:v>
                </c:pt>
                <c:pt idx="1009">
                  <c:v>44.43</c:v>
                </c:pt>
                <c:pt idx="1010">
                  <c:v>44.46</c:v>
                </c:pt>
                <c:pt idx="1011">
                  <c:v>44.48</c:v>
                </c:pt>
                <c:pt idx="1012">
                  <c:v>44.5</c:v>
                </c:pt>
                <c:pt idx="1013">
                  <c:v>44.52</c:v>
                </c:pt>
                <c:pt idx="1014">
                  <c:v>44.54</c:v>
                </c:pt>
                <c:pt idx="1015">
                  <c:v>44.56</c:v>
                </c:pt>
                <c:pt idx="1016">
                  <c:v>44.58</c:v>
                </c:pt>
                <c:pt idx="1017">
                  <c:v>44.6</c:v>
                </c:pt>
                <c:pt idx="1018">
                  <c:v>44.62</c:v>
                </c:pt>
                <c:pt idx="1019">
                  <c:v>44.64</c:v>
                </c:pt>
                <c:pt idx="1020">
                  <c:v>44.66</c:v>
                </c:pt>
                <c:pt idx="1021">
                  <c:v>44.68</c:v>
                </c:pt>
                <c:pt idx="1022">
                  <c:v>44.7</c:v>
                </c:pt>
                <c:pt idx="1023">
                  <c:v>44.72</c:v>
                </c:pt>
                <c:pt idx="1024">
                  <c:v>44.74</c:v>
                </c:pt>
                <c:pt idx="1025">
                  <c:v>44.76</c:v>
                </c:pt>
                <c:pt idx="1026">
                  <c:v>44.78</c:v>
                </c:pt>
                <c:pt idx="1027">
                  <c:v>44.8</c:v>
                </c:pt>
                <c:pt idx="1028">
                  <c:v>44.82</c:v>
                </c:pt>
                <c:pt idx="1029">
                  <c:v>44.84</c:v>
                </c:pt>
                <c:pt idx="1030">
                  <c:v>44.87</c:v>
                </c:pt>
                <c:pt idx="1031">
                  <c:v>44.89</c:v>
                </c:pt>
                <c:pt idx="1032">
                  <c:v>44.91</c:v>
                </c:pt>
                <c:pt idx="1033">
                  <c:v>44.93</c:v>
                </c:pt>
                <c:pt idx="1034">
                  <c:v>44.95</c:v>
                </c:pt>
                <c:pt idx="1035">
                  <c:v>44.97</c:v>
                </c:pt>
                <c:pt idx="1036">
                  <c:v>44.99</c:v>
                </c:pt>
                <c:pt idx="1037">
                  <c:v>45.01</c:v>
                </c:pt>
                <c:pt idx="1038">
                  <c:v>45.03</c:v>
                </c:pt>
                <c:pt idx="1039">
                  <c:v>45.05</c:v>
                </c:pt>
                <c:pt idx="1040">
                  <c:v>45.07</c:v>
                </c:pt>
                <c:pt idx="1041">
                  <c:v>45.09</c:v>
                </c:pt>
                <c:pt idx="1042">
                  <c:v>45.11</c:v>
                </c:pt>
                <c:pt idx="1043">
                  <c:v>45.13</c:v>
                </c:pt>
                <c:pt idx="1044">
                  <c:v>45.15</c:v>
                </c:pt>
                <c:pt idx="1045">
                  <c:v>45.17</c:v>
                </c:pt>
                <c:pt idx="1046">
                  <c:v>45.19</c:v>
                </c:pt>
                <c:pt idx="1047">
                  <c:v>45.21</c:v>
                </c:pt>
                <c:pt idx="1048">
                  <c:v>45.23</c:v>
                </c:pt>
                <c:pt idx="1049">
                  <c:v>45.26</c:v>
                </c:pt>
                <c:pt idx="1050">
                  <c:v>45.28</c:v>
                </c:pt>
                <c:pt idx="1051">
                  <c:v>45.3</c:v>
                </c:pt>
                <c:pt idx="1052">
                  <c:v>45.32</c:v>
                </c:pt>
                <c:pt idx="1053">
                  <c:v>45.34</c:v>
                </c:pt>
                <c:pt idx="1054">
                  <c:v>45.36</c:v>
                </c:pt>
                <c:pt idx="1055">
                  <c:v>45.38</c:v>
                </c:pt>
                <c:pt idx="1056">
                  <c:v>45.4</c:v>
                </c:pt>
                <c:pt idx="1057">
                  <c:v>45.42</c:v>
                </c:pt>
                <c:pt idx="1058">
                  <c:v>45.44</c:v>
                </c:pt>
                <c:pt idx="1059">
                  <c:v>45.46</c:v>
                </c:pt>
                <c:pt idx="1060">
                  <c:v>45.48</c:v>
                </c:pt>
                <c:pt idx="1061">
                  <c:v>45.5</c:v>
                </c:pt>
                <c:pt idx="1062">
                  <c:v>45.52</c:v>
                </c:pt>
                <c:pt idx="1063">
                  <c:v>45.54</c:v>
                </c:pt>
                <c:pt idx="1064">
                  <c:v>45.56</c:v>
                </c:pt>
                <c:pt idx="1065">
                  <c:v>45.58</c:v>
                </c:pt>
                <c:pt idx="1066">
                  <c:v>45.6</c:v>
                </c:pt>
                <c:pt idx="1067">
                  <c:v>45.62</c:v>
                </c:pt>
                <c:pt idx="1068">
                  <c:v>45.64</c:v>
                </c:pt>
                <c:pt idx="1069">
                  <c:v>45.67</c:v>
                </c:pt>
                <c:pt idx="1070">
                  <c:v>45.69</c:v>
                </c:pt>
                <c:pt idx="1071">
                  <c:v>45.71</c:v>
                </c:pt>
                <c:pt idx="1072">
                  <c:v>45.73</c:v>
                </c:pt>
                <c:pt idx="1073">
                  <c:v>45.75</c:v>
                </c:pt>
                <c:pt idx="1074">
                  <c:v>45.77</c:v>
                </c:pt>
                <c:pt idx="1075">
                  <c:v>45.79</c:v>
                </c:pt>
                <c:pt idx="1076">
                  <c:v>45.81</c:v>
                </c:pt>
                <c:pt idx="1077">
                  <c:v>45.83</c:v>
                </c:pt>
                <c:pt idx="1078">
                  <c:v>45.85</c:v>
                </c:pt>
                <c:pt idx="1079">
                  <c:v>45.87</c:v>
                </c:pt>
                <c:pt idx="1080">
                  <c:v>45.89</c:v>
                </c:pt>
                <c:pt idx="1081">
                  <c:v>45.91</c:v>
                </c:pt>
                <c:pt idx="1082">
                  <c:v>45.93</c:v>
                </c:pt>
                <c:pt idx="1083">
                  <c:v>45.95</c:v>
                </c:pt>
                <c:pt idx="1084">
                  <c:v>45.97</c:v>
                </c:pt>
                <c:pt idx="1085">
                  <c:v>45.99</c:v>
                </c:pt>
                <c:pt idx="1086">
                  <c:v>46.01</c:v>
                </c:pt>
                <c:pt idx="1087">
                  <c:v>46.03</c:v>
                </c:pt>
                <c:pt idx="1088">
                  <c:v>46.05</c:v>
                </c:pt>
                <c:pt idx="1089">
                  <c:v>46.08</c:v>
                </c:pt>
                <c:pt idx="1090">
                  <c:v>46.1</c:v>
                </c:pt>
                <c:pt idx="1091">
                  <c:v>46.12</c:v>
                </c:pt>
                <c:pt idx="1092">
                  <c:v>46.14</c:v>
                </c:pt>
                <c:pt idx="1093">
                  <c:v>46.16</c:v>
                </c:pt>
                <c:pt idx="1094">
                  <c:v>46.18</c:v>
                </c:pt>
                <c:pt idx="1095">
                  <c:v>46.2</c:v>
                </c:pt>
                <c:pt idx="1096">
                  <c:v>46.22</c:v>
                </c:pt>
                <c:pt idx="1097">
                  <c:v>46.24</c:v>
                </c:pt>
                <c:pt idx="1098">
                  <c:v>46.26</c:v>
                </c:pt>
                <c:pt idx="1099">
                  <c:v>46.28</c:v>
                </c:pt>
                <c:pt idx="1100">
                  <c:v>46.3</c:v>
                </c:pt>
                <c:pt idx="1101">
                  <c:v>46.32</c:v>
                </c:pt>
                <c:pt idx="1102">
                  <c:v>46.34</c:v>
                </c:pt>
                <c:pt idx="1103">
                  <c:v>46.36</c:v>
                </c:pt>
                <c:pt idx="1104">
                  <c:v>46.38</c:v>
                </c:pt>
                <c:pt idx="1105">
                  <c:v>46.4</c:v>
                </c:pt>
                <c:pt idx="1106">
                  <c:v>46.42</c:v>
                </c:pt>
                <c:pt idx="1107">
                  <c:v>46.44</c:v>
                </c:pt>
                <c:pt idx="1108">
                  <c:v>46.46</c:v>
                </c:pt>
                <c:pt idx="1109">
                  <c:v>46.49</c:v>
                </c:pt>
                <c:pt idx="1110">
                  <c:v>46.51</c:v>
                </c:pt>
                <c:pt idx="1111">
                  <c:v>46.53</c:v>
                </c:pt>
                <c:pt idx="1112">
                  <c:v>46.55</c:v>
                </c:pt>
                <c:pt idx="1113">
                  <c:v>46.57</c:v>
                </c:pt>
                <c:pt idx="1114">
                  <c:v>46.59</c:v>
                </c:pt>
                <c:pt idx="1115">
                  <c:v>46.61</c:v>
                </c:pt>
                <c:pt idx="1116">
                  <c:v>46.63</c:v>
                </c:pt>
                <c:pt idx="1117">
                  <c:v>46.65</c:v>
                </c:pt>
                <c:pt idx="1118">
                  <c:v>46.67</c:v>
                </c:pt>
                <c:pt idx="1119">
                  <c:v>46.69</c:v>
                </c:pt>
                <c:pt idx="1120">
                  <c:v>46.71</c:v>
                </c:pt>
                <c:pt idx="1121">
                  <c:v>46.73</c:v>
                </c:pt>
                <c:pt idx="1122">
                  <c:v>46.75</c:v>
                </c:pt>
                <c:pt idx="1123">
                  <c:v>46.77</c:v>
                </c:pt>
                <c:pt idx="1124">
                  <c:v>46.79</c:v>
                </c:pt>
                <c:pt idx="1125">
                  <c:v>46.81</c:v>
                </c:pt>
                <c:pt idx="1126">
                  <c:v>46.83</c:v>
                </c:pt>
                <c:pt idx="1127">
                  <c:v>46.85</c:v>
                </c:pt>
                <c:pt idx="1128">
                  <c:v>46.87</c:v>
                </c:pt>
                <c:pt idx="1129">
                  <c:v>46.9</c:v>
                </c:pt>
                <c:pt idx="1130">
                  <c:v>46.92</c:v>
                </c:pt>
                <c:pt idx="1131">
                  <c:v>46.94</c:v>
                </c:pt>
                <c:pt idx="1132">
                  <c:v>46.96</c:v>
                </c:pt>
                <c:pt idx="1133">
                  <c:v>46.98</c:v>
                </c:pt>
                <c:pt idx="1134">
                  <c:v>47</c:v>
                </c:pt>
                <c:pt idx="1135">
                  <c:v>47.02</c:v>
                </c:pt>
                <c:pt idx="1136">
                  <c:v>47.04</c:v>
                </c:pt>
                <c:pt idx="1137">
                  <c:v>47.06</c:v>
                </c:pt>
                <c:pt idx="1138">
                  <c:v>47.08</c:v>
                </c:pt>
                <c:pt idx="1139">
                  <c:v>47.1</c:v>
                </c:pt>
                <c:pt idx="1140">
                  <c:v>47.12</c:v>
                </c:pt>
                <c:pt idx="1141">
                  <c:v>47.14</c:v>
                </c:pt>
                <c:pt idx="1142">
                  <c:v>47.16</c:v>
                </c:pt>
                <c:pt idx="1143">
                  <c:v>47.18</c:v>
                </c:pt>
                <c:pt idx="1144">
                  <c:v>47.2</c:v>
                </c:pt>
                <c:pt idx="1145">
                  <c:v>47.22</c:v>
                </c:pt>
                <c:pt idx="1146">
                  <c:v>47.24</c:v>
                </c:pt>
                <c:pt idx="1147">
                  <c:v>47.26</c:v>
                </c:pt>
                <c:pt idx="1148">
                  <c:v>47.29</c:v>
                </c:pt>
                <c:pt idx="1149">
                  <c:v>47.31</c:v>
                </c:pt>
                <c:pt idx="1150">
                  <c:v>47.33</c:v>
                </c:pt>
                <c:pt idx="1151">
                  <c:v>47.35</c:v>
                </c:pt>
                <c:pt idx="1152">
                  <c:v>47.37</c:v>
                </c:pt>
                <c:pt idx="1153">
                  <c:v>47.39</c:v>
                </c:pt>
                <c:pt idx="1154">
                  <c:v>47.41</c:v>
                </c:pt>
                <c:pt idx="1155">
                  <c:v>47.43</c:v>
                </c:pt>
                <c:pt idx="1156">
                  <c:v>47.45</c:v>
                </c:pt>
                <c:pt idx="1157">
                  <c:v>47.47</c:v>
                </c:pt>
                <c:pt idx="1158">
                  <c:v>47.49</c:v>
                </c:pt>
                <c:pt idx="1159">
                  <c:v>47.51</c:v>
                </c:pt>
                <c:pt idx="1160">
                  <c:v>47.53</c:v>
                </c:pt>
                <c:pt idx="1161">
                  <c:v>47.55</c:v>
                </c:pt>
                <c:pt idx="1162">
                  <c:v>47.57</c:v>
                </c:pt>
                <c:pt idx="1163">
                  <c:v>47.59</c:v>
                </c:pt>
                <c:pt idx="1164">
                  <c:v>47.61</c:v>
                </c:pt>
                <c:pt idx="1165">
                  <c:v>47.63</c:v>
                </c:pt>
                <c:pt idx="1166">
                  <c:v>47.65</c:v>
                </c:pt>
                <c:pt idx="1167">
                  <c:v>47.67</c:v>
                </c:pt>
                <c:pt idx="1168">
                  <c:v>47.7</c:v>
                </c:pt>
                <c:pt idx="1169">
                  <c:v>47.72</c:v>
                </c:pt>
                <c:pt idx="1170">
                  <c:v>47.74</c:v>
                </c:pt>
                <c:pt idx="1171">
                  <c:v>47.76</c:v>
                </c:pt>
                <c:pt idx="1172">
                  <c:v>47.78</c:v>
                </c:pt>
                <c:pt idx="1173">
                  <c:v>47.8</c:v>
                </c:pt>
                <c:pt idx="1174">
                  <c:v>47.82</c:v>
                </c:pt>
                <c:pt idx="1175">
                  <c:v>47.84</c:v>
                </c:pt>
                <c:pt idx="1176">
                  <c:v>47.86</c:v>
                </c:pt>
                <c:pt idx="1177">
                  <c:v>47.88</c:v>
                </c:pt>
                <c:pt idx="1178">
                  <c:v>47.9</c:v>
                </c:pt>
                <c:pt idx="1179">
                  <c:v>47.92</c:v>
                </c:pt>
                <c:pt idx="1180">
                  <c:v>47.94</c:v>
                </c:pt>
                <c:pt idx="1181">
                  <c:v>47.96</c:v>
                </c:pt>
                <c:pt idx="1182">
                  <c:v>47.98</c:v>
                </c:pt>
                <c:pt idx="1183">
                  <c:v>48</c:v>
                </c:pt>
                <c:pt idx="1184">
                  <c:v>48.02</c:v>
                </c:pt>
                <c:pt idx="1185">
                  <c:v>48.04</c:v>
                </c:pt>
                <c:pt idx="1186">
                  <c:v>48.06</c:v>
                </c:pt>
                <c:pt idx="1187">
                  <c:v>48.08</c:v>
                </c:pt>
                <c:pt idx="1188">
                  <c:v>48.11</c:v>
                </c:pt>
                <c:pt idx="1189">
                  <c:v>48.13</c:v>
                </c:pt>
                <c:pt idx="1190">
                  <c:v>48.15</c:v>
                </c:pt>
                <c:pt idx="1191">
                  <c:v>48.17</c:v>
                </c:pt>
                <c:pt idx="1192">
                  <c:v>48.19</c:v>
                </c:pt>
                <c:pt idx="1193">
                  <c:v>48.21</c:v>
                </c:pt>
                <c:pt idx="1194">
                  <c:v>48.23</c:v>
                </c:pt>
                <c:pt idx="1195">
                  <c:v>48.25</c:v>
                </c:pt>
                <c:pt idx="1196">
                  <c:v>48.27</c:v>
                </c:pt>
                <c:pt idx="1197">
                  <c:v>48.29</c:v>
                </c:pt>
                <c:pt idx="1198">
                  <c:v>48.31</c:v>
                </c:pt>
                <c:pt idx="1199">
                  <c:v>48.33</c:v>
                </c:pt>
                <c:pt idx="1200">
                  <c:v>48.35</c:v>
                </c:pt>
                <c:pt idx="1201">
                  <c:v>48.37</c:v>
                </c:pt>
                <c:pt idx="1202">
                  <c:v>48.39</c:v>
                </c:pt>
                <c:pt idx="1203">
                  <c:v>48.41</c:v>
                </c:pt>
                <c:pt idx="1204">
                  <c:v>48.43</c:v>
                </c:pt>
                <c:pt idx="1205">
                  <c:v>48.45</c:v>
                </c:pt>
                <c:pt idx="1206">
                  <c:v>48.47</c:v>
                </c:pt>
                <c:pt idx="1207">
                  <c:v>48.49</c:v>
                </c:pt>
                <c:pt idx="1208">
                  <c:v>48.52</c:v>
                </c:pt>
                <c:pt idx="1209">
                  <c:v>48.54</c:v>
                </c:pt>
                <c:pt idx="1210">
                  <c:v>48.56</c:v>
                </c:pt>
                <c:pt idx="1211">
                  <c:v>48.58</c:v>
                </c:pt>
                <c:pt idx="1212">
                  <c:v>48.6</c:v>
                </c:pt>
                <c:pt idx="1213">
                  <c:v>48.62</c:v>
                </c:pt>
                <c:pt idx="1214">
                  <c:v>48.64</c:v>
                </c:pt>
                <c:pt idx="1215">
                  <c:v>48.66</c:v>
                </c:pt>
                <c:pt idx="1216">
                  <c:v>48.68</c:v>
                </c:pt>
                <c:pt idx="1217">
                  <c:v>48.7</c:v>
                </c:pt>
                <c:pt idx="1218">
                  <c:v>48.72</c:v>
                </c:pt>
                <c:pt idx="1219">
                  <c:v>48.74</c:v>
                </c:pt>
                <c:pt idx="1220">
                  <c:v>48.76</c:v>
                </c:pt>
                <c:pt idx="1221">
                  <c:v>48.78</c:v>
                </c:pt>
                <c:pt idx="1222">
                  <c:v>48.8</c:v>
                </c:pt>
                <c:pt idx="1223">
                  <c:v>48.82</c:v>
                </c:pt>
                <c:pt idx="1224">
                  <c:v>48.84</c:v>
                </c:pt>
                <c:pt idx="1225">
                  <c:v>48.86</c:v>
                </c:pt>
                <c:pt idx="1226">
                  <c:v>48.88</c:v>
                </c:pt>
                <c:pt idx="1227">
                  <c:v>48.91</c:v>
                </c:pt>
                <c:pt idx="1228">
                  <c:v>48.93</c:v>
                </c:pt>
                <c:pt idx="1229">
                  <c:v>48.95</c:v>
                </c:pt>
                <c:pt idx="1230">
                  <c:v>48.97</c:v>
                </c:pt>
                <c:pt idx="1231">
                  <c:v>48.99</c:v>
                </c:pt>
                <c:pt idx="1232">
                  <c:v>49.01</c:v>
                </c:pt>
                <c:pt idx="1233">
                  <c:v>49.03</c:v>
                </c:pt>
                <c:pt idx="1234">
                  <c:v>49.05</c:v>
                </c:pt>
                <c:pt idx="1235">
                  <c:v>49.07</c:v>
                </c:pt>
                <c:pt idx="1236">
                  <c:v>49.09</c:v>
                </c:pt>
                <c:pt idx="1237">
                  <c:v>49.11</c:v>
                </c:pt>
                <c:pt idx="1238">
                  <c:v>49.13</c:v>
                </c:pt>
                <c:pt idx="1239">
                  <c:v>49.15</c:v>
                </c:pt>
                <c:pt idx="1240">
                  <c:v>49.17</c:v>
                </c:pt>
                <c:pt idx="1241">
                  <c:v>49.19</c:v>
                </c:pt>
                <c:pt idx="1242">
                  <c:v>49.21</c:v>
                </c:pt>
                <c:pt idx="1243">
                  <c:v>49.23</c:v>
                </c:pt>
                <c:pt idx="1244">
                  <c:v>49.25</c:v>
                </c:pt>
                <c:pt idx="1245">
                  <c:v>49.27</c:v>
                </c:pt>
                <c:pt idx="1246">
                  <c:v>49.29</c:v>
                </c:pt>
                <c:pt idx="1247">
                  <c:v>49.32</c:v>
                </c:pt>
                <c:pt idx="1248">
                  <c:v>49.34</c:v>
                </c:pt>
                <c:pt idx="1249">
                  <c:v>49.36</c:v>
                </c:pt>
                <c:pt idx="1250">
                  <c:v>49.38</c:v>
                </c:pt>
                <c:pt idx="1251">
                  <c:v>49.4</c:v>
                </c:pt>
                <c:pt idx="1252">
                  <c:v>49.42</c:v>
                </c:pt>
                <c:pt idx="1253">
                  <c:v>49.44</c:v>
                </c:pt>
                <c:pt idx="1254">
                  <c:v>49.46</c:v>
                </c:pt>
                <c:pt idx="1255">
                  <c:v>49.48</c:v>
                </c:pt>
                <c:pt idx="1256">
                  <c:v>49.5</c:v>
                </c:pt>
                <c:pt idx="1257">
                  <c:v>49.52</c:v>
                </c:pt>
                <c:pt idx="1258">
                  <c:v>49.54</c:v>
                </c:pt>
                <c:pt idx="1259">
                  <c:v>49.56</c:v>
                </c:pt>
                <c:pt idx="1260">
                  <c:v>49.58</c:v>
                </c:pt>
                <c:pt idx="1261">
                  <c:v>49.6</c:v>
                </c:pt>
                <c:pt idx="1262">
                  <c:v>49.62</c:v>
                </c:pt>
                <c:pt idx="1263">
                  <c:v>49.64</c:v>
                </c:pt>
                <c:pt idx="1264">
                  <c:v>49.66</c:v>
                </c:pt>
                <c:pt idx="1265">
                  <c:v>49.68</c:v>
                </c:pt>
                <c:pt idx="1266">
                  <c:v>49.7</c:v>
                </c:pt>
                <c:pt idx="1267">
                  <c:v>49.73</c:v>
                </c:pt>
                <c:pt idx="1268">
                  <c:v>49.75</c:v>
                </c:pt>
                <c:pt idx="1269">
                  <c:v>49.77</c:v>
                </c:pt>
                <c:pt idx="1270">
                  <c:v>49.79</c:v>
                </c:pt>
                <c:pt idx="1271">
                  <c:v>49.81</c:v>
                </c:pt>
                <c:pt idx="1272">
                  <c:v>49.83</c:v>
                </c:pt>
                <c:pt idx="1273">
                  <c:v>49.85</c:v>
                </c:pt>
                <c:pt idx="1274">
                  <c:v>49.87</c:v>
                </c:pt>
                <c:pt idx="1275">
                  <c:v>49.89</c:v>
                </c:pt>
                <c:pt idx="1276">
                  <c:v>49.91</c:v>
                </c:pt>
                <c:pt idx="1277">
                  <c:v>49.93</c:v>
                </c:pt>
                <c:pt idx="1278">
                  <c:v>49.95</c:v>
                </c:pt>
                <c:pt idx="1279">
                  <c:v>49.97</c:v>
                </c:pt>
                <c:pt idx="1280">
                  <c:v>49.99</c:v>
                </c:pt>
                <c:pt idx="1281">
                  <c:v>50.01</c:v>
                </c:pt>
                <c:pt idx="1282">
                  <c:v>50.03</c:v>
                </c:pt>
                <c:pt idx="1283">
                  <c:v>50.05</c:v>
                </c:pt>
                <c:pt idx="1284">
                  <c:v>50.07</c:v>
                </c:pt>
                <c:pt idx="1285">
                  <c:v>50.09</c:v>
                </c:pt>
                <c:pt idx="1286">
                  <c:v>50.11</c:v>
                </c:pt>
                <c:pt idx="1287">
                  <c:v>50.14</c:v>
                </c:pt>
                <c:pt idx="1288">
                  <c:v>50.16</c:v>
                </c:pt>
                <c:pt idx="1289">
                  <c:v>50.18</c:v>
                </c:pt>
                <c:pt idx="1290">
                  <c:v>50.2</c:v>
                </c:pt>
                <c:pt idx="1291">
                  <c:v>50.22</c:v>
                </c:pt>
                <c:pt idx="1292">
                  <c:v>50.24</c:v>
                </c:pt>
                <c:pt idx="1293">
                  <c:v>50.26</c:v>
                </c:pt>
                <c:pt idx="1294">
                  <c:v>50.28</c:v>
                </c:pt>
                <c:pt idx="1295">
                  <c:v>50.3</c:v>
                </c:pt>
                <c:pt idx="1296">
                  <c:v>50.32</c:v>
                </c:pt>
                <c:pt idx="1297">
                  <c:v>50.34</c:v>
                </c:pt>
                <c:pt idx="1298">
                  <c:v>50.36</c:v>
                </c:pt>
                <c:pt idx="1299">
                  <c:v>50.38</c:v>
                </c:pt>
                <c:pt idx="1300">
                  <c:v>50.4</c:v>
                </c:pt>
                <c:pt idx="1301">
                  <c:v>50.42</c:v>
                </c:pt>
                <c:pt idx="1302">
                  <c:v>50.44</c:v>
                </c:pt>
                <c:pt idx="1303">
                  <c:v>50.46</c:v>
                </c:pt>
                <c:pt idx="1304">
                  <c:v>50.48</c:v>
                </c:pt>
                <c:pt idx="1305">
                  <c:v>50.5</c:v>
                </c:pt>
                <c:pt idx="1306">
                  <c:v>50.52</c:v>
                </c:pt>
                <c:pt idx="1307">
                  <c:v>50.55</c:v>
                </c:pt>
                <c:pt idx="1308">
                  <c:v>50.57</c:v>
                </c:pt>
                <c:pt idx="1309">
                  <c:v>50.59</c:v>
                </c:pt>
                <c:pt idx="1310">
                  <c:v>50.61</c:v>
                </c:pt>
                <c:pt idx="1311">
                  <c:v>50.63</c:v>
                </c:pt>
                <c:pt idx="1312">
                  <c:v>50.65</c:v>
                </c:pt>
                <c:pt idx="1313">
                  <c:v>50.67</c:v>
                </c:pt>
                <c:pt idx="1314">
                  <c:v>50.69</c:v>
                </c:pt>
                <c:pt idx="1315">
                  <c:v>50.71</c:v>
                </c:pt>
                <c:pt idx="1316">
                  <c:v>50.73</c:v>
                </c:pt>
                <c:pt idx="1317">
                  <c:v>50.75</c:v>
                </c:pt>
                <c:pt idx="1318">
                  <c:v>50.77</c:v>
                </c:pt>
                <c:pt idx="1319">
                  <c:v>50.79</c:v>
                </c:pt>
                <c:pt idx="1320">
                  <c:v>50.81</c:v>
                </c:pt>
                <c:pt idx="1321">
                  <c:v>50.83</c:v>
                </c:pt>
                <c:pt idx="1322">
                  <c:v>50.85</c:v>
                </c:pt>
                <c:pt idx="1323">
                  <c:v>50.87</c:v>
                </c:pt>
                <c:pt idx="1324">
                  <c:v>50.89</c:v>
                </c:pt>
                <c:pt idx="1325">
                  <c:v>50.91</c:v>
                </c:pt>
                <c:pt idx="1326">
                  <c:v>50.94</c:v>
                </c:pt>
                <c:pt idx="1327">
                  <c:v>50.96</c:v>
                </c:pt>
                <c:pt idx="1328">
                  <c:v>50.98</c:v>
                </c:pt>
                <c:pt idx="1329">
                  <c:v>51</c:v>
                </c:pt>
                <c:pt idx="1330">
                  <c:v>51.02</c:v>
                </c:pt>
                <c:pt idx="1331">
                  <c:v>51.04</c:v>
                </c:pt>
                <c:pt idx="1332">
                  <c:v>51.06</c:v>
                </c:pt>
                <c:pt idx="1333">
                  <c:v>51.08</c:v>
                </c:pt>
                <c:pt idx="1334">
                  <c:v>51.1</c:v>
                </c:pt>
                <c:pt idx="1335">
                  <c:v>51.12</c:v>
                </c:pt>
                <c:pt idx="1336">
                  <c:v>51.14</c:v>
                </c:pt>
                <c:pt idx="1337">
                  <c:v>51.16</c:v>
                </c:pt>
                <c:pt idx="1338">
                  <c:v>51.18</c:v>
                </c:pt>
                <c:pt idx="1339">
                  <c:v>51.2</c:v>
                </c:pt>
                <c:pt idx="1340">
                  <c:v>51.22</c:v>
                </c:pt>
                <c:pt idx="1341">
                  <c:v>51.24</c:v>
                </c:pt>
                <c:pt idx="1342">
                  <c:v>51.26</c:v>
                </c:pt>
                <c:pt idx="1343">
                  <c:v>51.28</c:v>
                </c:pt>
                <c:pt idx="1344">
                  <c:v>51.3</c:v>
                </c:pt>
                <c:pt idx="1345">
                  <c:v>51.32</c:v>
                </c:pt>
                <c:pt idx="1346">
                  <c:v>51.35</c:v>
                </c:pt>
                <c:pt idx="1347">
                  <c:v>51.37</c:v>
                </c:pt>
                <c:pt idx="1348">
                  <c:v>51.39</c:v>
                </c:pt>
                <c:pt idx="1349">
                  <c:v>51.41</c:v>
                </c:pt>
                <c:pt idx="1350">
                  <c:v>51.43</c:v>
                </c:pt>
                <c:pt idx="1351">
                  <c:v>51.45</c:v>
                </c:pt>
                <c:pt idx="1352">
                  <c:v>51.47</c:v>
                </c:pt>
                <c:pt idx="1353">
                  <c:v>51.49</c:v>
                </c:pt>
                <c:pt idx="1354">
                  <c:v>51.51</c:v>
                </c:pt>
                <c:pt idx="1355">
                  <c:v>51.53</c:v>
                </c:pt>
                <c:pt idx="1356">
                  <c:v>51.55</c:v>
                </c:pt>
                <c:pt idx="1357">
                  <c:v>51.57</c:v>
                </c:pt>
                <c:pt idx="1358">
                  <c:v>51.59</c:v>
                </c:pt>
                <c:pt idx="1359">
                  <c:v>51.61</c:v>
                </c:pt>
                <c:pt idx="1360">
                  <c:v>51.63</c:v>
                </c:pt>
                <c:pt idx="1361">
                  <c:v>51.65</c:v>
                </c:pt>
                <c:pt idx="1362">
                  <c:v>51.67</c:v>
                </c:pt>
                <c:pt idx="1363">
                  <c:v>51.69</c:v>
                </c:pt>
                <c:pt idx="1364">
                  <c:v>51.71</c:v>
                </c:pt>
                <c:pt idx="1365">
                  <c:v>51.73</c:v>
                </c:pt>
                <c:pt idx="1366">
                  <c:v>51.76</c:v>
                </c:pt>
                <c:pt idx="1367">
                  <c:v>51.78</c:v>
                </c:pt>
                <c:pt idx="1368">
                  <c:v>51.8</c:v>
                </c:pt>
                <c:pt idx="1369">
                  <c:v>51.82</c:v>
                </c:pt>
                <c:pt idx="1370">
                  <c:v>51.84</c:v>
                </c:pt>
                <c:pt idx="1371">
                  <c:v>51.86</c:v>
                </c:pt>
                <c:pt idx="1372">
                  <c:v>51.88</c:v>
                </c:pt>
                <c:pt idx="1373">
                  <c:v>51.9</c:v>
                </c:pt>
                <c:pt idx="1374">
                  <c:v>51.92</c:v>
                </c:pt>
                <c:pt idx="1375">
                  <c:v>51.94</c:v>
                </c:pt>
                <c:pt idx="1376">
                  <c:v>51.96</c:v>
                </c:pt>
                <c:pt idx="1377">
                  <c:v>51.98</c:v>
                </c:pt>
                <c:pt idx="1378">
                  <c:v>52</c:v>
                </c:pt>
                <c:pt idx="1379">
                  <c:v>52.02</c:v>
                </c:pt>
                <c:pt idx="1380">
                  <c:v>52.04</c:v>
                </c:pt>
                <c:pt idx="1381">
                  <c:v>52.06</c:v>
                </c:pt>
                <c:pt idx="1382">
                  <c:v>52.08</c:v>
                </c:pt>
                <c:pt idx="1383">
                  <c:v>52.1</c:v>
                </c:pt>
                <c:pt idx="1384">
                  <c:v>52.12</c:v>
                </c:pt>
                <c:pt idx="1385">
                  <c:v>52.14</c:v>
                </c:pt>
                <c:pt idx="1386">
                  <c:v>52.17</c:v>
                </c:pt>
                <c:pt idx="1387">
                  <c:v>52.19</c:v>
                </c:pt>
                <c:pt idx="1388">
                  <c:v>52.21</c:v>
                </c:pt>
                <c:pt idx="1389">
                  <c:v>52.23</c:v>
                </c:pt>
                <c:pt idx="1390">
                  <c:v>52.25</c:v>
                </c:pt>
                <c:pt idx="1391">
                  <c:v>52.27</c:v>
                </c:pt>
                <c:pt idx="1392">
                  <c:v>52.29</c:v>
                </c:pt>
                <c:pt idx="1393">
                  <c:v>52.31</c:v>
                </c:pt>
                <c:pt idx="1394">
                  <c:v>52.33</c:v>
                </c:pt>
                <c:pt idx="1395">
                  <c:v>52.35</c:v>
                </c:pt>
                <c:pt idx="1396">
                  <c:v>52.37</c:v>
                </c:pt>
                <c:pt idx="1397">
                  <c:v>52.39</c:v>
                </c:pt>
                <c:pt idx="1398">
                  <c:v>52.41</c:v>
                </c:pt>
                <c:pt idx="1399">
                  <c:v>52.43</c:v>
                </c:pt>
                <c:pt idx="1400">
                  <c:v>52.45</c:v>
                </c:pt>
                <c:pt idx="1401">
                  <c:v>52.47</c:v>
                </c:pt>
                <c:pt idx="1402">
                  <c:v>52.49</c:v>
                </c:pt>
                <c:pt idx="1403">
                  <c:v>52.51</c:v>
                </c:pt>
                <c:pt idx="1404">
                  <c:v>52.53</c:v>
                </c:pt>
                <c:pt idx="1405">
                  <c:v>52.55</c:v>
                </c:pt>
                <c:pt idx="1406">
                  <c:v>52.58</c:v>
                </c:pt>
                <c:pt idx="1407">
                  <c:v>52.6</c:v>
                </c:pt>
                <c:pt idx="1408">
                  <c:v>52.62</c:v>
                </c:pt>
                <c:pt idx="1409">
                  <c:v>52.64</c:v>
                </c:pt>
                <c:pt idx="1410">
                  <c:v>52.66</c:v>
                </c:pt>
                <c:pt idx="1411">
                  <c:v>52.68</c:v>
                </c:pt>
                <c:pt idx="1412">
                  <c:v>52.7</c:v>
                </c:pt>
                <c:pt idx="1413">
                  <c:v>52.72</c:v>
                </c:pt>
                <c:pt idx="1414">
                  <c:v>52.74</c:v>
                </c:pt>
                <c:pt idx="1415">
                  <c:v>52.76</c:v>
                </c:pt>
                <c:pt idx="1416">
                  <c:v>52.78</c:v>
                </c:pt>
                <c:pt idx="1417">
                  <c:v>52.8</c:v>
                </c:pt>
                <c:pt idx="1418">
                  <c:v>52.82</c:v>
                </c:pt>
                <c:pt idx="1419">
                  <c:v>52.84</c:v>
                </c:pt>
                <c:pt idx="1420">
                  <c:v>52.86</c:v>
                </c:pt>
                <c:pt idx="1421">
                  <c:v>52.88</c:v>
                </c:pt>
                <c:pt idx="1422">
                  <c:v>52.9</c:v>
                </c:pt>
                <c:pt idx="1423">
                  <c:v>52.92</c:v>
                </c:pt>
                <c:pt idx="1424">
                  <c:v>52.94</c:v>
                </c:pt>
                <c:pt idx="1425">
                  <c:v>52.97</c:v>
                </c:pt>
                <c:pt idx="1426">
                  <c:v>52.99</c:v>
                </c:pt>
                <c:pt idx="1427">
                  <c:v>53.01</c:v>
                </c:pt>
                <c:pt idx="1428">
                  <c:v>53.03</c:v>
                </c:pt>
                <c:pt idx="1429">
                  <c:v>53.05</c:v>
                </c:pt>
                <c:pt idx="1430">
                  <c:v>53.07</c:v>
                </c:pt>
                <c:pt idx="1431">
                  <c:v>53.09</c:v>
                </c:pt>
                <c:pt idx="1432">
                  <c:v>53.11</c:v>
                </c:pt>
                <c:pt idx="1433">
                  <c:v>53.13</c:v>
                </c:pt>
                <c:pt idx="1434">
                  <c:v>53.15</c:v>
                </c:pt>
                <c:pt idx="1435">
                  <c:v>53.17</c:v>
                </c:pt>
                <c:pt idx="1436">
                  <c:v>53.19</c:v>
                </c:pt>
                <c:pt idx="1437">
                  <c:v>53.21</c:v>
                </c:pt>
                <c:pt idx="1438">
                  <c:v>53.23</c:v>
                </c:pt>
                <c:pt idx="1439">
                  <c:v>53.25</c:v>
                </c:pt>
                <c:pt idx="1440">
                  <c:v>53.27</c:v>
                </c:pt>
                <c:pt idx="1441">
                  <c:v>53.29</c:v>
                </c:pt>
                <c:pt idx="1442">
                  <c:v>53.31</c:v>
                </c:pt>
                <c:pt idx="1443">
                  <c:v>53.33</c:v>
                </c:pt>
                <c:pt idx="1444">
                  <c:v>53.35</c:v>
                </c:pt>
                <c:pt idx="1445">
                  <c:v>53.38</c:v>
                </c:pt>
                <c:pt idx="1446">
                  <c:v>53.4</c:v>
                </c:pt>
                <c:pt idx="1447">
                  <c:v>53.42</c:v>
                </c:pt>
                <c:pt idx="1448">
                  <c:v>53.44</c:v>
                </c:pt>
                <c:pt idx="1449">
                  <c:v>53.46</c:v>
                </c:pt>
                <c:pt idx="1450">
                  <c:v>53.48</c:v>
                </c:pt>
                <c:pt idx="1451">
                  <c:v>53.5</c:v>
                </c:pt>
                <c:pt idx="1452">
                  <c:v>53.52</c:v>
                </c:pt>
                <c:pt idx="1453">
                  <c:v>53.54</c:v>
                </c:pt>
                <c:pt idx="1454">
                  <c:v>53.56</c:v>
                </c:pt>
                <c:pt idx="1455">
                  <c:v>53.58</c:v>
                </c:pt>
                <c:pt idx="1456">
                  <c:v>53.6</c:v>
                </c:pt>
                <c:pt idx="1457">
                  <c:v>53.62</c:v>
                </c:pt>
                <c:pt idx="1458">
                  <c:v>53.64</c:v>
                </c:pt>
                <c:pt idx="1459">
                  <c:v>53.66</c:v>
                </c:pt>
                <c:pt idx="1460">
                  <c:v>53.68</c:v>
                </c:pt>
                <c:pt idx="1461">
                  <c:v>53.7</c:v>
                </c:pt>
                <c:pt idx="1462">
                  <c:v>53.72</c:v>
                </c:pt>
                <c:pt idx="1463">
                  <c:v>53.74</c:v>
                </c:pt>
                <c:pt idx="1464">
                  <c:v>53.76</c:v>
                </c:pt>
                <c:pt idx="1465">
                  <c:v>53.79</c:v>
                </c:pt>
                <c:pt idx="1466">
                  <c:v>53.81</c:v>
                </c:pt>
                <c:pt idx="1467">
                  <c:v>53.83</c:v>
                </c:pt>
                <c:pt idx="1468">
                  <c:v>53.85</c:v>
                </c:pt>
                <c:pt idx="1469">
                  <c:v>53.87</c:v>
                </c:pt>
                <c:pt idx="1470">
                  <c:v>53.89</c:v>
                </c:pt>
                <c:pt idx="1471">
                  <c:v>53.91</c:v>
                </c:pt>
                <c:pt idx="1472">
                  <c:v>53.93</c:v>
                </c:pt>
                <c:pt idx="1473">
                  <c:v>53.95</c:v>
                </c:pt>
                <c:pt idx="1474">
                  <c:v>53.97</c:v>
                </c:pt>
                <c:pt idx="1475">
                  <c:v>53.99</c:v>
                </c:pt>
                <c:pt idx="1476">
                  <c:v>54.01</c:v>
                </c:pt>
                <c:pt idx="1477">
                  <c:v>54.03</c:v>
                </c:pt>
                <c:pt idx="1478">
                  <c:v>54.05</c:v>
                </c:pt>
                <c:pt idx="1479">
                  <c:v>54.07</c:v>
                </c:pt>
                <c:pt idx="1480">
                  <c:v>54.09</c:v>
                </c:pt>
                <c:pt idx="1481">
                  <c:v>54.11</c:v>
                </c:pt>
                <c:pt idx="1482">
                  <c:v>54.13</c:v>
                </c:pt>
                <c:pt idx="1483">
                  <c:v>54.15</c:v>
                </c:pt>
                <c:pt idx="1484">
                  <c:v>54.17</c:v>
                </c:pt>
                <c:pt idx="1485">
                  <c:v>54.2</c:v>
                </c:pt>
                <c:pt idx="1486">
                  <c:v>54.22</c:v>
                </c:pt>
                <c:pt idx="1487">
                  <c:v>54.24</c:v>
                </c:pt>
                <c:pt idx="1488">
                  <c:v>54.26</c:v>
                </c:pt>
                <c:pt idx="1489">
                  <c:v>54.28</c:v>
                </c:pt>
                <c:pt idx="1490">
                  <c:v>54.3</c:v>
                </c:pt>
                <c:pt idx="1491">
                  <c:v>54.32</c:v>
                </c:pt>
                <c:pt idx="1492">
                  <c:v>54.34</c:v>
                </c:pt>
                <c:pt idx="1493">
                  <c:v>54.36</c:v>
                </c:pt>
                <c:pt idx="1494">
                  <c:v>54.38</c:v>
                </c:pt>
                <c:pt idx="1495">
                  <c:v>54.4</c:v>
                </c:pt>
                <c:pt idx="1496">
                  <c:v>54.42</c:v>
                </c:pt>
                <c:pt idx="1497">
                  <c:v>54.44</c:v>
                </c:pt>
                <c:pt idx="1498">
                  <c:v>54.46</c:v>
                </c:pt>
                <c:pt idx="1499">
                  <c:v>54.48</c:v>
                </c:pt>
                <c:pt idx="1500">
                  <c:v>54.5</c:v>
                </c:pt>
                <c:pt idx="1501">
                  <c:v>54.52</c:v>
                </c:pt>
                <c:pt idx="1502">
                  <c:v>54.54</c:v>
                </c:pt>
                <c:pt idx="1503">
                  <c:v>54.56</c:v>
                </c:pt>
                <c:pt idx="1504">
                  <c:v>54.58</c:v>
                </c:pt>
                <c:pt idx="1505">
                  <c:v>54.61</c:v>
                </c:pt>
                <c:pt idx="1506">
                  <c:v>54.63</c:v>
                </c:pt>
                <c:pt idx="1507">
                  <c:v>54.65</c:v>
                </c:pt>
                <c:pt idx="1508">
                  <c:v>54.67</c:v>
                </c:pt>
                <c:pt idx="1509">
                  <c:v>54.69</c:v>
                </c:pt>
                <c:pt idx="1510">
                  <c:v>54.71</c:v>
                </c:pt>
                <c:pt idx="1511">
                  <c:v>54.73</c:v>
                </c:pt>
                <c:pt idx="1512">
                  <c:v>54.75</c:v>
                </c:pt>
                <c:pt idx="1513">
                  <c:v>54.77</c:v>
                </c:pt>
                <c:pt idx="1514">
                  <c:v>54.79</c:v>
                </c:pt>
                <c:pt idx="1515">
                  <c:v>54.81</c:v>
                </c:pt>
                <c:pt idx="1516">
                  <c:v>54.83</c:v>
                </c:pt>
                <c:pt idx="1517">
                  <c:v>54.85</c:v>
                </c:pt>
                <c:pt idx="1518">
                  <c:v>54.87</c:v>
                </c:pt>
                <c:pt idx="1519">
                  <c:v>54.89</c:v>
                </c:pt>
                <c:pt idx="1520">
                  <c:v>54.91</c:v>
                </c:pt>
                <c:pt idx="1521">
                  <c:v>54.93</c:v>
                </c:pt>
                <c:pt idx="1522">
                  <c:v>54.95</c:v>
                </c:pt>
                <c:pt idx="1523">
                  <c:v>54.97</c:v>
                </c:pt>
                <c:pt idx="1524">
                  <c:v>55</c:v>
                </c:pt>
                <c:pt idx="1525">
                  <c:v>55.02</c:v>
                </c:pt>
                <c:pt idx="1526">
                  <c:v>55.04</c:v>
                </c:pt>
                <c:pt idx="1527">
                  <c:v>55.06</c:v>
                </c:pt>
                <c:pt idx="1528">
                  <c:v>55.08</c:v>
                </c:pt>
                <c:pt idx="1529">
                  <c:v>55.1</c:v>
                </c:pt>
                <c:pt idx="1530">
                  <c:v>55.12</c:v>
                </c:pt>
                <c:pt idx="1531">
                  <c:v>55.14</c:v>
                </c:pt>
                <c:pt idx="1532">
                  <c:v>55.16</c:v>
                </c:pt>
                <c:pt idx="1533">
                  <c:v>55.18</c:v>
                </c:pt>
                <c:pt idx="1534">
                  <c:v>55.2</c:v>
                </c:pt>
                <c:pt idx="1535">
                  <c:v>55.22</c:v>
                </c:pt>
                <c:pt idx="1536">
                  <c:v>55.24</c:v>
                </c:pt>
                <c:pt idx="1537">
                  <c:v>55.26</c:v>
                </c:pt>
                <c:pt idx="1538">
                  <c:v>55.28</c:v>
                </c:pt>
                <c:pt idx="1539">
                  <c:v>55.3</c:v>
                </c:pt>
                <c:pt idx="1540">
                  <c:v>55.32</c:v>
                </c:pt>
                <c:pt idx="1541">
                  <c:v>55.34</c:v>
                </c:pt>
                <c:pt idx="1542">
                  <c:v>55.36</c:v>
                </c:pt>
                <c:pt idx="1543">
                  <c:v>55.38</c:v>
                </c:pt>
                <c:pt idx="1544">
                  <c:v>55.41</c:v>
                </c:pt>
                <c:pt idx="1545">
                  <c:v>55.43</c:v>
                </c:pt>
                <c:pt idx="1546">
                  <c:v>55.45</c:v>
                </c:pt>
                <c:pt idx="1547">
                  <c:v>55.47</c:v>
                </c:pt>
                <c:pt idx="1548">
                  <c:v>55.49</c:v>
                </c:pt>
                <c:pt idx="1549">
                  <c:v>55.51</c:v>
                </c:pt>
                <c:pt idx="1550">
                  <c:v>55.53</c:v>
                </c:pt>
                <c:pt idx="1551">
                  <c:v>55.55</c:v>
                </c:pt>
                <c:pt idx="1552">
                  <c:v>55.57</c:v>
                </c:pt>
                <c:pt idx="1553">
                  <c:v>55.59</c:v>
                </c:pt>
                <c:pt idx="1554">
                  <c:v>55.61</c:v>
                </c:pt>
                <c:pt idx="1555">
                  <c:v>55.63</c:v>
                </c:pt>
                <c:pt idx="1556">
                  <c:v>55.65</c:v>
                </c:pt>
                <c:pt idx="1557">
                  <c:v>55.67</c:v>
                </c:pt>
                <c:pt idx="1558">
                  <c:v>55.69</c:v>
                </c:pt>
                <c:pt idx="1559">
                  <c:v>55.71</c:v>
                </c:pt>
                <c:pt idx="1560">
                  <c:v>55.73</c:v>
                </c:pt>
                <c:pt idx="1561">
                  <c:v>55.75</c:v>
                </c:pt>
                <c:pt idx="1562">
                  <c:v>55.77</c:v>
                </c:pt>
                <c:pt idx="1563">
                  <c:v>55.79</c:v>
                </c:pt>
                <c:pt idx="1564">
                  <c:v>55.82</c:v>
                </c:pt>
                <c:pt idx="1565">
                  <c:v>55.84</c:v>
                </c:pt>
                <c:pt idx="1566">
                  <c:v>55.86</c:v>
                </c:pt>
                <c:pt idx="1567">
                  <c:v>55.88</c:v>
                </c:pt>
                <c:pt idx="1568">
                  <c:v>55.9</c:v>
                </c:pt>
                <c:pt idx="1569">
                  <c:v>55.92</c:v>
                </c:pt>
                <c:pt idx="1570">
                  <c:v>55.94</c:v>
                </c:pt>
                <c:pt idx="1571">
                  <c:v>55.96</c:v>
                </c:pt>
                <c:pt idx="1572">
                  <c:v>55.98</c:v>
                </c:pt>
                <c:pt idx="1573">
                  <c:v>56</c:v>
                </c:pt>
                <c:pt idx="1574">
                  <c:v>56.02</c:v>
                </c:pt>
                <c:pt idx="1575">
                  <c:v>56.04</c:v>
                </c:pt>
                <c:pt idx="1576">
                  <c:v>56.06</c:v>
                </c:pt>
                <c:pt idx="1577">
                  <c:v>56.08</c:v>
                </c:pt>
                <c:pt idx="1578">
                  <c:v>56.1</c:v>
                </c:pt>
                <c:pt idx="1579">
                  <c:v>56.12</c:v>
                </c:pt>
                <c:pt idx="1580">
                  <c:v>56.14</c:v>
                </c:pt>
                <c:pt idx="1581">
                  <c:v>56.16</c:v>
                </c:pt>
                <c:pt idx="1582">
                  <c:v>56.18</c:v>
                </c:pt>
                <c:pt idx="1583">
                  <c:v>56.2</c:v>
                </c:pt>
                <c:pt idx="1584">
                  <c:v>56.23</c:v>
                </c:pt>
                <c:pt idx="1585">
                  <c:v>56.25</c:v>
                </c:pt>
                <c:pt idx="1586">
                  <c:v>56.27</c:v>
                </c:pt>
                <c:pt idx="1587">
                  <c:v>56.29</c:v>
                </c:pt>
                <c:pt idx="1588">
                  <c:v>56.31</c:v>
                </c:pt>
                <c:pt idx="1589">
                  <c:v>56.33</c:v>
                </c:pt>
                <c:pt idx="1590">
                  <c:v>56.35</c:v>
                </c:pt>
                <c:pt idx="1591">
                  <c:v>56.37</c:v>
                </c:pt>
                <c:pt idx="1592">
                  <c:v>56.39</c:v>
                </c:pt>
                <c:pt idx="1593">
                  <c:v>56.41</c:v>
                </c:pt>
                <c:pt idx="1594">
                  <c:v>56.43</c:v>
                </c:pt>
                <c:pt idx="1595">
                  <c:v>56.45</c:v>
                </c:pt>
                <c:pt idx="1596">
                  <c:v>56.47</c:v>
                </c:pt>
                <c:pt idx="1597">
                  <c:v>56.49</c:v>
                </c:pt>
                <c:pt idx="1598">
                  <c:v>56.51</c:v>
                </c:pt>
                <c:pt idx="1599">
                  <c:v>56.53</c:v>
                </c:pt>
                <c:pt idx="1600">
                  <c:v>56.55</c:v>
                </c:pt>
                <c:pt idx="1601">
                  <c:v>56.57</c:v>
                </c:pt>
                <c:pt idx="1602">
                  <c:v>56.59</c:v>
                </c:pt>
                <c:pt idx="1603">
                  <c:v>56.61</c:v>
                </c:pt>
                <c:pt idx="1604">
                  <c:v>56.64</c:v>
                </c:pt>
                <c:pt idx="1605">
                  <c:v>56.66</c:v>
                </c:pt>
                <c:pt idx="1606">
                  <c:v>56.68</c:v>
                </c:pt>
                <c:pt idx="1607">
                  <c:v>56.7</c:v>
                </c:pt>
                <c:pt idx="1608">
                  <c:v>56.72</c:v>
                </c:pt>
                <c:pt idx="1609">
                  <c:v>56.74</c:v>
                </c:pt>
                <c:pt idx="1610">
                  <c:v>56.76</c:v>
                </c:pt>
                <c:pt idx="1611">
                  <c:v>56.78</c:v>
                </c:pt>
                <c:pt idx="1612">
                  <c:v>56.8</c:v>
                </c:pt>
                <c:pt idx="1613">
                  <c:v>56.82</c:v>
                </c:pt>
                <c:pt idx="1614">
                  <c:v>56.84</c:v>
                </c:pt>
                <c:pt idx="1615">
                  <c:v>56.86</c:v>
                </c:pt>
                <c:pt idx="1616">
                  <c:v>56.88</c:v>
                </c:pt>
                <c:pt idx="1617">
                  <c:v>56.9</c:v>
                </c:pt>
                <c:pt idx="1618">
                  <c:v>56.92</c:v>
                </c:pt>
                <c:pt idx="1619">
                  <c:v>56.94</c:v>
                </c:pt>
                <c:pt idx="1620">
                  <c:v>56.96</c:v>
                </c:pt>
                <c:pt idx="1621">
                  <c:v>56.98</c:v>
                </c:pt>
                <c:pt idx="1622">
                  <c:v>57</c:v>
                </c:pt>
                <c:pt idx="1623">
                  <c:v>57.03</c:v>
                </c:pt>
                <c:pt idx="1624">
                  <c:v>57.05</c:v>
                </c:pt>
                <c:pt idx="1625">
                  <c:v>57.07</c:v>
                </c:pt>
                <c:pt idx="1626">
                  <c:v>57.09</c:v>
                </c:pt>
                <c:pt idx="1627">
                  <c:v>57.11</c:v>
                </c:pt>
                <c:pt idx="1628">
                  <c:v>57.13</c:v>
                </c:pt>
                <c:pt idx="1629">
                  <c:v>57.15</c:v>
                </c:pt>
                <c:pt idx="1630">
                  <c:v>57.17</c:v>
                </c:pt>
                <c:pt idx="1631">
                  <c:v>57.19</c:v>
                </c:pt>
                <c:pt idx="1632">
                  <c:v>57.21</c:v>
                </c:pt>
                <c:pt idx="1633">
                  <c:v>57.23</c:v>
                </c:pt>
                <c:pt idx="1634">
                  <c:v>57.25</c:v>
                </c:pt>
                <c:pt idx="1635">
                  <c:v>57.27</c:v>
                </c:pt>
                <c:pt idx="1636">
                  <c:v>57.29</c:v>
                </c:pt>
                <c:pt idx="1637">
                  <c:v>57.31</c:v>
                </c:pt>
                <c:pt idx="1638">
                  <c:v>57.33</c:v>
                </c:pt>
                <c:pt idx="1639">
                  <c:v>57.35</c:v>
                </c:pt>
                <c:pt idx="1640">
                  <c:v>57.37</c:v>
                </c:pt>
                <c:pt idx="1641">
                  <c:v>57.39</c:v>
                </c:pt>
                <c:pt idx="1642">
                  <c:v>57.41</c:v>
                </c:pt>
                <c:pt idx="1643">
                  <c:v>57.44</c:v>
                </c:pt>
                <c:pt idx="1644">
                  <c:v>57.46</c:v>
                </c:pt>
                <c:pt idx="1645">
                  <c:v>57.48</c:v>
                </c:pt>
                <c:pt idx="1646">
                  <c:v>57.5</c:v>
                </c:pt>
                <c:pt idx="1647">
                  <c:v>57.52</c:v>
                </c:pt>
                <c:pt idx="1648">
                  <c:v>57.54</c:v>
                </c:pt>
                <c:pt idx="1649">
                  <c:v>57.56</c:v>
                </c:pt>
                <c:pt idx="1650">
                  <c:v>57.58</c:v>
                </c:pt>
                <c:pt idx="1651">
                  <c:v>57.6</c:v>
                </c:pt>
                <c:pt idx="1652">
                  <c:v>57.62</c:v>
                </c:pt>
                <c:pt idx="1653">
                  <c:v>57.64</c:v>
                </c:pt>
                <c:pt idx="1654">
                  <c:v>57.66</c:v>
                </c:pt>
                <c:pt idx="1655">
                  <c:v>57.68</c:v>
                </c:pt>
                <c:pt idx="1656">
                  <c:v>57.7</c:v>
                </c:pt>
                <c:pt idx="1657">
                  <c:v>57.72</c:v>
                </c:pt>
                <c:pt idx="1658">
                  <c:v>57.74</c:v>
                </c:pt>
                <c:pt idx="1659">
                  <c:v>57.76</c:v>
                </c:pt>
                <c:pt idx="1660">
                  <c:v>57.78</c:v>
                </c:pt>
                <c:pt idx="1661">
                  <c:v>57.8</c:v>
                </c:pt>
                <c:pt idx="1662">
                  <c:v>57.82</c:v>
                </c:pt>
                <c:pt idx="1663">
                  <c:v>57.85</c:v>
                </c:pt>
                <c:pt idx="1664">
                  <c:v>57.87</c:v>
                </c:pt>
                <c:pt idx="1665">
                  <c:v>57.89</c:v>
                </c:pt>
                <c:pt idx="1666">
                  <c:v>57.91</c:v>
                </c:pt>
                <c:pt idx="1667">
                  <c:v>57.93</c:v>
                </c:pt>
                <c:pt idx="1668">
                  <c:v>57.95</c:v>
                </c:pt>
                <c:pt idx="1669">
                  <c:v>57.97</c:v>
                </c:pt>
                <c:pt idx="1670">
                  <c:v>57.99</c:v>
                </c:pt>
                <c:pt idx="1671">
                  <c:v>58.01</c:v>
                </c:pt>
                <c:pt idx="1672">
                  <c:v>58.03</c:v>
                </c:pt>
                <c:pt idx="1673">
                  <c:v>58.05</c:v>
                </c:pt>
                <c:pt idx="1674">
                  <c:v>58.07</c:v>
                </c:pt>
                <c:pt idx="1675">
                  <c:v>58.09</c:v>
                </c:pt>
                <c:pt idx="1676">
                  <c:v>58.11</c:v>
                </c:pt>
                <c:pt idx="1677">
                  <c:v>58.13</c:v>
                </c:pt>
                <c:pt idx="1678">
                  <c:v>58.15</c:v>
                </c:pt>
                <c:pt idx="1679">
                  <c:v>58.17</c:v>
                </c:pt>
                <c:pt idx="1680">
                  <c:v>58.19</c:v>
                </c:pt>
                <c:pt idx="1681">
                  <c:v>58.21</c:v>
                </c:pt>
                <c:pt idx="1682">
                  <c:v>58.23</c:v>
                </c:pt>
                <c:pt idx="1683">
                  <c:v>58.26</c:v>
                </c:pt>
                <c:pt idx="1684">
                  <c:v>58.28</c:v>
                </c:pt>
                <c:pt idx="1685">
                  <c:v>58.3</c:v>
                </c:pt>
                <c:pt idx="1686">
                  <c:v>58.32</c:v>
                </c:pt>
                <c:pt idx="1687">
                  <c:v>58.34</c:v>
                </c:pt>
                <c:pt idx="1688">
                  <c:v>58.36</c:v>
                </c:pt>
                <c:pt idx="1689">
                  <c:v>58.38</c:v>
                </c:pt>
                <c:pt idx="1690">
                  <c:v>58.4</c:v>
                </c:pt>
                <c:pt idx="1691">
                  <c:v>58.42</c:v>
                </c:pt>
                <c:pt idx="1692">
                  <c:v>58.44</c:v>
                </c:pt>
                <c:pt idx="1693">
                  <c:v>58.46</c:v>
                </c:pt>
                <c:pt idx="1694">
                  <c:v>58.48</c:v>
                </c:pt>
                <c:pt idx="1695">
                  <c:v>58.5</c:v>
                </c:pt>
                <c:pt idx="1696">
                  <c:v>58.52</c:v>
                </c:pt>
                <c:pt idx="1697">
                  <c:v>58.54</c:v>
                </c:pt>
                <c:pt idx="1698">
                  <c:v>58.56</c:v>
                </c:pt>
                <c:pt idx="1699">
                  <c:v>58.58</c:v>
                </c:pt>
                <c:pt idx="1700">
                  <c:v>58.6</c:v>
                </c:pt>
                <c:pt idx="1701">
                  <c:v>58.62</c:v>
                </c:pt>
                <c:pt idx="1702">
                  <c:v>58.65</c:v>
                </c:pt>
                <c:pt idx="1703">
                  <c:v>58.67</c:v>
                </c:pt>
                <c:pt idx="1704">
                  <c:v>58.69</c:v>
                </c:pt>
                <c:pt idx="1705">
                  <c:v>58.71</c:v>
                </c:pt>
                <c:pt idx="1706">
                  <c:v>58.73</c:v>
                </c:pt>
                <c:pt idx="1707">
                  <c:v>58.75</c:v>
                </c:pt>
                <c:pt idx="1708">
                  <c:v>58.77</c:v>
                </c:pt>
                <c:pt idx="1709">
                  <c:v>58.79</c:v>
                </c:pt>
                <c:pt idx="1710">
                  <c:v>58.81</c:v>
                </c:pt>
                <c:pt idx="1711">
                  <c:v>58.83</c:v>
                </c:pt>
                <c:pt idx="1712">
                  <c:v>58.85</c:v>
                </c:pt>
                <c:pt idx="1713">
                  <c:v>58.87</c:v>
                </c:pt>
                <c:pt idx="1714">
                  <c:v>58.89</c:v>
                </c:pt>
                <c:pt idx="1715">
                  <c:v>58.91</c:v>
                </c:pt>
                <c:pt idx="1716">
                  <c:v>58.93</c:v>
                </c:pt>
                <c:pt idx="1717">
                  <c:v>58.95</c:v>
                </c:pt>
                <c:pt idx="1718">
                  <c:v>58.97</c:v>
                </c:pt>
                <c:pt idx="1719">
                  <c:v>58.99</c:v>
                </c:pt>
                <c:pt idx="1720">
                  <c:v>59.01</c:v>
                </c:pt>
                <c:pt idx="1721">
                  <c:v>59.03</c:v>
                </c:pt>
                <c:pt idx="1722">
                  <c:v>59.06</c:v>
                </c:pt>
                <c:pt idx="1723">
                  <c:v>59.08</c:v>
                </c:pt>
                <c:pt idx="1724">
                  <c:v>59.1</c:v>
                </c:pt>
                <c:pt idx="1725">
                  <c:v>59.12</c:v>
                </c:pt>
                <c:pt idx="1726">
                  <c:v>59.14</c:v>
                </c:pt>
                <c:pt idx="1727">
                  <c:v>59.16</c:v>
                </c:pt>
                <c:pt idx="1728">
                  <c:v>59.18</c:v>
                </c:pt>
                <c:pt idx="1729">
                  <c:v>59.2</c:v>
                </c:pt>
                <c:pt idx="1730">
                  <c:v>59.22</c:v>
                </c:pt>
                <c:pt idx="1731">
                  <c:v>59.24</c:v>
                </c:pt>
                <c:pt idx="1732">
                  <c:v>59.26</c:v>
                </c:pt>
                <c:pt idx="1733">
                  <c:v>59.28</c:v>
                </c:pt>
                <c:pt idx="1734">
                  <c:v>59.3</c:v>
                </c:pt>
                <c:pt idx="1735">
                  <c:v>59.32</c:v>
                </c:pt>
                <c:pt idx="1736">
                  <c:v>59.34</c:v>
                </c:pt>
                <c:pt idx="1737">
                  <c:v>59.36</c:v>
                </c:pt>
                <c:pt idx="1738">
                  <c:v>59.38</c:v>
                </c:pt>
                <c:pt idx="1739">
                  <c:v>59.4</c:v>
                </c:pt>
                <c:pt idx="1740">
                  <c:v>59.42</c:v>
                </c:pt>
                <c:pt idx="1741">
                  <c:v>59.44</c:v>
                </c:pt>
                <c:pt idx="1742">
                  <c:v>59.47</c:v>
                </c:pt>
                <c:pt idx="1743">
                  <c:v>59.49</c:v>
                </c:pt>
                <c:pt idx="1744">
                  <c:v>59.51</c:v>
                </c:pt>
                <c:pt idx="1745">
                  <c:v>59.53</c:v>
                </c:pt>
                <c:pt idx="1746">
                  <c:v>59.55</c:v>
                </c:pt>
                <c:pt idx="1747">
                  <c:v>59.57</c:v>
                </c:pt>
                <c:pt idx="1748">
                  <c:v>59.59</c:v>
                </c:pt>
                <c:pt idx="1749">
                  <c:v>59.61</c:v>
                </c:pt>
                <c:pt idx="1750">
                  <c:v>59.63</c:v>
                </c:pt>
                <c:pt idx="1751">
                  <c:v>59.65</c:v>
                </c:pt>
                <c:pt idx="1752">
                  <c:v>59.67</c:v>
                </c:pt>
                <c:pt idx="1753">
                  <c:v>59.69</c:v>
                </c:pt>
                <c:pt idx="1754">
                  <c:v>59.71</c:v>
                </c:pt>
                <c:pt idx="1755">
                  <c:v>59.73</c:v>
                </c:pt>
                <c:pt idx="1756">
                  <c:v>59.75</c:v>
                </c:pt>
                <c:pt idx="1757">
                  <c:v>59.77</c:v>
                </c:pt>
                <c:pt idx="1758">
                  <c:v>59.79</c:v>
                </c:pt>
                <c:pt idx="1759">
                  <c:v>59.81</c:v>
                </c:pt>
                <c:pt idx="1760">
                  <c:v>59.83</c:v>
                </c:pt>
                <c:pt idx="1761">
                  <c:v>59.85</c:v>
                </c:pt>
                <c:pt idx="1762">
                  <c:v>59.88</c:v>
                </c:pt>
                <c:pt idx="1763">
                  <c:v>59.9</c:v>
                </c:pt>
                <c:pt idx="1764">
                  <c:v>59.92</c:v>
                </c:pt>
                <c:pt idx="1765">
                  <c:v>59.94</c:v>
                </c:pt>
                <c:pt idx="1766">
                  <c:v>59.96</c:v>
                </c:pt>
                <c:pt idx="1767">
                  <c:v>59.98</c:v>
                </c:pt>
                <c:pt idx="1768">
                  <c:v>60</c:v>
                </c:pt>
                <c:pt idx="1769">
                  <c:v>60.02</c:v>
                </c:pt>
                <c:pt idx="1770">
                  <c:v>60.04</c:v>
                </c:pt>
                <c:pt idx="1771">
                  <c:v>60.06</c:v>
                </c:pt>
                <c:pt idx="1772">
                  <c:v>60.08</c:v>
                </c:pt>
                <c:pt idx="1773">
                  <c:v>60.1</c:v>
                </c:pt>
                <c:pt idx="1774">
                  <c:v>60.12</c:v>
                </c:pt>
                <c:pt idx="1775">
                  <c:v>60.14</c:v>
                </c:pt>
                <c:pt idx="1776">
                  <c:v>60.16</c:v>
                </c:pt>
                <c:pt idx="1777">
                  <c:v>60.18</c:v>
                </c:pt>
                <c:pt idx="1778">
                  <c:v>60.2</c:v>
                </c:pt>
                <c:pt idx="1779">
                  <c:v>60.22</c:v>
                </c:pt>
                <c:pt idx="1780">
                  <c:v>60.24</c:v>
                </c:pt>
                <c:pt idx="1781">
                  <c:v>60.26</c:v>
                </c:pt>
                <c:pt idx="1782">
                  <c:v>60.29</c:v>
                </c:pt>
                <c:pt idx="1783">
                  <c:v>60.31</c:v>
                </c:pt>
                <c:pt idx="1784">
                  <c:v>60.33</c:v>
                </c:pt>
                <c:pt idx="1785">
                  <c:v>60.35</c:v>
                </c:pt>
                <c:pt idx="1786">
                  <c:v>60.37</c:v>
                </c:pt>
                <c:pt idx="1787">
                  <c:v>60.39</c:v>
                </c:pt>
                <c:pt idx="1788">
                  <c:v>60.41</c:v>
                </c:pt>
                <c:pt idx="1789">
                  <c:v>60.43</c:v>
                </c:pt>
                <c:pt idx="1790">
                  <c:v>60.45</c:v>
                </c:pt>
                <c:pt idx="1791">
                  <c:v>60.47</c:v>
                </c:pt>
                <c:pt idx="1792">
                  <c:v>60.49</c:v>
                </c:pt>
                <c:pt idx="1793">
                  <c:v>60.51</c:v>
                </c:pt>
                <c:pt idx="1794">
                  <c:v>60.53</c:v>
                </c:pt>
                <c:pt idx="1795">
                  <c:v>60.55</c:v>
                </c:pt>
                <c:pt idx="1796">
                  <c:v>60.57</c:v>
                </c:pt>
                <c:pt idx="1797">
                  <c:v>60.59</c:v>
                </c:pt>
                <c:pt idx="1798">
                  <c:v>60.61</c:v>
                </c:pt>
                <c:pt idx="1799">
                  <c:v>60.63</c:v>
                </c:pt>
                <c:pt idx="1800">
                  <c:v>60.65</c:v>
                </c:pt>
                <c:pt idx="1801">
                  <c:v>60.68</c:v>
                </c:pt>
                <c:pt idx="1802">
                  <c:v>60.7</c:v>
                </c:pt>
                <c:pt idx="1803">
                  <c:v>60.72</c:v>
                </c:pt>
                <c:pt idx="1804">
                  <c:v>60.74</c:v>
                </c:pt>
                <c:pt idx="1805">
                  <c:v>60.76</c:v>
                </c:pt>
                <c:pt idx="1806">
                  <c:v>60.78</c:v>
                </c:pt>
                <c:pt idx="1807">
                  <c:v>60.8</c:v>
                </c:pt>
                <c:pt idx="1808">
                  <c:v>60.82</c:v>
                </c:pt>
                <c:pt idx="1809">
                  <c:v>60.84</c:v>
                </c:pt>
                <c:pt idx="1810">
                  <c:v>60.86</c:v>
                </c:pt>
                <c:pt idx="1811">
                  <c:v>60.88</c:v>
                </c:pt>
                <c:pt idx="1812">
                  <c:v>60.9</c:v>
                </c:pt>
                <c:pt idx="1813">
                  <c:v>60.92</c:v>
                </c:pt>
                <c:pt idx="1814">
                  <c:v>60.94</c:v>
                </c:pt>
                <c:pt idx="1815">
                  <c:v>60.96</c:v>
                </c:pt>
                <c:pt idx="1816">
                  <c:v>60.98</c:v>
                </c:pt>
                <c:pt idx="1817">
                  <c:v>61</c:v>
                </c:pt>
                <c:pt idx="1818">
                  <c:v>61.02</c:v>
                </c:pt>
                <c:pt idx="1819">
                  <c:v>61.04</c:v>
                </c:pt>
                <c:pt idx="1820">
                  <c:v>61.06</c:v>
                </c:pt>
                <c:pt idx="1821">
                  <c:v>61.09</c:v>
                </c:pt>
                <c:pt idx="1822">
                  <c:v>61.11</c:v>
                </c:pt>
                <c:pt idx="1823">
                  <c:v>61.13</c:v>
                </c:pt>
                <c:pt idx="1824">
                  <c:v>61.15</c:v>
                </c:pt>
                <c:pt idx="1825">
                  <c:v>61.17</c:v>
                </c:pt>
                <c:pt idx="1826">
                  <c:v>61.19</c:v>
                </c:pt>
                <c:pt idx="1827">
                  <c:v>61.21</c:v>
                </c:pt>
                <c:pt idx="1828">
                  <c:v>61.23</c:v>
                </c:pt>
                <c:pt idx="1829">
                  <c:v>61.25</c:v>
                </c:pt>
                <c:pt idx="1830">
                  <c:v>61.27</c:v>
                </c:pt>
                <c:pt idx="1831">
                  <c:v>61.29</c:v>
                </c:pt>
                <c:pt idx="1832">
                  <c:v>61.31</c:v>
                </c:pt>
                <c:pt idx="1833">
                  <c:v>61.33</c:v>
                </c:pt>
                <c:pt idx="1834">
                  <c:v>61.35</c:v>
                </c:pt>
                <c:pt idx="1835">
                  <c:v>61.37</c:v>
                </c:pt>
                <c:pt idx="1836">
                  <c:v>61.39</c:v>
                </c:pt>
                <c:pt idx="1837">
                  <c:v>61.41</c:v>
                </c:pt>
                <c:pt idx="1838">
                  <c:v>61.43</c:v>
                </c:pt>
                <c:pt idx="1839">
                  <c:v>61.45</c:v>
                </c:pt>
                <c:pt idx="1840">
                  <c:v>61.47</c:v>
                </c:pt>
                <c:pt idx="1841">
                  <c:v>61.5</c:v>
                </c:pt>
                <c:pt idx="1842">
                  <c:v>61.52</c:v>
                </c:pt>
                <c:pt idx="1843">
                  <c:v>61.54</c:v>
                </c:pt>
                <c:pt idx="1844">
                  <c:v>61.56</c:v>
                </c:pt>
                <c:pt idx="1845">
                  <c:v>61.58</c:v>
                </c:pt>
                <c:pt idx="1846">
                  <c:v>61.6</c:v>
                </c:pt>
                <c:pt idx="1847">
                  <c:v>61.62</c:v>
                </c:pt>
                <c:pt idx="1848">
                  <c:v>61.64</c:v>
                </c:pt>
                <c:pt idx="1849">
                  <c:v>61.66</c:v>
                </c:pt>
                <c:pt idx="1850">
                  <c:v>61.68</c:v>
                </c:pt>
                <c:pt idx="1851">
                  <c:v>61.7</c:v>
                </c:pt>
                <c:pt idx="1852">
                  <c:v>61.72</c:v>
                </c:pt>
                <c:pt idx="1853">
                  <c:v>61.74</c:v>
                </c:pt>
                <c:pt idx="1854">
                  <c:v>61.76</c:v>
                </c:pt>
                <c:pt idx="1855">
                  <c:v>61.78</c:v>
                </c:pt>
                <c:pt idx="1856">
                  <c:v>61.8</c:v>
                </c:pt>
                <c:pt idx="1857">
                  <c:v>61.82</c:v>
                </c:pt>
                <c:pt idx="1858">
                  <c:v>61.84</c:v>
                </c:pt>
                <c:pt idx="1859">
                  <c:v>61.86</c:v>
                </c:pt>
                <c:pt idx="1860">
                  <c:v>61.88</c:v>
                </c:pt>
                <c:pt idx="1861">
                  <c:v>61.91</c:v>
                </c:pt>
                <c:pt idx="1862">
                  <c:v>61.93</c:v>
                </c:pt>
                <c:pt idx="1863">
                  <c:v>61.95</c:v>
                </c:pt>
                <c:pt idx="1864">
                  <c:v>61.97</c:v>
                </c:pt>
                <c:pt idx="1865">
                  <c:v>61.99</c:v>
                </c:pt>
                <c:pt idx="1866">
                  <c:v>62.01</c:v>
                </c:pt>
                <c:pt idx="1867">
                  <c:v>62.03</c:v>
                </c:pt>
                <c:pt idx="1868">
                  <c:v>62.05</c:v>
                </c:pt>
                <c:pt idx="1869">
                  <c:v>62.07</c:v>
                </c:pt>
                <c:pt idx="1870">
                  <c:v>62.09</c:v>
                </c:pt>
                <c:pt idx="1871">
                  <c:v>62.11</c:v>
                </c:pt>
                <c:pt idx="1872">
                  <c:v>62.13</c:v>
                </c:pt>
                <c:pt idx="1873">
                  <c:v>62.15</c:v>
                </c:pt>
                <c:pt idx="1874">
                  <c:v>62.17</c:v>
                </c:pt>
                <c:pt idx="1875">
                  <c:v>62.19</c:v>
                </c:pt>
                <c:pt idx="1876">
                  <c:v>62.21</c:v>
                </c:pt>
                <c:pt idx="1877">
                  <c:v>62.23</c:v>
                </c:pt>
                <c:pt idx="1878">
                  <c:v>62.25</c:v>
                </c:pt>
                <c:pt idx="1879">
                  <c:v>62.27</c:v>
                </c:pt>
                <c:pt idx="1880">
                  <c:v>62.29</c:v>
                </c:pt>
                <c:pt idx="1881">
                  <c:v>62.32</c:v>
                </c:pt>
                <c:pt idx="1882">
                  <c:v>62.34</c:v>
                </c:pt>
                <c:pt idx="1883">
                  <c:v>62.36</c:v>
                </c:pt>
                <c:pt idx="1884">
                  <c:v>62.38</c:v>
                </c:pt>
                <c:pt idx="1885">
                  <c:v>62.4</c:v>
                </c:pt>
                <c:pt idx="1886">
                  <c:v>62.42</c:v>
                </c:pt>
                <c:pt idx="1887">
                  <c:v>62.44</c:v>
                </c:pt>
                <c:pt idx="1888">
                  <c:v>62.46</c:v>
                </c:pt>
                <c:pt idx="1889">
                  <c:v>62.48</c:v>
                </c:pt>
                <c:pt idx="1890">
                  <c:v>62.5</c:v>
                </c:pt>
                <c:pt idx="1891">
                  <c:v>62.52</c:v>
                </c:pt>
                <c:pt idx="1892">
                  <c:v>62.54</c:v>
                </c:pt>
                <c:pt idx="1893">
                  <c:v>62.56</c:v>
                </c:pt>
                <c:pt idx="1894">
                  <c:v>62.58</c:v>
                </c:pt>
                <c:pt idx="1895">
                  <c:v>62.6</c:v>
                </c:pt>
                <c:pt idx="1896">
                  <c:v>62.62</c:v>
                </c:pt>
                <c:pt idx="1897">
                  <c:v>62.64</c:v>
                </c:pt>
                <c:pt idx="1898">
                  <c:v>62.66</c:v>
                </c:pt>
                <c:pt idx="1899">
                  <c:v>62.68</c:v>
                </c:pt>
                <c:pt idx="1900">
                  <c:v>62.71</c:v>
                </c:pt>
                <c:pt idx="1901">
                  <c:v>62.73</c:v>
                </c:pt>
                <c:pt idx="1902">
                  <c:v>62.75</c:v>
                </c:pt>
                <c:pt idx="1903">
                  <c:v>62.77</c:v>
                </c:pt>
                <c:pt idx="1904">
                  <c:v>62.79</c:v>
                </c:pt>
                <c:pt idx="1905">
                  <c:v>62.81</c:v>
                </c:pt>
                <c:pt idx="1906">
                  <c:v>62.83</c:v>
                </c:pt>
                <c:pt idx="1907">
                  <c:v>62.85</c:v>
                </c:pt>
                <c:pt idx="1908">
                  <c:v>62.87</c:v>
                </c:pt>
                <c:pt idx="1909">
                  <c:v>62.89</c:v>
                </c:pt>
                <c:pt idx="1910">
                  <c:v>62.91</c:v>
                </c:pt>
                <c:pt idx="1911">
                  <c:v>62.93</c:v>
                </c:pt>
                <c:pt idx="1912">
                  <c:v>62.95</c:v>
                </c:pt>
                <c:pt idx="1913">
                  <c:v>62.97</c:v>
                </c:pt>
                <c:pt idx="1914">
                  <c:v>62.99</c:v>
                </c:pt>
                <c:pt idx="1915">
                  <c:v>63.01</c:v>
                </c:pt>
                <c:pt idx="1916">
                  <c:v>63.03</c:v>
                </c:pt>
                <c:pt idx="1917">
                  <c:v>63.05</c:v>
                </c:pt>
                <c:pt idx="1918">
                  <c:v>63.07</c:v>
                </c:pt>
                <c:pt idx="1919">
                  <c:v>63.09</c:v>
                </c:pt>
                <c:pt idx="1920">
                  <c:v>63.12</c:v>
                </c:pt>
                <c:pt idx="1921">
                  <c:v>63.14</c:v>
                </c:pt>
                <c:pt idx="1922">
                  <c:v>63.16</c:v>
                </c:pt>
                <c:pt idx="1923">
                  <c:v>63.18</c:v>
                </c:pt>
                <c:pt idx="1924">
                  <c:v>63.2</c:v>
                </c:pt>
                <c:pt idx="1925">
                  <c:v>63.22</c:v>
                </c:pt>
                <c:pt idx="1926">
                  <c:v>63.24</c:v>
                </c:pt>
                <c:pt idx="1927">
                  <c:v>63.26</c:v>
                </c:pt>
                <c:pt idx="1928">
                  <c:v>63.28</c:v>
                </c:pt>
                <c:pt idx="1929">
                  <c:v>63.3</c:v>
                </c:pt>
                <c:pt idx="1930">
                  <c:v>63.32</c:v>
                </c:pt>
                <c:pt idx="1931">
                  <c:v>63.34</c:v>
                </c:pt>
                <c:pt idx="1932">
                  <c:v>63.36</c:v>
                </c:pt>
                <c:pt idx="1933">
                  <c:v>63.38</c:v>
                </c:pt>
                <c:pt idx="1934">
                  <c:v>63.4</c:v>
                </c:pt>
                <c:pt idx="1935">
                  <c:v>63.42</c:v>
                </c:pt>
                <c:pt idx="1936">
                  <c:v>63.44</c:v>
                </c:pt>
                <c:pt idx="1937">
                  <c:v>63.46</c:v>
                </c:pt>
                <c:pt idx="1938">
                  <c:v>63.48</c:v>
                </c:pt>
                <c:pt idx="1939">
                  <c:v>63.5</c:v>
                </c:pt>
                <c:pt idx="1940">
                  <c:v>63.53</c:v>
                </c:pt>
                <c:pt idx="1941">
                  <c:v>63.55</c:v>
                </c:pt>
                <c:pt idx="1942">
                  <c:v>63.57</c:v>
                </c:pt>
                <c:pt idx="1943">
                  <c:v>63.59</c:v>
                </c:pt>
                <c:pt idx="1944">
                  <c:v>63.61</c:v>
                </c:pt>
                <c:pt idx="1945">
                  <c:v>63.63</c:v>
                </c:pt>
                <c:pt idx="1946">
                  <c:v>63.65</c:v>
                </c:pt>
                <c:pt idx="1947">
                  <c:v>63.67</c:v>
                </c:pt>
                <c:pt idx="1948">
                  <c:v>63.69</c:v>
                </c:pt>
                <c:pt idx="1949">
                  <c:v>63.71</c:v>
                </c:pt>
                <c:pt idx="1950">
                  <c:v>63.73</c:v>
                </c:pt>
                <c:pt idx="1951">
                  <c:v>63.75</c:v>
                </c:pt>
                <c:pt idx="1952">
                  <c:v>63.77</c:v>
                </c:pt>
                <c:pt idx="1953">
                  <c:v>63.79</c:v>
                </c:pt>
                <c:pt idx="1954">
                  <c:v>63.81</c:v>
                </c:pt>
                <c:pt idx="1955">
                  <c:v>63.83</c:v>
                </c:pt>
                <c:pt idx="1956">
                  <c:v>63.85</c:v>
                </c:pt>
                <c:pt idx="1957">
                  <c:v>63.87</c:v>
                </c:pt>
                <c:pt idx="1958">
                  <c:v>63.89</c:v>
                </c:pt>
                <c:pt idx="1959">
                  <c:v>63.91</c:v>
                </c:pt>
                <c:pt idx="1960">
                  <c:v>63.94</c:v>
                </c:pt>
                <c:pt idx="1961">
                  <c:v>63.96</c:v>
                </c:pt>
                <c:pt idx="1962">
                  <c:v>63.98</c:v>
                </c:pt>
                <c:pt idx="1963">
                  <c:v>64</c:v>
                </c:pt>
                <c:pt idx="1964">
                  <c:v>64.02</c:v>
                </c:pt>
                <c:pt idx="1965">
                  <c:v>64.040000000000006</c:v>
                </c:pt>
                <c:pt idx="1966">
                  <c:v>64.06</c:v>
                </c:pt>
                <c:pt idx="1967">
                  <c:v>64.08</c:v>
                </c:pt>
                <c:pt idx="1968">
                  <c:v>64.099999999999994</c:v>
                </c:pt>
                <c:pt idx="1969">
                  <c:v>64.12</c:v>
                </c:pt>
                <c:pt idx="1970">
                  <c:v>64.14</c:v>
                </c:pt>
                <c:pt idx="1971">
                  <c:v>64.16</c:v>
                </c:pt>
                <c:pt idx="1972">
                  <c:v>64.180000000000007</c:v>
                </c:pt>
                <c:pt idx="1973">
                  <c:v>64.2</c:v>
                </c:pt>
                <c:pt idx="1974">
                  <c:v>64.22</c:v>
                </c:pt>
                <c:pt idx="1975">
                  <c:v>64.239999999999995</c:v>
                </c:pt>
                <c:pt idx="1976">
                  <c:v>64.260000000000005</c:v>
                </c:pt>
                <c:pt idx="1977">
                  <c:v>64.28</c:v>
                </c:pt>
                <c:pt idx="1978">
                  <c:v>64.3</c:v>
                </c:pt>
                <c:pt idx="1979">
                  <c:v>64.319999999999993</c:v>
                </c:pt>
                <c:pt idx="1980">
                  <c:v>64.349999999999994</c:v>
                </c:pt>
                <c:pt idx="1981">
                  <c:v>64.37</c:v>
                </c:pt>
                <c:pt idx="1982">
                  <c:v>64.39</c:v>
                </c:pt>
                <c:pt idx="1983">
                  <c:v>64.41</c:v>
                </c:pt>
                <c:pt idx="1984">
                  <c:v>64.430000000000007</c:v>
                </c:pt>
                <c:pt idx="1985">
                  <c:v>64.45</c:v>
                </c:pt>
                <c:pt idx="1986">
                  <c:v>64.47</c:v>
                </c:pt>
                <c:pt idx="1987">
                  <c:v>64.489999999999995</c:v>
                </c:pt>
                <c:pt idx="1988">
                  <c:v>64.510000000000005</c:v>
                </c:pt>
                <c:pt idx="1989">
                  <c:v>64.53</c:v>
                </c:pt>
                <c:pt idx="1990">
                  <c:v>64.55</c:v>
                </c:pt>
                <c:pt idx="1991">
                  <c:v>64.569999999999993</c:v>
                </c:pt>
                <c:pt idx="1992">
                  <c:v>64.59</c:v>
                </c:pt>
                <c:pt idx="1993">
                  <c:v>64.61</c:v>
                </c:pt>
                <c:pt idx="1994">
                  <c:v>64.63</c:v>
                </c:pt>
                <c:pt idx="1995">
                  <c:v>64.650000000000006</c:v>
                </c:pt>
                <c:pt idx="1996">
                  <c:v>64.67</c:v>
                </c:pt>
                <c:pt idx="1997">
                  <c:v>64.69</c:v>
                </c:pt>
                <c:pt idx="1998">
                  <c:v>64.709999999999994</c:v>
                </c:pt>
                <c:pt idx="1999">
                  <c:v>64.739999999999995</c:v>
                </c:pt>
                <c:pt idx="2000">
                  <c:v>64.760000000000005</c:v>
                </c:pt>
                <c:pt idx="2001">
                  <c:v>64.78</c:v>
                </c:pt>
                <c:pt idx="2002">
                  <c:v>64.8</c:v>
                </c:pt>
                <c:pt idx="2003">
                  <c:v>64.819999999999993</c:v>
                </c:pt>
                <c:pt idx="2004">
                  <c:v>64.84</c:v>
                </c:pt>
                <c:pt idx="2005">
                  <c:v>64.86</c:v>
                </c:pt>
                <c:pt idx="2006">
                  <c:v>64.88</c:v>
                </c:pt>
                <c:pt idx="2007">
                  <c:v>64.900000000000006</c:v>
                </c:pt>
                <c:pt idx="2008">
                  <c:v>64.92</c:v>
                </c:pt>
                <c:pt idx="2009">
                  <c:v>64.94</c:v>
                </c:pt>
                <c:pt idx="2010">
                  <c:v>64.959999999999994</c:v>
                </c:pt>
                <c:pt idx="2011">
                  <c:v>64.98</c:v>
                </c:pt>
                <c:pt idx="2012">
                  <c:v>65</c:v>
                </c:pt>
                <c:pt idx="2013">
                  <c:v>65.02</c:v>
                </c:pt>
                <c:pt idx="2014">
                  <c:v>65.040000000000006</c:v>
                </c:pt>
                <c:pt idx="2015">
                  <c:v>65.06</c:v>
                </c:pt>
                <c:pt idx="2016">
                  <c:v>65.08</c:v>
                </c:pt>
                <c:pt idx="2017">
                  <c:v>65.099999999999994</c:v>
                </c:pt>
                <c:pt idx="2018">
                  <c:v>65.12</c:v>
                </c:pt>
                <c:pt idx="2019">
                  <c:v>65.150000000000006</c:v>
                </c:pt>
                <c:pt idx="2020">
                  <c:v>65.17</c:v>
                </c:pt>
                <c:pt idx="2021">
                  <c:v>65.19</c:v>
                </c:pt>
                <c:pt idx="2022">
                  <c:v>65.209999999999994</c:v>
                </c:pt>
                <c:pt idx="2023">
                  <c:v>65.23</c:v>
                </c:pt>
                <c:pt idx="2024">
                  <c:v>65.25</c:v>
                </c:pt>
                <c:pt idx="2025">
                  <c:v>65.27</c:v>
                </c:pt>
                <c:pt idx="2026">
                  <c:v>65.290000000000006</c:v>
                </c:pt>
                <c:pt idx="2027">
                  <c:v>65.31</c:v>
                </c:pt>
                <c:pt idx="2028">
                  <c:v>65.33</c:v>
                </c:pt>
                <c:pt idx="2029">
                  <c:v>65.349999999999994</c:v>
                </c:pt>
                <c:pt idx="2030">
                  <c:v>65.37</c:v>
                </c:pt>
                <c:pt idx="2031">
                  <c:v>65.39</c:v>
                </c:pt>
                <c:pt idx="2032">
                  <c:v>65.41</c:v>
                </c:pt>
                <c:pt idx="2033">
                  <c:v>65.430000000000007</c:v>
                </c:pt>
                <c:pt idx="2034">
                  <c:v>65.45</c:v>
                </c:pt>
                <c:pt idx="2035">
                  <c:v>65.47</c:v>
                </c:pt>
                <c:pt idx="2036">
                  <c:v>65.489999999999995</c:v>
                </c:pt>
                <c:pt idx="2037">
                  <c:v>65.510000000000005</c:v>
                </c:pt>
                <c:pt idx="2038">
                  <c:v>65.53</c:v>
                </c:pt>
                <c:pt idx="2039">
                  <c:v>65.56</c:v>
                </c:pt>
                <c:pt idx="2040">
                  <c:v>65.58</c:v>
                </c:pt>
                <c:pt idx="2041">
                  <c:v>65.599999999999994</c:v>
                </c:pt>
                <c:pt idx="2042">
                  <c:v>65.62</c:v>
                </c:pt>
                <c:pt idx="2043">
                  <c:v>65.64</c:v>
                </c:pt>
                <c:pt idx="2044">
                  <c:v>65.66</c:v>
                </c:pt>
                <c:pt idx="2045">
                  <c:v>65.680000000000007</c:v>
                </c:pt>
                <c:pt idx="2046">
                  <c:v>65.7</c:v>
                </c:pt>
                <c:pt idx="2047">
                  <c:v>65.72</c:v>
                </c:pt>
                <c:pt idx="2048">
                  <c:v>65.739999999999995</c:v>
                </c:pt>
                <c:pt idx="2049">
                  <c:v>65.760000000000005</c:v>
                </c:pt>
                <c:pt idx="2050">
                  <c:v>65.78</c:v>
                </c:pt>
                <c:pt idx="2051">
                  <c:v>65.8</c:v>
                </c:pt>
                <c:pt idx="2052">
                  <c:v>65.819999999999993</c:v>
                </c:pt>
                <c:pt idx="2053">
                  <c:v>65.84</c:v>
                </c:pt>
                <c:pt idx="2054">
                  <c:v>65.86</c:v>
                </c:pt>
                <c:pt idx="2055">
                  <c:v>65.88</c:v>
                </c:pt>
                <c:pt idx="2056">
                  <c:v>65.900000000000006</c:v>
                </c:pt>
                <c:pt idx="2057">
                  <c:v>65.92</c:v>
                </c:pt>
                <c:pt idx="2058">
                  <c:v>65.94</c:v>
                </c:pt>
                <c:pt idx="2059">
                  <c:v>65.97</c:v>
                </c:pt>
                <c:pt idx="2060">
                  <c:v>65.989999999999995</c:v>
                </c:pt>
                <c:pt idx="2061">
                  <c:v>66.010000000000005</c:v>
                </c:pt>
                <c:pt idx="2062">
                  <c:v>66.03</c:v>
                </c:pt>
                <c:pt idx="2063">
                  <c:v>66.05</c:v>
                </c:pt>
                <c:pt idx="2064">
                  <c:v>66.069999999999993</c:v>
                </c:pt>
                <c:pt idx="2065">
                  <c:v>66.09</c:v>
                </c:pt>
                <c:pt idx="2066">
                  <c:v>66.11</c:v>
                </c:pt>
                <c:pt idx="2067">
                  <c:v>66.13</c:v>
                </c:pt>
                <c:pt idx="2068">
                  <c:v>66.150000000000006</c:v>
                </c:pt>
                <c:pt idx="2069">
                  <c:v>66.17</c:v>
                </c:pt>
                <c:pt idx="2070">
                  <c:v>66.19</c:v>
                </c:pt>
                <c:pt idx="2071">
                  <c:v>66.209999999999994</c:v>
                </c:pt>
                <c:pt idx="2072">
                  <c:v>66.23</c:v>
                </c:pt>
                <c:pt idx="2073">
                  <c:v>66.25</c:v>
                </c:pt>
                <c:pt idx="2074">
                  <c:v>66.27</c:v>
                </c:pt>
                <c:pt idx="2075">
                  <c:v>66.290000000000006</c:v>
                </c:pt>
                <c:pt idx="2076">
                  <c:v>66.31</c:v>
                </c:pt>
                <c:pt idx="2077">
                  <c:v>66.33</c:v>
                </c:pt>
                <c:pt idx="2078">
                  <c:v>66.349999999999994</c:v>
                </c:pt>
                <c:pt idx="2079">
                  <c:v>66.38</c:v>
                </c:pt>
                <c:pt idx="2080">
                  <c:v>66.400000000000006</c:v>
                </c:pt>
                <c:pt idx="2081">
                  <c:v>66.42</c:v>
                </c:pt>
                <c:pt idx="2082">
                  <c:v>66.44</c:v>
                </c:pt>
                <c:pt idx="2083">
                  <c:v>66.459999999999994</c:v>
                </c:pt>
                <c:pt idx="2084">
                  <c:v>66.48</c:v>
                </c:pt>
                <c:pt idx="2085">
                  <c:v>66.5</c:v>
                </c:pt>
                <c:pt idx="2086">
                  <c:v>66.52</c:v>
                </c:pt>
                <c:pt idx="2087">
                  <c:v>66.540000000000006</c:v>
                </c:pt>
                <c:pt idx="2088">
                  <c:v>66.56</c:v>
                </c:pt>
                <c:pt idx="2089">
                  <c:v>66.58</c:v>
                </c:pt>
                <c:pt idx="2090">
                  <c:v>66.599999999999994</c:v>
                </c:pt>
                <c:pt idx="2091">
                  <c:v>66.62</c:v>
                </c:pt>
                <c:pt idx="2092">
                  <c:v>66.64</c:v>
                </c:pt>
                <c:pt idx="2093">
                  <c:v>66.66</c:v>
                </c:pt>
                <c:pt idx="2094">
                  <c:v>66.680000000000007</c:v>
                </c:pt>
                <c:pt idx="2095">
                  <c:v>66.7</c:v>
                </c:pt>
                <c:pt idx="2096">
                  <c:v>66.72</c:v>
                </c:pt>
                <c:pt idx="2097">
                  <c:v>66.739999999999995</c:v>
                </c:pt>
                <c:pt idx="2098">
                  <c:v>66.77</c:v>
                </c:pt>
                <c:pt idx="2099">
                  <c:v>66.790000000000006</c:v>
                </c:pt>
                <c:pt idx="2100">
                  <c:v>66.81</c:v>
                </c:pt>
                <c:pt idx="2101">
                  <c:v>66.83</c:v>
                </c:pt>
                <c:pt idx="2102">
                  <c:v>66.849999999999994</c:v>
                </c:pt>
                <c:pt idx="2103">
                  <c:v>66.87</c:v>
                </c:pt>
                <c:pt idx="2104">
                  <c:v>66.89</c:v>
                </c:pt>
                <c:pt idx="2105">
                  <c:v>66.91</c:v>
                </c:pt>
                <c:pt idx="2106">
                  <c:v>66.930000000000007</c:v>
                </c:pt>
                <c:pt idx="2107">
                  <c:v>66.95</c:v>
                </c:pt>
                <c:pt idx="2108">
                  <c:v>66.97</c:v>
                </c:pt>
                <c:pt idx="2109">
                  <c:v>66.989999999999995</c:v>
                </c:pt>
                <c:pt idx="2110">
                  <c:v>67.010000000000005</c:v>
                </c:pt>
                <c:pt idx="2111">
                  <c:v>67.03</c:v>
                </c:pt>
                <c:pt idx="2112">
                  <c:v>67.05</c:v>
                </c:pt>
                <c:pt idx="2113">
                  <c:v>67.069999999999993</c:v>
                </c:pt>
                <c:pt idx="2114">
                  <c:v>67.09</c:v>
                </c:pt>
                <c:pt idx="2115">
                  <c:v>67.11</c:v>
                </c:pt>
                <c:pt idx="2116">
                  <c:v>67.13</c:v>
                </c:pt>
                <c:pt idx="2117">
                  <c:v>67.150000000000006</c:v>
                </c:pt>
                <c:pt idx="2118">
                  <c:v>67.180000000000007</c:v>
                </c:pt>
                <c:pt idx="2119">
                  <c:v>67.2</c:v>
                </c:pt>
                <c:pt idx="2120">
                  <c:v>67.22</c:v>
                </c:pt>
                <c:pt idx="2121">
                  <c:v>67.239999999999995</c:v>
                </c:pt>
                <c:pt idx="2122">
                  <c:v>67.260000000000005</c:v>
                </c:pt>
                <c:pt idx="2123">
                  <c:v>67.28</c:v>
                </c:pt>
                <c:pt idx="2124">
                  <c:v>67.3</c:v>
                </c:pt>
                <c:pt idx="2125">
                  <c:v>67.319999999999993</c:v>
                </c:pt>
                <c:pt idx="2126">
                  <c:v>67.34</c:v>
                </c:pt>
                <c:pt idx="2127">
                  <c:v>67.36</c:v>
                </c:pt>
                <c:pt idx="2128">
                  <c:v>67.38</c:v>
                </c:pt>
                <c:pt idx="2129">
                  <c:v>67.400000000000006</c:v>
                </c:pt>
                <c:pt idx="2130">
                  <c:v>67.42</c:v>
                </c:pt>
                <c:pt idx="2131">
                  <c:v>67.44</c:v>
                </c:pt>
                <c:pt idx="2132">
                  <c:v>67.459999999999994</c:v>
                </c:pt>
                <c:pt idx="2133">
                  <c:v>67.48</c:v>
                </c:pt>
                <c:pt idx="2134">
                  <c:v>67.5</c:v>
                </c:pt>
                <c:pt idx="2135">
                  <c:v>67.52</c:v>
                </c:pt>
                <c:pt idx="2136">
                  <c:v>67.540000000000006</c:v>
                </c:pt>
                <c:pt idx="2137">
                  <c:v>67.56</c:v>
                </c:pt>
                <c:pt idx="2138">
                  <c:v>67.59</c:v>
                </c:pt>
                <c:pt idx="2139">
                  <c:v>67.61</c:v>
                </c:pt>
                <c:pt idx="2140">
                  <c:v>67.63</c:v>
                </c:pt>
                <c:pt idx="2141">
                  <c:v>67.650000000000006</c:v>
                </c:pt>
                <c:pt idx="2142">
                  <c:v>67.67</c:v>
                </c:pt>
                <c:pt idx="2143">
                  <c:v>67.69</c:v>
                </c:pt>
                <c:pt idx="2144">
                  <c:v>67.709999999999994</c:v>
                </c:pt>
                <c:pt idx="2145">
                  <c:v>67.73</c:v>
                </c:pt>
                <c:pt idx="2146">
                  <c:v>67.75</c:v>
                </c:pt>
                <c:pt idx="2147">
                  <c:v>67.77</c:v>
                </c:pt>
                <c:pt idx="2148">
                  <c:v>67.790000000000006</c:v>
                </c:pt>
                <c:pt idx="2149">
                  <c:v>67.81</c:v>
                </c:pt>
                <c:pt idx="2150">
                  <c:v>67.83</c:v>
                </c:pt>
                <c:pt idx="2151">
                  <c:v>67.849999999999994</c:v>
                </c:pt>
                <c:pt idx="2152">
                  <c:v>67.87</c:v>
                </c:pt>
                <c:pt idx="2153">
                  <c:v>67.89</c:v>
                </c:pt>
                <c:pt idx="2154">
                  <c:v>67.91</c:v>
                </c:pt>
                <c:pt idx="2155">
                  <c:v>67.930000000000007</c:v>
                </c:pt>
                <c:pt idx="2156">
                  <c:v>67.95</c:v>
                </c:pt>
                <c:pt idx="2157">
                  <c:v>67.97</c:v>
                </c:pt>
                <c:pt idx="2158">
                  <c:v>68</c:v>
                </c:pt>
                <c:pt idx="2159">
                  <c:v>68.02</c:v>
                </c:pt>
                <c:pt idx="2160">
                  <c:v>68.040000000000006</c:v>
                </c:pt>
                <c:pt idx="2161">
                  <c:v>68.06</c:v>
                </c:pt>
                <c:pt idx="2162">
                  <c:v>68.08</c:v>
                </c:pt>
                <c:pt idx="2163">
                  <c:v>68.099999999999994</c:v>
                </c:pt>
                <c:pt idx="2164">
                  <c:v>68.12</c:v>
                </c:pt>
                <c:pt idx="2165">
                  <c:v>68.14</c:v>
                </c:pt>
                <c:pt idx="2166">
                  <c:v>68.16</c:v>
                </c:pt>
                <c:pt idx="2167">
                  <c:v>68.180000000000007</c:v>
                </c:pt>
                <c:pt idx="2168">
                  <c:v>68.2</c:v>
                </c:pt>
                <c:pt idx="2169">
                  <c:v>68.22</c:v>
                </c:pt>
                <c:pt idx="2170">
                  <c:v>68.239999999999995</c:v>
                </c:pt>
                <c:pt idx="2171">
                  <c:v>68.260000000000005</c:v>
                </c:pt>
                <c:pt idx="2172">
                  <c:v>68.28</c:v>
                </c:pt>
                <c:pt idx="2173">
                  <c:v>68.3</c:v>
                </c:pt>
                <c:pt idx="2174">
                  <c:v>68.319999999999993</c:v>
                </c:pt>
                <c:pt idx="2175">
                  <c:v>68.34</c:v>
                </c:pt>
                <c:pt idx="2176">
                  <c:v>68.36</c:v>
                </c:pt>
                <c:pt idx="2177">
                  <c:v>68.38</c:v>
                </c:pt>
                <c:pt idx="2178">
                  <c:v>68.41</c:v>
                </c:pt>
                <c:pt idx="2179">
                  <c:v>68.430000000000007</c:v>
                </c:pt>
                <c:pt idx="2180">
                  <c:v>68.45</c:v>
                </c:pt>
                <c:pt idx="2181">
                  <c:v>68.47</c:v>
                </c:pt>
                <c:pt idx="2182">
                  <c:v>68.489999999999995</c:v>
                </c:pt>
                <c:pt idx="2183">
                  <c:v>68.510000000000005</c:v>
                </c:pt>
                <c:pt idx="2184">
                  <c:v>68.53</c:v>
                </c:pt>
                <c:pt idx="2185">
                  <c:v>68.55</c:v>
                </c:pt>
                <c:pt idx="2186">
                  <c:v>68.569999999999993</c:v>
                </c:pt>
                <c:pt idx="2187">
                  <c:v>68.59</c:v>
                </c:pt>
                <c:pt idx="2188">
                  <c:v>68.61</c:v>
                </c:pt>
                <c:pt idx="2189">
                  <c:v>68.63</c:v>
                </c:pt>
                <c:pt idx="2190">
                  <c:v>68.650000000000006</c:v>
                </c:pt>
                <c:pt idx="2191">
                  <c:v>68.67</c:v>
                </c:pt>
                <c:pt idx="2192">
                  <c:v>68.69</c:v>
                </c:pt>
                <c:pt idx="2193">
                  <c:v>68.709999999999994</c:v>
                </c:pt>
                <c:pt idx="2194">
                  <c:v>68.73</c:v>
                </c:pt>
                <c:pt idx="2195">
                  <c:v>68.75</c:v>
                </c:pt>
                <c:pt idx="2196">
                  <c:v>68.77</c:v>
                </c:pt>
                <c:pt idx="2197">
                  <c:v>68.8</c:v>
                </c:pt>
                <c:pt idx="2198">
                  <c:v>68.819999999999993</c:v>
                </c:pt>
                <c:pt idx="2199">
                  <c:v>68.84</c:v>
                </c:pt>
                <c:pt idx="2200">
                  <c:v>68.86</c:v>
                </c:pt>
                <c:pt idx="2201">
                  <c:v>68.88</c:v>
                </c:pt>
                <c:pt idx="2202">
                  <c:v>68.900000000000006</c:v>
                </c:pt>
                <c:pt idx="2203">
                  <c:v>68.92</c:v>
                </c:pt>
                <c:pt idx="2204">
                  <c:v>68.94</c:v>
                </c:pt>
                <c:pt idx="2205">
                  <c:v>68.959999999999994</c:v>
                </c:pt>
                <c:pt idx="2206">
                  <c:v>68.98</c:v>
                </c:pt>
                <c:pt idx="2207">
                  <c:v>69</c:v>
                </c:pt>
                <c:pt idx="2208">
                  <c:v>69.02</c:v>
                </c:pt>
                <c:pt idx="2209">
                  <c:v>69.040000000000006</c:v>
                </c:pt>
                <c:pt idx="2210">
                  <c:v>69.06</c:v>
                </c:pt>
                <c:pt idx="2211">
                  <c:v>69.08</c:v>
                </c:pt>
                <c:pt idx="2212">
                  <c:v>69.099999999999994</c:v>
                </c:pt>
                <c:pt idx="2213">
                  <c:v>69.12</c:v>
                </c:pt>
                <c:pt idx="2214">
                  <c:v>69.14</c:v>
                </c:pt>
                <c:pt idx="2215">
                  <c:v>69.16</c:v>
                </c:pt>
                <c:pt idx="2216">
                  <c:v>69.180000000000007</c:v>
                </c:pt>
                <c:pt idx="2217">
                  <c:v>69.209999999999994</c:v>
                </c:pt>
                <c:pt idx="2218">
                  <c:v>69.23</c:v>
                </c:pt>
                <c:pt idx="2219">
                  <c:v>69.25</c:v>
                </c:pt>
                <c:pt idx="2220">
                  <c:v>69.27</c:v>
                </c:pt>
                <c:pt idx="2221">
                  <c:v>69.290000000000006</c:v>
                </c:pt>
                <c:pt idx="2222">
                  <c:v>69.31</c:v>
                </c:pt>
                <c:pt idx="2223">
                  <c:v>69.33</c:v>
                </c:pt>
                <c:pt idx="2224">
                  <c:v>69.349999999999994</c:v>
                </c:pt>
                <c:pt idx="2225">
                  <c:v>69.37</c:v>
                </c:pt>
                <c:pt idx="2226">
                  <c:v>69.39</c:v>
                </c:pt>
                <c:pt idx="2227">
                  <c:v>69.41</c:v>
                </c:pt>
                <c:pt idx="2228">
                  <c:v>69.430000000000007</c:v>
                </c:pt>
                <c:pt idx="2229">
                  <c:v>69.45</c:v>
                </c:pt>
                <c:pt idx="2230">
                  <c:v>69.47</c:v>
                </c:pt>
                <c:pt idx="2231">
                  <c:v>69.489999999999995</c:v>
                </c:pt>
                <c:pt idx="2232">
                  <c:v>69.510000000000005</c:v>
                </c:pt>
                <c:pt idx="2233">
                  <c:v>69.53</c:v>
                </c:pt>
                <c:pt idx="2234">
                  <c:v>69.55</c:v>
                </c:pt>
                <c:pt idx="2235">
                  <c:v>69.569999999999993</c:v>
                </c:pt>
                <c:pt idx="2236">
                  <c:v>69.59</c:v>
                </c:pt>
                <c:pt idx="2237">
                  <c:v>69.62</c:v>
                </c:pt>
                <c:pt idx="2238">
                  <c:v>69.64</c:v>
                </c:pt>
                <c:pt idx="2239">
                  <c:v>69.66</c:v>
                </c:pt>
                <c:pt idx="2240">
                  <c:v>69.680000000000007</c:v>
                </c:pt>
                <c:pt idx="2241">
                  <c:v>69.7</c:v>
                </c:pt>
                <c:pt idx="2242">
                  <c:v>69.72</c:v>
                </c:pt>
                <c:pt idx="2243">
                  <c:v>69.739999999999995</c:v>
                </c:pt>
                <c:pt idx="2244">
                  <c:v>69.760000000000005</c:v>
                </c:pt>
                <c:pt idx="2245">
                  <c:v>69.78</c:v>
                </c:pt>
                <c:pt idx="2246">
                  <c:v>69.8</c:v>
                </c:pt>
                <c:pt idx="2247">
                  <c:v>69.819999999999993</c:v>
                </c:pt>
                <c:pt idx="2248">
                  <c:v>69.84</c:v>
                </c:pt>
                <c:pt idx="2249">
                  <c:v>69.86</c:v>
                </c:pt>
                <c:pt idx="2250">
                  <c:v>69.88</c:v>
                </c:pt>
                <c:pt idx="2251">
                  <c:v>69.900000000000006</c:v>
                </c:pt>
                <c:pt idx="2252">
                  <c:v>69.92</c:v>
                </c:pt>
                <c:pt idx="2253">
                  <c:v>69.94</c:v>
                </c:pt>
                <c:pt idx="2254">
                  <c:v>69.959999999999994</c:v>
                </c:pt>
                <c:pt idx="2255">
                  <c:v>69.98</c:v>
                </c:pt>
                <c:pt idx="2256">
                  <c:v>70</c:v>
                </c:pt>
                <c:pt idx="2257">
                  <c:v>70.03</c:v>
                </c:pt>
                <c:pt idx="2258">
                  <c:v>70.05</c:v>
                </c:pt>
                <c:pt idx="2259">
                  <c:v>70.069999999999993</c:v>
                </c:pt>
                <c:pt idx="2260">
                  <c:v>70.09</c:v>
                </c:pt>
                <c:pt idx="2261">
                  <c:v>70.11</c:v>
                </c:pt>
                <c:pt idx="2262">
                  <c:v>70.13</c:v>
                </c:pt>
                <c:pt idx="2263">
                  <c:v>70.150000000000006</c:v>
                </c:pt>
                <c:pt idx="2264">
                  <c:v>70.17</c:v>
                </c:pt>
                <c:pt idx="2265">
                  <c:v>70.19</c:v>
                </c:pt>
                <c:pt idx="2266">
                  <c:v>70.209999999999994</c:v>
                </c:pt>
                <c:pt idx="2267">
                  <c:v>70.23</c:v>
                </c:pt>
                <c:pt idx="2268">
                  <c:v>70.25</c:v>
                </c:pt>
                <c:pt idx="2269">
                  <c:v>70.27</c:v>
                </c:pt>
                <c:pt idx="2270">
                  <c:v>70.290000000000006</c:v>
                </c:pt>
                <c:pt idx="2271">
                  <c:v>70.31</c:v>
                </c:pt>
                <c:pt idx="2272">
                  <c:v>70.33</c:v>
                </c:pt>
                <c:pt idx="2273">
                  <c:v>70.349999999999994</c:v>
                </c:pt>
                <c:pt idx="2274">
                  <c:v>70.37</c:v>
                </c:pt>
                <c:pt idx="2275">
                  <c:v>70.39</c:v>
                </c:pt>
                <c:pt idx="2276">
                  <c:v>70.42</c:v>
                </c:pt>
                <c:pt idx="2277">
                  <c:v>70.44</c:v>
                </c:pt>
                <c:pt idx="2278">
                  <c:v>70.459999999999994</c:v>
                </c:pt>
                <c:pt idx="2279">
                  <c:v>70.48</c:v>
                </c:pt>
                <c:pt idx="2280">
                  <c:v>70.5</c:v>
                </c:pt>
                <c:pt idx="2281">
                  <c:v>70.52</c:v>
                </c:pt>
                <c:pt idx="2282">
                  <c:v>70.540000000000006</c:v>
                </c:pt>
                <c:pt idx="2283">
                  <c:v>70.56</c:v>
                </c:pt>
                <c:pt idx="2284">
                  <c:v>70.58</c:v>
                </c:pt>
                <c:pt idx="2285">
                  <c:v>70.599999999999994</c:v>
                </c:pt>
                <c:pt idx="2286">
                  <c:v>70.62</c:v>
                </c:pt>
                <c:pt idx="2287">
                  <c:v>70.64</c:v>
                </c:pt>
                <c:pt idx="2288">
                  <c:v>70.66</c:v>
                </c:pt>
                <c:pt idx="2289">
                  <c:v>70.680000000000007</c:v>
                </c:pt>
                <c:pt idx="2290">
                  <c:v>70.7</c:v>
                </c:pt>
                <c:pt idx="2291">
                  <c:v>70.72</c:v>
                </c:pt>
                <c:pt idx="2292">
                  <c:v>70.739999999999995</c:v>
                </c:pt>
                <c:pt idx="2293">
                  <c:v>70.760000000000005</c:v>
                </c:pt>
                <c:pt idx="2294">
                  <c:v>70.78</c:v>
                </c:pt>
                <c:pt idx="2295">
                  <c:v>70.8</c:v>
                </c:pt>
                <c:pt idx="2296">
                  <c:v>70.83</c:v>
                </c:pt>
                <c:pt idx="2297">
                  <c:v>70.849999999999994</c:v>
                </c:pt>
                <c:pt idx="2298">
                  <c:v>70.87</c:v>
                </c:pt>
                <c:pt idx="2299">
                  <c:v>70.89</c:v>
                </c:pt>
                <c:pt idx="2300">
                  <c:v>70.91</c:v>
                </c:pt>
                <c:pt idx="2301">
                  <c:v>70.930000000000007</c:v>
                </c:pt>
                <c:pt idx="2302">
                  <c:v>70.95</c:v>
                </c:pt>
                <c:pt idx="2303">
                  <c:v>70.97</c:v>
                </c:pt>
                <c:pt idx="2304">
                  <c:v>70.989999999999995</c:v>
                </c:pt>
                <c:pt idx="2305">
                  <c:v>71.010000000000005</c:v>
                </c:pt>
                <c:pt idx="2306">
                  <c:v>71.03</c:v>
                </c:pt>
                <c:pt idx="2307">
                  <c:v>71.05</c:v>
                </c:pt>
                <c:pt idx="2308">
                  <c:v>71.069999999999993</c:v>
                </c:pt>
                <c:pt idx="2309">
                  <c:v>71.09</c:v>
                </c:pt>
                <c:pt idx="2310">
                  <c:v>71.11</c:v>
                </c:pt>
                <c:pt idx="2311">
                  <c:v>71.13</c:v>
                </c:pt>
                <c:pt idx="2312">
                  <c:v>71.150000000000006</c:v>
                </c:pt>
                <c:pt idx="2313">
                  <c:v>71.17</c:v>
                </c:pt>
                <c:pt idx="2314">
                  <c:v>71.19</c:v>
                </c:pt>
                <c:pt idx="2315">
                  <c:v>71.209999999999994</c:v>
                </c:pt>
                <c:pt idx="2316">
                  <c:v>71.239999999999995</c:v>
                </c:pt>
                <c:pt idx="2317">
                  <c:v>71.260000000000005</c:v>
                </c:pt>
                <c:pt idx="2318">
                  <c:v>71.28</c:v>
                </c:pt>
                <c:pt idx="2319">
                  <c:v>71.3</c:v>
                </c:pt>
                <c:pt idx="2320">
                  <c:v>71.319999999999993</c:v>
                </c:pt>
                <c:pt idx="2321">
                  <c:v>71.34</c:v>
                </c:pt>
                <c:pt idx="2322">
                  <c:v>71.36</c:v>
                </c:pt>
                <c:pt idx="2323">
                  <c:v>71.38</c:v>
                </c:pt>
                <c:pt idx="2324">
                  <c:v>71.400000000000006</c:v>
                </c:pt>
                <c:pt idx="2325">
                  <c:v>71.42</c:v>
                </c:pt>
                <c:pt idx="2326">
                  <c:v>71.44</c:v>
                </c:pt>
                <c:pt idx="2327">
                  <c:v>71.459999999999994</c:v>
                </c:pt>
                <c:pt idx="2328">
                  <c:v>71.48</c:v>
                </c:pt>
                <c:pt idx="2329">
                  <c:v>71.5</c:v>
                </c:pt>
                <c:pt idx="2330">
                  <c:v>71.52</c:v>
                </c:pt>
                <c:pt idx="2331">
                  <c:v>71.540000000000006</c:v>
                </c:pt>
                <c:pt idx="2332">
                  <c:v>71.56</c:v>
                </c:pt>
                <c:pt idx="2333">
                  <c:v>71.58</c:v>
                </c:pt>
                <c:pt idx="2334">
                  <c:v>71.599999999999994</c:v>
                </c:pt>
                <c:pt idx="2335">
                  <c:v>71.62</c:v>
                </c:pt>
                <c:pt idx="2336">
                  <c:v>71.650000000000006</c:v>
                </c:pt>
                <c:pt idx="2337">
                  <c:v>71.67</c:v>
                </c:pt>
                <c:pt idx="2338">
                  <c:v>71.69</c:v>
                </c:pt>
                <c:pt idx="2339">
                  <c:v>71.709999999999994</c:v>
                </c:pt>
                <c:pt idx="2340">
                  <c:v>71.73</c:v>
                </c:pt>
                <c:pt idx="2341">
                  <c:v>71.75</c:v>
                </c:pt>
                <c:pt idx="2342">
                  <c:v>71.77</c:v>
                </c:pt>
                <c:pt idx="2343">
                  <c:v>71.790000000000006</c:v>
                </c:pt>
                <c:pt idx="2344">
                  <c:v>71.81</c:v>
                </c:pt>
                <c:pt idx="2345">
                  <c:v>71.83</c:v>
                </c:pt>
                <c:pt idx="2346">
                  <c:v>71.849999999999994</c:v>
                </c:pt>
                <c:pt idx="2347">
                  <c:v>71.87</c:v>
                </c:pt>
                <c:pt idx="2348">
                  <c:v>71.89</c:v>
                </c:pt>
                <c:pt idx="2349">
                  <c:v>71.91</c:v>
                </c:pt>
                <c:pt idx="2350">
                  <c:v>71.930000000000007</c:v>
                </c:pt>
                <c:pt idx="2351">
                  <c:v>71.95</c:v>
                </c:pt>
                <c:pt idx="2352">
                  <c:v>71.97</c:v>
                </c:pt>
                <c:pt idx="2353">
                  <c:v>71.989999999999995</c:v>
                </c:pt>
                <c:pt idx="2354">
                  <c:v>72.010000000000005</c:v>
                </c:pt>
                <c:pt idx="2355">
                  <c:v>72.03</c:v>
                </c:pt>
                <c:pt idx="2356">
                  <c:v>72.06</c:v>
                </c:pt>
                <c:pt idx="2357">
                  <c:v>72.08</c:v>
                </c:pt>
                <c:pt idx="2358">
                  <c:v>72.099999999999994</c:v>
                </c:pt>
                <c:pt idx="2359">
                  <c:v>72.12</c:v>
                </c:pt>
                <c:pt idx="2360">
                  <c:v>72.14</c:v>
                </c:pt>
                <c:pt idx="2361">
                  <c:v>72.16</c:v>
                </c:pt>
                <c:pt idx="2362">
                  <c:v>72.180000000000007</c:v>
                </c:pt>
                <c:pt idx="2363">
                  <c:v>72.2</c:v>
                </c:pt>
                <c:pt idx="2364">
                  <c:v>72.22</c:v>
                </c:pt>
                <c:pt idx="2365">
                  <c:v>72.239999999999995</c:v>
                </c:pt>
                <c:pt idx="2366">
                  <c:v>72.260000000000005</c:v>
                </c:pt>
                <c:pt idx="2367">
                  <c:v>72.28</c:v>
                </c:pt>
                <c:pt idx="2368">
                  <c:v>72.3</c:v>
                </c:pt>
                <c:pt idx="2369">
                  <c:v>72.319999999999993</c:v>
                </c:pt>
                <c:pt idx="2370">
                  <c:v>72.34</c:v>
                </c:pt>
                <c:pt idx="2371">
                  <c:v>72.36</c:v>
                </c:pt>
                <c:pt idx="2372">
                  <c:v>72.38</c:v>
                </c:pt>
                <c:pt idx="2373">
                  <c:v>72.400000000000006</c:v>
                </c:pt>
                <c:pt idx="2374">
                  <c:v>72.42</c:v>
                </c:pt>
                <c:pt idx="2375">
                  <c:v>72.45</c:v>
                </c:pt>
                <c:pt idx="2376">
                  <c:v>72.47</c:v>
                </c:pt>
                <c:pt idx="2377">
                  <c:v>72.489999999999995</c:v>
                </c:pt>
                <c:pt idx="2378">
                  <c:v>72.510000000000005</c:v>
                </c:pt>
                <c:pt idx="2379">
                  <c:v>72.53</c:v>
                </c:pt>
                <c:pt idx="2380">
                  <c:v>72.55</c:v>
                </c:pt>
                <c:pt idx="2381">
                  <c:v>72.569999999999993</c:v>
                </c:pt>
                <c:pt idx="2382">
                  <c:v>72.59</c:v>
                </c:pt>
                <c:pt idx="2383">
                  <c:v>72.61</c:v>
                </c:pt>
                <c:pt idx="2384">
                  <c:v>72.63</c:v>
                </c:pt>
                <c:pt idx="2385">
                  <c:v>72.650000000000006</c:v>
                </c:pt>
                <c:pt idx="2386">
                  <c:v>72.67</c:v>
                </c:pt>
                <c:pt idx="2387">
                  <c:v>72.69</c:v>
                </c:pt>
                <c:pt idx="2388">
                  <c:v>72.709999999999994</c:v>
                </c:pt>
                <c:pt idx="2389">
                  <c:v>72.73</c:v>
                </c:pt>
                <c:pt idx="2390">
                  <c:v>72.75</c:v>
                </c:pt>
                <c:pt idx="2391">
                  <c:v>72.77</c:v>
                </c:pt>
                <c:pt idx="2392">
                  <c:v>72.790000000000006</c:v>
                </c:pt>
                <c:pt idx="2393">
                  <c:v>72.81</c:v>
                </c:pt>
                <c:pt idx="2394">
                  <c:v>72.83</c:v>
                </c:pt>
                <c:pt idx="2395">
                  <c:v>72.86</c:v>
                </c:pt>
                <c:pt idx="2396">
                  <c:v>72.88</c:v>
                </c:pt>
                <c:pt idx="2397">
                  <c:v>72.900000000000006</c:v>
                </c:pt>
                <c:pt idx="2398">
                  <c:v>72.92</c:v>
                </c:pt>
                <c:pt idx="2399">
                  <c:v>72.94</c:v>
                </c:pt>
                <c:pt idx="2400">
                  <c:v>72.959999999999994</c:v>
                </c:pt>
                <c:pt idx="2401">
                  <c:v>72.98</c:v>
                </c:pt>
                <c:pt idx="2402">
                  <c:v>73</c:v>
                </c:pt>
                <c:pt idx="2403">
                  <c:v>73.02</c:v>
                </c:pt>
                <c:pt idx="2404">
                  <c:v>73.040000000000006</c:v>
                </c:pt>
                <c:pt idx="2405">
                  <c:v>73.06</c:v>
                </c:pt>
                <c:pt idx="2406">
                  <c:v>73.08</c:v>
                </c:pt>
                <c:pt idx="2407">
                  <c:v>73.099999999999994</c:v>
                </c:pt>
                <c:pt idx="2408">
                  <c:v>73.12</c:v>
                </c:pt>
                <c:pt idx="2409">
                  <c:v>73.14</c:v>
                </c:pt>
                <c:pt idx="2410">
                  <c:v>73.16</c:v>
                </c:pt>
                <c:pt idx="2411">
                  <c:v>73.180000000000007</c:v>
                </c:pt>
                <c:pt idx="2412">
                  <c:v>73.2</c:v>
                </c:pt>
                <c:pt idx="2413">
                  <c:v>73.22</c:v>
                </c:pt>
                <c:pt idx="2414">
                  <c:v>73.239999999999995</c:v>
                </c:pt>
                <c:pt idx="2415">
                  <c:v>73.27</c:v>
                </c:pt>
                <c:pt idx="2416">
                  <c:v>73.290000000000006</c:v>
                </c:pt>
                <c:pt idx="2417">
                  <c:v>73.31</c:v>
                </c:pt>
                <c:pt idx="2418">
                  <c:v>73.33</c:v>
                </c:pt>
                <c:pt idx="2419">
                  <c:v>73.349999999999994</c:v>
                </c:pt>
                <c:pt idx="2420">
                  <c:v>73.37</c:v>
                </c:pt>
                <c:pt idx="2421">
                  <c:v>73.39</c:v>
                </c:pt>
                <c:pt idx="2422">
                  <c:v>73.41</c:v>
                </c:pt>
                <c:pt idx="2423">
                  <c:v>73.430000000000007</c:v>
                </c:pt>
                <c:pt idx="2424">
                  <c:v>73.45</c:v>
                </c:pt>
                <c:pt idx="2425">
                  <c:v>73.47</c:v>
                </c:pt>
                <c:pt idx="2426">
                  <c:v>73.489999999999995</c:v>
                </c:pt>
                <c:pt idx="2427">
                  <c:v>73.510000000000005</c:v>
                </c:pt>
                <c:pt idx="2428">
                  <c:v>73.53</c:v>
                </c:pt>
                <c:pt idx="2429">
                  <c:v>73.55</c:v>
                </c:pt>
                <c:pt idx="2430">
                  <c:v>73.569999999999993</c:v>
                </c:pt>
                <c:pt idx="2431">
                  <c:v>73.59</c:v>
                </c:pt>
                <c:pt idx="2432">
                  <c:v>73.61</c:v>
                </c:pt>
                <c:pt idx="2433">
                  <c:v>73.63</c:v>
                </c:pt>
                <c:pt idx="2434">
                  <c:v>73.650000000000006</c:v>
                </c:pt>
                <c:pt idx="2435">
                  <c:v>73.680000000000007</c:v>
                </c:pt>
                <c:pt idx="2436">
                  <c:v>73.7</c:v>
                </c:pt>
                <c:pt idx="2437">
                  <c:v>73.72</c:v>
                </c:pt>
                <c:pt idx="2438">
                  <c:v>73.739999999999995</c:v>
                </c:pt>
                <c:pt idx="2439">
                  <c:v>73.760000000000005</c:v>
                </c:pt>
                <c:pt idx="2440">
                  <c:v>73.78</c:v>
                </c:pt>
                <c:pt idx="2441">
                  <c:v>73.8</c:v>
                </c:pt>
                <c:pt idx="2442">
                  <c:v>73.819999999999993</c:v>
                </c:pt>
                <c:pt idx="2443">
                  <c:v>73.84</c:v>
                </c:pt>
                <c:pt idx="2444">
                  <c:v>73.86</c:v>
                </c:pt>
                <c:pt idx="2445">
                  <c:v>73.88</c:v>
                </c:pt>
                <c:pt idx="2446">
                  <c:v>73.900000000000006</c:v>
                </c:pt>
                <c:pt idx="2447">
                  <c:v>73.92</c:v>
                </c:pt>
                <c:pt idx="2448">
                  <c:v>73.94</c:v>
                </c:pt>
                <c:pt idx="2449">
                  <c:v>73.959999999999994</c:v>
                </c:pt>
                <c:pt idx="2450">
                  <c:v>73.98</c:v>
                </c:pt>
                <c:pt idx="2451">
                  <c:v>74</c:v>
                </c:pt>
                <c:pt idx="2452">
                  <c:v>74.02</c:v>
                </c:pt>
                <c:pt idx="2453">
                  <c:v>74.040000000000006</c:v>
                </c:pt>
                <c:pt idx="2454">
                  <c:v>74.06</c:v>
                </c:pt>
                <c:pt idx="2455">
                  <c:v>74.09</c:v>
                </c:pt>
                <c:pt idx="2456">
                  <c:v>74.11</c:v>
                </c:pt>
                <c:pt idx="2457">
                  <c:v>74.13</c:v>
                </c:pt>
                <c:pt idx="2458">
                  <c:v>74.150000000000006</c:v>
                </c:pt>
                <c:pt idx="2459">
                  <c:v>74.17</c:v>
                </c:pt>
                <c:pt idx="2460">
                  <c:v>74.19</c:v>
                </c:pt>
                <c:pt idx="2461">
                  <c:v>74.209999999999994</c:v>
                </c:pt>
                <c:pt idx="2462">
                  <c:v>74.23</c:v>
                </c:pt>
                <c:pt idx="2463">
                  <c:v>74.25</c:v>
                </c:pt>
                <c:pt idx="2464">
                  <c:v>74.27</c:v>
                </c:pt>
                <c:pt idx="2465">
                  <c:v>74.290000000000006</c:v>
                </c:pt>
                <c:pt idx="2466">
                  <c:v>74.31</c:v>
                </c:pt>
                <c:pt idx="2467">
                  <c:v>74.33</c:v>
                </c:pt>
                <c:pt idx="2468">
                  <c:v>74.349999999999994</c:v>
                </c:pt>
                <c:pt idx="2469">
                  <c:v>74.37</c:v>
                </c:pt>
                <c:pt idx="2470">
                  <c:v>74.39</c:v>
                </c:pt>
                <c:pt idx="2471">
                  <c:v>74.41</c:v>
                </c:pt>
                <c:pt idx="2472">
                  <c:v>74.430000000000007</c:v>
                </c:pt>
                <c:pt idx="2473">
                  <c:v>74.45</c:v>
                </c:pt>
                <c:pt idx="2474">
                  <c:v>74.48</c:v>
                </c:pt>
                <c:pt idx="2475">
                  <c:v>74.5</c:v>
                </c:pt>
                <c:pt idx="2476">
                  <c:v>74.52</c:v>
                </c:pt>
                <c:pt idx="2477">
                  <c:v>74.540000000000006</c:v>
                </c:pt>
                <c:pt idx="2478">
                  <c:v>74.56</c:v>
                </c:pt>
                <c:pt idx="2479">
                  <c:v>74.58</c:v>
                </c:pt>
                <c:pt idx="2480">
                  <c:v>74.599999999999994</c:v>
                </c:pt>
                <c:pt idx="2481">
                  <c:v>74.62</c:v>
                </c:pt>
                <c:pt idx="2482">
                  <c:v>74.64</c:v>
                </c:pt>
                <c:pt idx="2483">
                  <c:v>74.66</c:v>
                </c:pt>
                <c:pt idx="2484">
                  <c:v>74.680000000000007</c:v>
                </c:pt>
                <c:pt idx="2485">
                  <c:v>74.7</c:v>
                </c:pt>
                <c:pt idx="2486">
                  <c:v>74.72</c:v>
                </c:pt>
                <c:pt idx="2487">
                  <c:v>74.739999999999995</c:v>
                </c:pt>
                <c:pt idx="2488">
                  <c:v>74.760000000000005</c:v>
                </c:pt>
                <c:pt idx="2489">
                  <c:v>74.78</c:v>
                </c:pt>
                <c:pt idx="2490">
                  <c:v>74.8</c:v>
                </c:pt>
                <c:pt idx="2491">
                  <c:v>74.819999999999993</c:v>
                </c:pt>
                <c:pt idx="2492">
                  <c:v>74.84</c:v>
                </c:pt>
                <c:pt idx="2493">
                  <c:v>74.86</c:v>
                </c:pt>
                <c:pt idx="2494">
                  <c:v>74.89</c:v>
                </c:pt>
                <c:pt idx="2495">
                  <c:v>74.91</c:v>
                </c:pt>
                <c:pt idx="2496">
                  <c:v>74.930000000000007</c:v>
                </c:pt>
                <c:pt idx="2497">
                  <c:v>74.95</c:v>
                </c:pt>
                <c:pt idx="2498">
                  <c:v>74.97</c:v>
                </c:pt>
                <c:pt idx="2499">
                  <c:v>74.989999999999995</c:v>
                </c:pt>
                <c:pt idx="2500">
                  <c:v>75.010000000000005</c:v>
                </c:pt>
                <c:pt idx="2501">
                  <c:v>75.03</c:v>
                </c:pt>
                <c:pt idx="2502">
                  <c:v>75.05</c:v>
                </c:pt>
                <c:pt idx="2503">
                  <c:v>75.069999999999993</c:v>
                </c:pt>
                <c:pt idx="2504">
                  <c:v>75.09</c:v>
                </c:pt>
                <c:pt idx="2505">
                  <c:v>75.11</c:v>
                </c:pt>
                <c:pt idx="2506">
                  <c:v>75.13</c:v>
                </c:pt>
                <c:pt idx="2507">
                  <c:v>75.150000000000006</c:v>
                </c:pt>
                <c:pt idx="2508">
                  <c:v>75.17</c:v>
                </c:pt>
                <c:pt idx="2509">
                  <c:v>75.19</c:v>
                </c:pt>
                <c:pt idx="2510">
                  <c:v>75.209999999999994</c:v>
                </c:pt>
                <c:pt idx="2511">
                  <c:v>75.23</c:v>
                </c:pt>
                <c:pt idx="2512">
                  <c:v>75.25</c:v>
                </c:pt>
                <c:pt idx="2513">
                  <c:v>75.27</c:v>
                </c:pt>
                <c:pt idx="2514">
                  <c:v>75.3</c:v>
                </c:pt>
                <c:pt idx="2515">
                  <c:v>75.319999999999993</c:v>
                </c:pt>
                <c:pt idx="2516">
                  <c:v>75.34</c:v>
                </c:pt>
                <c:pt idx="2517">
                  <c:v>75.36</c:v>
                </c:pt>
                <c:pt idx="2518">
                  <c:v>75.38</c:v>
                </c:pt>
                <c:pt idx="2519">
                  <c:v>75.400000000000006</c:v>
                </c:pt>
                <c:pt idx="2520">
                  <c:v>75.42</c:v>
                </c:pt>
                <c:pt idx="2521">
                  <c:v>75.44</c:v>
                </c:pt>
                <c:pt idx="2522">
                  <c:v>75.459999999999994</c:v>
                </c:pt>
                <c:pt idx="2523">
                  <c:v>75.48</c:v>
                </c:pt>
                <c:pt idx="2524">
                  <c:v>75.5</c:v>
                </c:pt>
                <c:pt idx="2525">
                  <c:v>75.52</c:v>
                </c:pt>
                <c:pt idx="2526">
                  <c:v>75.540000000000006</c:v>
                </c:pt>
                <c:pt idx="2527">
                  <c:v>75.56</c:v>
                </c:pt>
                <c:pt idx="2528">
                  <c:v>75.58</c:v>
                </c:pt>
                <c:pt idx="2529">
                  <c:v>75.599999999999994</c:v>
                </c:pt>
                <c:pt idx="2530">
                  <c:v>75.62</c:v>
                </c:pt>
                <c:pt idx="2531">
                  <c:v>75.64</c:v>
                </c:pt>
                <c:pt idx="2532">
                  <c:v>75.66</c:v>
                </c:pt>
                <c:pt idx="2533">
                  <c:v>75.680000000000007</c:v>
                </c:pt>
                <c:pt idx="2534">
                  <c:v>75.709999999999994</c:v>
                </c:pt>
                <c:pt idx="2535">
                  <c:v>75.73</c:v>
                </c:pt>
                <c:pt idx="2536">
                  <c:v>75.75</c:v>
                </c:pt>
                <c:pt idx="2537">
                  <c:v>75.77</c:v>
                </c:pt>
                <c:pt idx="2538">
                  <c:v>75.790000000000006</c:v>
                </c:pt>
                <c:pt idx="2539">
                  <c:v>75.81</c:v>
                </c:pt>
                <c:pt idx="2540">
                  <c:v>75.83</c:v>
                </c:pt>
                <c:pt idx="2541">
                  <c:v>75.849999999999994</c:v>
                </c:pt>
                <c:pt idx="2542">
                  <c:v>75.87</c:v>
                </c:pt>
                <c:pt idx="2543">
                  <c:v>75.89</c:v>
                </c:pt>
                <c:pt idx="2544">
                  <c:v>75.91</c:v>
                </c:pt>
                <c:pt idx="2545">
                  <c:v>75.930000000000007</c:v>
                </c:pt>
                <c:pt idx="2546">
                  <c:v>75.95</c:v>
                </c:pt>
                <c:pt idx="2547">
                  <c:v>75.97</c:v>
                </c:pt>
                <c:pt idx="2548">
                  <c:v>75.989999999999995</c:v>
                </c:pt>
                <c:pt idx="2549">
                  <c:v>76.010000000000005</c:v>
                </c:pt>
                <c:pt idx="2550">
                  <c:v>76.03</c:v>
                </c:pt>
                <c:pt idx="2551">
                  <c:v>76.05</c:v>
                </c:pt>
                <c:pt idx="2552">
                  <c:v>76.069999999999993</c:v>
                </c:pt>
                <c:pt idx="2553">
                  <c:v>76.09</c:v>
                </c:pt>
                <c:pt idx="2554">
                  <c:v>76.12</c:v>
                </c:pt>
                <c:pt idx="2555">
                  <c:v>76.14</c:v>
                </c:pt>
                <c:pt idx="2556">
                  <c:v>76.16</c:v>
                </c:pt>
                <c:pt idx="2557">
                  <c:v>76.180000000000007</c:v>
                </c:pt>
                <c:pt idx="2558">
                  <c:v>76.2</c:v>
                </c:pt>
                <c:pt idx="2559">
                  <c:v>76.22</c:v>
                </c:pt>
                <c:pt idx="2560">
                  <c:v>76.239999999999995</c:v>
                </c:pt>
                <c:pt idx="2561">
                  <c:v>76.260000000000005</c:v>
                </c:pt>
                <c:pt idx="2562">
                  <c:v>76.28</c:v>
                </c:pt>
                <c:pt idx="2563">
                  <c:v>76.3</c:v>
                </c:pt>
                <c:pt idx="2564">
                  <c:v>76.319999999999993</c:v>
                </c:pt>
                <c:pt idx="2565">
                  <c:v>76.34</c:v>
                </c:pt>
                <c:pt idx="2566">
                  <c:v>76.36</c:v>
                </c:pt>
                <c:pt idx="2567">
                  <c:v>76.38</c:v>
                </c:pt>
                <c:pt idx="2568">
                  <c:v>76.400000000000006</c:v>
                </c:pt>
                <c:pt idx="2569">
                  <c:v>76.42</c:v>
                </c:pt>
                <c:pt idx="2570">
                  <c:v>76.44</c:v>
                </c:pt>
                <c:pt idx="2571">
                  <c:v>76.459999999999994</c:v>
                </c:pt>
                <c:pt idx="2572">
                  <c:v>76.48</c:v>
                </c:pt>
                <c:pt idx="2573">
                  <c:v>76.510000000000005</c:v>
                </c:pt>
                <c:pt idx="2574">
                  <c:v>76.53</c:v>
                </c:pt>
                <c:pt idx="2575">
                  <c:v>76.55</c:v>
                </c:pt>
                <c:pt idx="2576">
                  <c:v>76.569999999999993</c:v>
                </c:pt>
                <c:pt idx="2577">
                  <c:v>76.59</c:v>
                </c:pt>
                <c:pt idx="2578">
                  <c:v>76.61</c:v>
                </c:pt>
                <c:pt idx="2579">
                  <c:v>76.63</c:v>
                </c:pt>
                <c:pt idx="2580">
                  <c:v>76.650000000000006</c:v>
                </c:pt>
                <c:pt idx="2581">
                  <c:v>76.67</c:v>
                </c:pt>
                <c:pt idx="2582">
                  <c:v>76.69</c:v>
                </c:pt>
                <c:pt idx="2583">
                  <c:v>76.709999999999994</c:v>
                </c:pt>
                <c:pt idx="2584">
                  <c:v>76.73</c:v>
                </c:pt>
                <c:pt idx="2585">
                  <c:v>76.75</c:v>
                </c:pt>
                <c:pt idx="2586">
                  <c:v>76.77</c:v>
                </c:pt>
                <c:pt idx="2587">
                  <c:v>76.790000000000006</c:v>
                </c:pt>
                <c:pt idx="2588">
                  <c:v>76.81</c:v>
                </c:pt>
                <c:pt idx="2589">
                  <c:v>76.83</c:v>
                </c:pt>
                <c:pt idx="2590">
                  <c:v>76.849999999999994</c:v>
                </c:pt>
                <c:pt idx="2591">
                  <c:v>76.87</c:v>
                </c:pt>
                <c:pt idx="2592">
                  <c:v>76.89</c:v>
                </c:pt>
                <c:pt idx="2593">
                  <c:v>76.92</c:v>
                </c:pt>
                <c:pt idx="2594">
                  <c:v>76.94</c:v>
                </c:pt>
                <c:pt idx="2595">
                  <c:v>76.959999999999994</c:v>
                </c:pt>
                <c:pt idx="2596">
                  <c:v>76.98</c:v>
                </c:pt>
                <c:pt idx="2597">
                  <c:v>77</c:v>
                </c:pt>
                <c:pt idx="2598">
                  <c:v>77.02</c:v>
                </c:pt>
                <c:pt idx="2599">
                  <c:v>77.040000000000006</c:v>
                </c:pt>
                <c:pt idx="2600">
                  <c:v>77.06</c:v>
                </c:pt>
                <c:pt idx="2601">
                  <c:v>77.08</c:v>
                </c:pt>
                <c:pt idx="2602">
                  <c:v>77.099999999999994</c:v>
                </c:pt>
                <c:pt idx="2603">
                  <c:v>77.12</c:v>
                </c:pt>
                <c:pt idx="2604">
                  <c:v>77.14</c:v>
                </c:pt>
                <c:pt idx="2605">
                  <c:v>77.16</c:v>
                </c:pt>
                <c:pt idx="2606">
                  <c:v>77.180000000000007</c:v>
                </c:pt>
                <c:pt idx="2607">
                  <c:v>77.2</c:v>
                </c:pt>
                <c:pt idx="2608">
                  <c:v>77.22</c:v>
                </c:pt>
                <c:pt idx="2609">
                  <c:v>77.239999999999995</c:v>
                </c:pt>
                <c:pt idx="2610">
                  <c:v>77.260000000000005</c:v>
                </c:pt>
                <c:pt idx="2611">
                  <c:v>77.28</c:v>
                </c:pt>
                <c:pt idx="2612">
                  <c:v>77.3</c:v>
                </c:pt>
                <c:pt idx="2613">
                  <c:v>77.33</c:v>
                </c:pt>
                <c:pt idx="2614">
                  <c:v>77.349999999999994</c:v>
                </c:pt>
                <c:pt idx="2615">
                  <c:v>77.37</c:v>
                </c:pt>
                <c:pt idx="2616">
                  <c:v>77.39</c:v>
                </c:pt>
                <c:pt idx="2617">
                  <c:v>77.41</c:v>
                </c:pt>
                <c:pt idx="2618">
                  <c:v>77.430000000000007</c:v>
                </c:pt>
                <c:pt idx="2619">
                  <c:v>77.45</c:v>
                </c:pt>
                <c:pt idx="2620">
                  <c:v>77.47</c:v>
                </c:pt>
                <c:pt idx="2621">
                  <c:v>77.489999999999995</c:v>
                </c:pt>
                <c:pt idx="2622">
                  <c:v>77.510000000000005</c:v>
                </c:pt>
                <c:pt idx="2623">
                  <c:v>77.53</c:v>
                </c:pt>
                <c:pt idx="2624">
                  <c:v>77.55</c:v>
                </c:pt>
                <c:pt idx="2625">
                  <c:v>77.569999999999993</c:v>
                </c:pt>
                <c:pt idx="2626">
                  <c:v>77.59</c:v>
                </c:pt>
                <c:pt idx="2627">
                  <c:v>77.61</c:v>
                </c:pt>
                <c:pt idx="2628">
                  <c:v>77.63</c:v>
                </c:pt>
                <c:pt idx="2629">
                  <c:v>77.650000000000006</c:v>
                </c:pt>
                <c:pt idx="2630">
                  <c:v>77.67</c:v>
                </c:pt>
                <c:pt idx="2631">
                  <c:v>77.69</c:v>
                </c:pt>
                <c:pt idx="2632">
                  <c:v>77.709999999999994</c:v>
                </c:pt>
                <c:pt idx="2633">
                  <c:v>77.739999999999995</c:v>
                </c:pt>
                <c:pt idx="2634">
                  <c:v>77.760000000000005</c:v>
                </c:pt>
                <c:pt idx="2635">
                  <c:v>77.78</c:v>
                </c:pt>
                <c:pt idx="2636">
                  <c:v>77.8</c:v>
                </c:pt>
                <c:pt idx="2637">
                  <c:v>77.819999999999993</c:v>
                </c:pt>
                <c:pt idx="2638">
                  <c:v>77.84</c:v>
                </c:pt>
                <c:pt idx="2639">
                  <c:v>77.86</c:v>
                </c:pt>
                <c:pt idx="2640">
                  <c:v>77.88</c:v>
                </c:pt>
                <c:pt idx="2641">
                  <c:v>77.900000000000006</c:v>
                </c:pt>
                <c:pt idx="2642">
                  <c:v>77.92</c:v>
                </c:pt>
                <c:pt idx="2643">
                  <c:v>77.94</c:v>
                </c:pt>
                <c:pt idx="2644">
                  <c:v>77.959999999999994</c:v>
                </c:pt>
                <c:pt idx="2645">
                  <c:v>77.98</c:v>
                </c:pt>
                <c:pt idx="2646">
                  <c:v>78</c:v>
                </c:pt>
                <c:pt idx="2647">
                  <c:v>78.02</c:v>
                </c:pt>
                <c:pt idx="2648">
                  <c:v>78.040000000000006</c:v>
                </c:pt>
                <c:pt idx="2649">
                  <c:v>78.06</c:v>
                </c:pt>
                <c:pt idx="2650">
                  <c:v>78.08</c:v>
                </c:pt>
                <c:pt idx="2651">
                  <c:v>78.099999999999994</c:v>
                </c:pt>
                <c:pt idx="2652">
                  <c:v>78.12</c:v>
                </c:pt>
                <c:pt idx="2653">
                  <c:v>78.150000000000006</c:v>
                </c:pt>
                <c:pt idx="2654">
                  <c:v>78.17</c:v>
                </c:pt>
                <c:pt idx="2655">
                  <c:v>78.19</c:v>
                </c:pt>
                <c:pt idx="2656">
                  <c:v>78.209999999999994</c:v>
                </c:pt>
                <c:pt idx="2657">
                  <c:v>78.23</c:v>
                </c:pt>
                <c:pt idx="2658">
                  <c:v>78.25</c:v>
                </c:pt>
                <c:pt idx="2659">
                  <c:v>78.27</c:v>
                </c:pt>
                <c:pt idx="2660">
                  <c:v>78.290000000000006</c:v>
                </c:pt>
                <c:pt idx="2661">
                  <c:v>78.31</c:v>
                </c:pt>
                <c:pt idx="2662">
                  <c:v>78.33</c:v>
                </c:pt>
                <c:pt idx="2663">
                  <c:v>78.349999999999994</c:v>
                </c:pt>
                <c:pt idx="2664">
                  <c:v>78.37</c:v>
                </c:pt>
                <c:pt idx="2665">
                  <c:v>78.39</c:v>
                </c:pt>
                <c:pt idx="2666">
                  <c:v>78.41</c:v>
                </c:pt>
                <c:pt idx="2667">
                  <c:v>78.430000000000007</c:v>
                </c:pt>
                <c:pt idx="2668">
                  <c:v>78.45</c:v>
                </c:pt>
                <c:pt idx="2669">
                  <c:v>78.47</c:v>
                </c:pt>
                <c:pt idx="2670">
                  <c:v>78.489999999999995</c:v>
                </c:pt>
                <c:pt idx="2671">
                  <c:v>78.510000000000005</c:v>
                </c:pt>
                <c:pt idx="2672">
                  <c:v>78.540000000000006</c:v>
                </c:pt>
                <c:pt idx="2673">
                  <c:v>78.56</c:v>
                </c:pt>
                <c:pt idx="2674">
                  <c:v>78.58</c:v>
                </c:pt>
                <c:pt idx="2675">
                  <c:v>78.599999999999994</c:v>
                </c:pt>
                <c:pt idx="2676">
                  <c:v>78.62</c:v>
                </c:pt>
                <c:pt idx="2677">
                  <c:v>78.64</c:v>
                </c:pt>
                <c:pt idx="2678">
                  <c:v>78.66</c:v>
                </c:pt>
                <c:pt idx="2679">
                  <c:v>78.680000000000007</c:v>
                </c:pt>
                <c:pt idx="2680">
                  <c:v>78.7</c:v>
                </c:pt>
                <c:pt idx="2681">
                  <c:v>78.72</c:v>
                </c:pt>
                <c:pt idx="2682">
                  <c:v>78.739999999999995</c:v>
                </c:pt>
                <c:pt idx="2683">
                  <c:v>78.760000000000005</c:v>
                </c:pt>
                <c:pt idx="2684">
                  <c:v>78.78</c:v>
                </c:pt>
                <c:pt idx="2685">
                  <c:v>78.8</c:v>
                </c:pt>
                <c:pt idx="2686">
                  <c:v>78.819999999999993</c:v>
                </c:pt>
                <c:pt idx="2687">
                  <c:v>78.84</c:v>
                </c:pt>
                <c:pt idx="2688">
                  <c:v>78.86</c:v>
                </c:pt>
                <c:pt idx="2689">
                  <c:v>78.88</c:v>
                </c:pt>
                <c:pt idx="2690">
                  <c:v>78.900000000000006</c:v>
                </c:pt>
                <c:pt idx="2691">
                  <c:v>78.92</c:v>
                </c:pt>
                <c:pt idx="2692">
                  <c:v>78.95</c:v>
                </c:pt>
                <c:pt idx="2693">
                  <c:v>78.97</c:v>
                </c:pt>
                <c:pt idx="2694">
                  <c:v>78.989999999999995</c:v>
                </c:pt>
                <c:pt idx="2695">
                  <c:v>79.010000000000005</c:v>
                </c:pt>
                <c:pt idx="2696">
                  <c:v>79.03</c:v>
                </c:pt>
                <c:pt idx="2697">
                  <c:v>79.05</c:v>
                </c:pt>
                <c:pt idx="2698">
                  <c:v>79.069999999999993</c:v>
                </c:pt>
                <c:pt idx="2699">
                  <c:v>79.09</c:v>
                </c:pt>
                <c:pt idx="2700">
                  <c:v>79.11</c:v>
                </c:pt>
                <c:pt idx="2701">
                  <c:v>79.13</c:v>
                </c:pt>
                <c:pt idx="2702">
                  <c:v>79.150000000000006</c:v>
                </c:pt>
                <c:pt idx="2703">
                  <c:v>79.17</c:v>
                </c:pt>
                <c:pt idx="2704">
                  <c:v>79.19</c:v>
                </c:pt>
                <c:pt idx="2705">
                  <c:v>79.209999999999994</c:v>
                </c:pt>
                <c:pt idx="2706">
                  <c:v>79.23</c:v>
                </c:pt>
                <c:pt idx="2707">
                  <c:v>79.25</c:v>
                </c:pt>
                <c:pt idx="2708">
                  <c:v>79.27</c:v>
                </c:pt>
                <c:pt idx="2709">
                  <c:v>79.290000000000006</c:v>
                </c:pt>
                <c:pt idx="2710">
                  <c:v>79.31</c:v>
                </c:pt>
                <c:pt idx="2711">
                  <c:v>79.33</c:v>
                </c:pt>
                <c:pt idx="2712">
                  <c:v>79.36</c:v>
                </c:pt>
                <c:pt idx="2713">
                  <c:v>79.38</c:v>
                </c:pt>
                <c:pt idx="2714">
                  <c:v>79.400000000000006</c:v>
                </c:pt>
                <c:pt idx="2715">
                  <c:v>79.42</c:v>
                </c:pt>
                <c:pt idx="2716">
                  <c:v>79.44</c:v>
                </c:pt>
                <c:pt idx="2717">
                  <c:v>79.459999999999994</c:v>
                </c:pt>
                <c:pt idx="2718">
                  <c:v>79.48</c:v>
                </c:pt>
                <c:pt idx="2719">
                  <c:v>79.5</c:v>
                </c:pt>
                <c:pt idx="2720">
                  <c:v>79.52</c:v>
                </c:pt>
                <c:pt idx="2721">
                  <c:v>79.540000000000006</c:v>
                </c:pt>
                <c:pt idx="2722">
                  <c:v>79.56</c:v>
                </c:pt>
                <c:pt idx="2723">
                  <c:v>79.58</c:v>
                </c:pt>
                <c:pt idx="2724">
                  <c:v>79.599999999999994</c:v>
                </c:pt>
                <c:pt idx="2725">
                  <c:v>79.62</c:v>
                </c:pt>
                <c:pt idx="2726">
                  <c:v>79.64</c:v>
                </c:pt>
                <c:pt idx="2727">
                  <c:v>79.66</c:v>
                </c:pt>
                <c:pt idx="2728">
                  <c:v>79.680000000000007</c:v>
                </c:pt>
                <c:pt idx="2729">
                  <c:v>79.7</c:v>
                </c:pt>
                <c:pt idx="2730">
                  <c:v>79.72</c:v>
                </c:pt>
                <c:pt idx="2731">
                  <c:v>79.739999999999995</c:v>
                </c:pt>
                <c:pt idx="2732">
                  <c:v>79.77</c:v>
                </c:pt>
                <c:pt idx="2733">
                  <c:v>79.790000000000006</c:v>
                </c:pt>
                <c:pt idx="2734">
                  <c:v>79.81</c:v>
                </c:pt>
                <c:pt idx="2735">
                  <c:v>79.83</c:v>
                </c:pt>
                <c:pt idx="2736">
                  <c:v>79.849999999999994</c:v>
                </c:pt>
                <c:pt idx="2737">
                  <c:v>79.87</c:v>
                </c:pt>
                <c:pt idx="2738">
                  <c:v>79.89</c:v>
                </c:pt>
                <c:pt idx="2739">
                  <c:v>79.91</c:v>
                </c:pt>
                <c:pt idx="2740">
                  <c:v>79.930000000000007</c:v>
                </c:pt>
                <c:pt idx="2741">
                  <c:v>79.95</c:v>
                </c:pt>
                <c:pt idx="2742">
                  <c:v>79.97</c:v>
                </c:pt>
                <c:pt idx="2743">
                  <c:v>79.989999999999995</c:v>
                </c:pt>
                <c:pt idx="2744">
                  <c:v>80.010000000000005</c:v>
                </c:pt>
                <c:pt idx="2745">
                  <c:v>80.03</c:v>
                </c:pt>
                <c:pt idx="2746">
                  <c:v>80.05</c:v>
                </c:pt>
                <c:pt idx="2747">
                  <c:v>80.069999999999993</c:v>
                </c:pt>
                <c:pt idx="2748">
                  <c:v>80.09</c:v>
                </c:pt>
                <c:pt idx="2749">
                  <c:v>80.11</c:v>
                </c:pt>
                <c:pt idx="2750">
                  <c:v>80.13</c:v>
                </c:pt>
                <c:pt idx="2751">
                  <c:v>80.16</c:v>
                </c:pt>
                <c:pt idx="2752">
                  <c:v>80.180000000000007</c:v>
                </c:pt>
                <c:pt idx="2753">
                  <c:v>80.2</c:v>
                </c:pt>
                <c:pt idx="2754">
                  <c:v>80.22</c:v>
                </c:pt>
                <c:pt idx="2755">
                  <c:v>80.239999999999995</c:v>
                </c:pt>
                <c:pt idx="2756">
                  <c:v>80.260000000000005</c:v>
                </c:pt>
                <c:pt idx="2757">
                  <c:v>80.28</c:v>
                </c:pt>
                <c:pt idx="2758">
                  <c:v>80.3</c:v>
                </c:pt>
                <c:pt idx="2759">
                  <c:v>80.319999999999993</c:v>
                </c:pt>
                <c:pt idx="2760">
                  <c:v>80.34</c:v>
                </c:pt>
                <c:pt idx="2761">
                  <c:v>80.36</c:v>
                </c:pt>
                <c:pt idx="2762">
                  <c:v>80.38</c:v>
                </c:pt>
                <c:pt idx="2763">
                  <c:v>80.400000000000006</c:v>
                </c:pt>
                <c:pt idx="2764">
                  <c:v>80.42</c:v>
                </c:pt>
                <c:pt idx="2765">
                  <c:v>80.44</c:v>
                </c:pt>
                <c:pt idx="2766">
                  <c:v>80.459999999999994</c:v>
                </c:pt>
                <c:pt idx="2767">
                  <c:v>80.48</c:v>
                </c:pt>
                <c:pt idx="2768">
                  <c:v>80.5</c:v>
                </c:pt>
                <c:pt idx="2769">
                  <c:v>80.52</c:v>
                </c:pt>
                <c:pt idx="2770">
                  <c:v>80.540000000000006</c:v>
                </c:pt>
                <c:pt idx="2771">
                  <c:v>80.569999999999993</c:v>
                </c:pt>
                <c:pt idx="2772">
                  <c:v>80.59</c:v>
                </c:pt>
                <c:pt idx="2773">
                  <c:v>80.61</c:v>
                </c:pt>
                <c:pt idx="2774">
                  <c:v>80.63</c:v>
                </c:pt>
                <c:pt idx="2775">
                  <c:v>80.650000000000006</c:v>
                </c:pt>
                <c:pt idx="2776">
                  <c:v>80.67</c:v>
                </c:pt>
                <c:pt idx="2777">
                  <c:v>80.69</c:v>
                </c:pt>
                <c:pt idx="2778">
                  <c:v>80.709999999999994</c:v>
                </c:pt>
                <c:pt idx="2779">
                  <c:v>80.73</c:v>
                </c:pt>
                <c:pt idx="2780">
                  <c:v>80.75</c:v>
                </c:pt>
                <c:pt idx="2781">
                  <c:v>80.77</c:v>
                </c:pt>
                <c:pt idx="2782">
                  <c:v>80.790000000000006</c:v>
                </c:pt>
                <c:pt idx="2783">
                  <c:v>80.81</c:v>
                </c:pt>
                <c:pt idx="2784">
                  <c:v>80.83</c:v>
                </c:pt>
                <c:pt idx="2785">
                  <c:v>80.849999999999994</c:v>
                </c:pt>
                <c:pt idx="2786">
                  <c:v>80.87</c:v>
                </c:pt>
                <c:pt idx="2787">
                  <c:v>80.89</c:v>
                </c:pt>
                <c:pt idx="2788">
                  <c:v>80.91</c:v>
                </c:pt>
                <c:pt idx="2789">
                  <c:v>80.930000000000007</c:v>
                </c:pt>
                <c:pt idx="2790">
                  <c:v>80.95</c:v>
                </c:pt>
                <c:pt idx="2791">
                  <c:v>80.98</c:v>
                </c:pt>
                <c:pt idx="2792">
                  <c:v>81</c:v>
                </c:pt>
                <c:pt idx="2793">
                  <c:v>81.02</c:v>
                </c:pt>
                <c:pt idx="2794">
                  <c:v>81.040000000000006</c:v>
                </c:pt>
                <c:pt idx="2795">
                  <c:v>81.06</c:v>
                </c:pt>
                <c:pt idx="2796">
                  <c:v>81.08</c:v>
                </c:pt>
                <c:pt idx="2797">
                  <c:v>81.099999999999994</c:v>
                </c:pt>
                <c:pt idx="2798">
                  <c:v>81.12</c:v>
                </c:pt>
                <c:pt idx="2799">
                  <c:v>81.14</c:v>
                </c:pt>
                <c:pt idx="2800">
                  <c:v>81.16</c:v>
                </c:pt>
                <c:pt idx="2801">
                  <c:v>81.180000000000007</c:v>
                </c:pt>
                <c:pt idx="2802">
                  <c:v>81.2</c:v>
                </c:pt>
                <c:pt idx="2803">
                  <c:v>81.22</c:v>
                </c:pt>
                <c:pt idx="2804">
                  <c:v>81.239999999999995</c:v>
                </c:pt>
                <c:pt idx="2805">
                  <c:v>81.260000000000005</c:v>
                </c:pt>
                <c:pt idx="2806">
                  <c:v>81.28</c:v>
                </c:pt>
                <c:pt idx="2807">
                  <c:v>81.3</c:v>
                </c:pt>
                <c:pt idx="2808">
                  <c:v>81.319999999999993</c:v>
                </c:pt>
                <c:pt idx="2809">
                  <c:v>81.34</c:v>
                </c:pt>
                <c:pt idx="2810">
                  <c:v>81.36</c:v>
                </c:pt>
                <c:pt idx="2811">
                  <c:v>81.39</c:v>
                </c:pt>
                <c:pt idx="2812">
                  <c:v>81.41</c:v>
                </c:pt>
                <c:pt idx="2813">
                  <c:v>81.430000000000007</c:v>
                </c:pt>
                <c:pt idx="2814">
                  <c:v>81.45</c:v>
                </c:pt>
                <c:pt idx="2815">
                  <c:v>81.47</c:v>
                </c:pt>
                <c:pt idx="2816">
                  <c:v>81.489999999999995</c:v>
                </c:pt>
                <c:pt idx="2817">
                  <c:v>81.510000000000005</c:v>
                </c:pt>
                <c:pt idx="2818">
                  <c:v>81.53</c:v>
                </c:pt>
                <c:pt idx="2819">
                  <c:v>81.55</c:v>
                </c:pt>
                <c:pt idx="2820">
                  <c:v>81.569999999999993</c:v>
                </c:pt>
                <c:pt idx="2821">
                  <c:v>81.59</c:v>
                </c:pt>
                <c:pt idx="2822">
                  <c:v>81.61</c:v>
                </c:pt>
                <c:pt idx="2823">
                  <c:v>81.63</c:v>
                </c:pt>
                <c:pt idx="2824">
                  <c:v>81.650000000000006</c:v>
                </c:pt>
                <c:pt idx="2825">
                  <c:v>81.67</c:v>
                </c:pt>
                <c:pt idx="2826">
                  <c:v>81.69</c:v>
                </c:pt>
                <c:pt idx="2827">
                  <c:v>81.709999999999994</c:v>
                </c:pt>
                <c:pt idx="2828">
                  <c:v>81.73</c:v>
                </c:pt>
                <c:pt idx="2829">
                  <c:v>81.75</c:v>
                </c:pt>
                <c:pt idx="2830">
                  <c:v>81.77</c:v>
                </c:pt>
                <c:pt idx="2831">
                  <c:v>81.8</c:v>
                </c:pt>
                <c:pt idx="2832">
                  <c:v>81.819999999999993</c:v>
                </c:pt>
                <c:pt idx="2833">
                  <c:v>81.84</c:v>
                </c:pt>
                <c:pt idx="2834">
                  <c:v>81.86</c:v>
                </c:pt>
                <c:pt idx="2835">
                  <c:v>81.88</c:v>
                </c:pt>
                <c:pt idx="2836">
                  <c:v>81.900000000000006</c:v>
                </c:pt>
                <c:pt idx="2837">
                  <c:v>81.92</c:v>
                </c:pt>
                <c:pt idx="2838">
                  <c:v>81.94</c:v>
                </c:pt>
                <c:pt idx="2839">
                  <c:v>81.96</c:v>
                </c:pt>
                <c:pt idx="2840">
                  <c:v>81.98</c:v>
                </c:pt>
                <c:pt idx="2841">
                  <c:v>82</c:v>
                </c:pt>
                <c:pt idx="2842">
                  <c:v>82.02</c:v>
                </c:pt>
                <c:pt idx="2843">
                  <c:v>82.04</c:v>
                </c:pt>
                <c:pt idx="2844">
                  <c:v>82.06</c:v>
                </c:pt>
                <c:pt idx="2845">
                  <c:v>82.08</c:v>
                </c:pt>
                <c:pt idx="2846">
                  <c:v>82.1</c:v>
                </c:pt>
                <c:pt idx="2847">
                  <c:v>82.12</c:v>
                </c:pt>
                <c:pt idx="2848">
                  <c:v>82.14</c:v>
                </c:pt>
                <c:pt idx="2849">
                  <c:v>82.16</c:v>
                </c:pt>
                <c:pt idx="2850">
                  <c:v>82.19</c:v>
                </c:pt>
                <c:pt idx="2851">
                  <c:v>82.21</c:v>
                </c:pt>
                <c:pt idx="2852">
                  <c:v>82.23</c:v>
                </c:pt>
                <c:pt idx="2853">
                  <c:v>82.25</c:v>
                </c:pt>
                <c:pt idx="2854">
                  <c:v>82.27</c:v>
                </c:pt>
                <c:pt idx="2855">
                  <c:v>82.29</c:v>
                </c:pt>
                <c:pt idx="2856">
                  <c:v>82.31</c:v>
                </c:pt>
                <c:pt idx="2857">
                  <c:v>82.33</c:v>
                </c:pt>
                <c:pt idx="2858">
                  <c:v>82.35</c:v>
                </c:pt>
                <c:pt idx="2859">
                  <c:v>82.37</c:v>
                </c:pt>
                <c:pt idx="2860">
                  <c:v>82.39</c:v>
                </c:pt>
                <c:pt idx="2861">
                  <c:v>82.41</c:v>
                </c:pt>
                <c:pt idx="2862">
                  <c:v>82.43</c:v>
                </c:pt>
                <c:pt idx="2863">
                  <c:v>82.45</c:v>
                </c:pt>
                <c:pt idx="2864">
                  <c:v>82.47</c:v>
                </c:pt>
                <c:pt idx="2865">
                  <c:v>82.49</c:v>
                </c:pt>
                <c:pt idx="2866">
                  <c:v>82.51</c:v>
                </c:pt>
                <c:pt idx="2867">
                  <c:v>82.53</c:v>
                </c:pt>
                <c:pt idx="2868">
                  <c:v>82.55</c:v>
                </c:pt>
                <c:pt idx="2869">
                  <c:v>82.57</c:v>
                </c:pt>
                <c:pt idx="2870">
                  <c:v>82.6</c:v>
                </c:pt>
                <c:pt idx="2871">
                  <c:v>82.62</c:v>
                </c:pt>
                <c:pt idx="2872">
                  <c:v>82.64</c:v>
                </c:pt>
                <c:pt idx="2873">
                  <c:v>82.66</c:v>
                </c:pt>
                <c:pt idx="2874">
                  <c:v>82.68</c:v>
                </c:pt>
                <c:pt idx="2875">
                  <c:v>82.7</c:v>
                </c:pt>
                <c:pt idx="2876">
                  <c:v>82.72</c:v>
                </c:pt>
                <c:pt idx="2877">
                  <c:v>82.74</c:v>
                </c:pt>
                <c:pt idx="2878">
                  <c:v>82.76</c:v>
                </c:pt>
                <c:pt idx="2879">
                  <c:v>82.78</c:v>
                </c:pt>
                <c:pt idx="2880">
                  <c:v>82.8</c:v>
                </c:pt>
                <c:pt idx="2881">
                  <c:v>82.82</c:v>
                </c:pt>
                <c:pt idx="2882">
                  <c:v>82.84</c:v>
                </c:pt>
                <c:pt idx="2883">
                  <c:v>82.86</c:v>
                </c:pt>
                <c:pt idx="2884">
                  <c:v>82.88</c:v>
                </c:pt>
                <c:pt idx="2885">
                  <c:v>82.9</c:v>
                </c:pt>
                <c:pt idx="2886">
                  <c:v>82.92</c:v>
                </c:pt>
                <c:pt idx="2887">
                  <c:v>82.94</c:v>
                </c:pt>
                <c:pt idx="2888">
                  <c:v>82.96</c:v>
                </c:pt>
                <c:pt idx="2889">
                  <c:v>82.98</c:v>
                </c:pt>
                <c:pt idx="2890">
                  <c:v>83.01</c:v>
                </c:pt>
                <c:pt idx="2891">
                  <c:v>83.03</c:v>
                </c:pt>
                <c:pt idx="2892">
                  <c:v>83.05</c:v>
                </c:pt>
                <c:pt idx="2893">
                  <c:v>83.07</c:v>
                </c:pt>
                <c:pt idx="2894">
                  <c:v>83.09</c:v>
                </c:pt>
                <c:pt idx="2895">
                  <c:v>83.11</c:v>
                </c:pt>
                <c:pt idx="2896">
                  <c:v>83.13</c:v>
                </c:pt>
                <c:pt idx="2897">
                  <c:v>83.15</c:v>
                </c:pt>
                <c:pt idx="2898">
                  <c:v>83.17</c:v>
                </c:pt>
                <c:pt idx="2899">
                  <c:v>83.19</c:v>
                </c:pt>
                <c:pt idx="2900">
                  <c:v>83.21</c:v>
                </c:pt>
                <c:pt idx="2901">
                  <c:v>83.23</c:v>
                </c:pt>
                <c:pt idx="2902">
                  <c:v>83.25</c:v>
                </c:pt>
                <c:pt idx="2903">
                  <c:v>83.27</c:v>
                </c:pt>
                <c:pt idx="2904">
                  <c:v>83.29</c:v>
                </c:pt>
                <c:pt idx="2905">
                  <c:v>83.31</c:v>
                </c:pt>
                <c:pt idx="2906">
                  <c:v>83.33</c:v>
                </c:pt>
                <c:pt idx="2907">
                  <c:v>83.35</c:v>
                </c:pt>
                <c:pt idx="2908">
                  <c:v>83.37</c:v>
                </c:pt>
                <c:pt idx="2909">
                  <c:v>83.39</c:v>
                </c:pt>
                <c:pt idx="2910">
                  <c:v>83.42</c:v>
                </c:pt>
                <c:pt idx="2911">
                  <c:v>83.44</c:v>
                </c:pt>
                <c:pt idx="2912">
                  <c:v>83.46</c:v>
                </c:pt>
                <c:pt idx="2913">
                  <c:v>83.48</c:v>
                </c:pt>
                <c:pt idx="2914">
                  <c:v>83.5</c:v>
                </c:pt>
                <c:pt idx="2915">
                  <c:v>83.52</c:v>
                </c:pt>
                <c:pt idx="2916">
                  <c:v>83.54</c:v>
                </c:pt>
                <c:pt idx="2917">
                  <c:v>83.56</c:v>
                </c:pt>
                <c:pt idx="2918">
                  <c:v>83.58</c:v>
                </c:pt>
                <c:pt idx="2919">
                  <c:v>83.6</c:v>
                </c:pt>
                <c:pt idx="2920">
                  <c:v>83.62</c:v>
                </c:pt>
                <c:pt idx="2921">
                  <c:v>83.64</c:v>
                </c:pt>
                <c:pt idx="2922">
                  <c:v>83.66</c:v>
                </c:pt>
                <c:pt idx="2923">
                  <c:v>83.68</c:v>
                </c:pt>
                <c:pt idx="2924">
                  <c:v>83.7</c:v>
                </c:pt>
                <c:pt idx="2925">
                  <c:v>83.72</c:v>
                </c:pt>
                <c:pt idx="2926">
                  <c:v>83.74</c:v>
                </c:pt>
                <c:pt idx="2927">
                  <c:v>83.76</c:v>
                </c:pt>
                <c:pt idx="2928">
                  <c:v>83.78</c:v>
                </c:pt>
                <c:pt idx="2929">
                  <c:v>83.8</c:v>
                </c:pt>
                <c:pt idx="2930">
                  <c:v>83.83</c:v>
                </c:pt>
                <c:pt idx="2931">
                  <c:v>83.85</c:v>
                </c:pt>
                <c:pt idx="2932">
                  <c:v>83.87</c:v>
                </c:pt>
                <c:pt idx="2933">
                  <c:v>83.89</c:v>
                </c:pt>
                <c:pt idx="2934">
                  <c:v>83.91</c:v>
                </c:pt>
                <c:pt idx="2935">
                  <c:v>83.93</c:v>
                </c:pt>
                <c:pt idx="2936">
                  <c:v>83.95</c:v>
                </c:pt>
                <c:pt idx="2937">
                  <c:v>83.97</c:v>
                </c:pt>
                <c:pt idx="2938">
                  <c:v>83.99</c:v>
                </c:pt>
                <c:pt idx="2939">
                  <c:v>84.01</c:v>
                </c:pt>
                <c:pt idx="2940">
                  <c:v>84.03</c:v>
                </c:pt>
                <c:pt idx="2941">
                  <c:v>84.05</c:v>
                </c:pt>
                <c:pt idx="2942">
                  <c:v>84.07</c:v>
                </c:pt>
                <c:pt idx="2943">
                  <c:v>84.09</c:v>
                </c:pt>
                <c:pt idx="2944">
                  <c:v>84.11</c:v>
                </c:pt>
                <c:pt idx="2945">
                  <c:v>84.13</c:v>
                </c:pt>
                <c:pt idx="2946">
                  <c:v>84.15</c:v>
                </c:pt>
                <c:pt idx="2947">
                  <c:v>84.17</c:v>
                </c:pt>
                <c:pt idx="2948">
                  <c:v>84.19</c:v>
                </c:pt>
                <c:pt idx="2949">
                  <c:v>84.22</c:v>
                </c:pt>
                <c:pt idx="2950">
                  <c:v>84.24</c:v>
                </c:pt>
                <c:pt idx="2951">
                  <c:v>84.26</c:v>
                </c:pt>
                <c:pt idx="2952">
                  <c:v>84.28</c:v>
                </c:pt>
                <c:pt idx="2953">
                  <c:v>84.3</c:v>
                </c:pt>
                <c:pt idx="2954">
                  <c:v>84.32</c:v>
                </c:pt>
                <c:pt idx="2955">
                  <c:v>84.34</c:v>
                </c:pt>
                <c:pt idx="2956">
                  <c:v>84.36</c:v>
                </c:pt>
                <c:pt idx="2957">
                  <c:v>84.38</c:v>
                </c:pt>
                <c:pt idx="2958">
                  <c:v>84.4</c:v>
                </c:pt>
                <c:pt idx="2959">
                  <c:v>84.42</c:v>
                </c:pt>
                <c:pt idx="2960">
                  <c:v>84.44</c:v>
                </c:pt>
                <c:pt idx="2961">
                  <c:v>84.46</c:v>
                </c:pt>
                <c:pt idx="2962">
                  <c:v>84.48</c:v>
                </c:pt>
                <c:pt idx="2963">
                  <c:v>84.5</c:v>
                </c:pt>
                <c:pt idx="2964">
                  <c:v>84.52</c:v>
                </c:pt>
                <c:pt idx="2965">
                  <c:v>84.54</c:v>
                </c:pt>
                <c:pt idx="2966">
                  <c:v>84.56</c:v>
                </c:pt>
                <c:pt idx="2967">
                  <c:v>84.58</c:v>
                </c:pt>
                <c:pt idx="2968">
                  <c:v>84.6</c:v>
                </c:pt>
                <c:pt idx="2969">
                  <c:v>84.63</c:v>
                </c:pt>
                <c:pt idx="2970">
                  <c:v>84.65</c:v>
                </c:pt>
                <c:pt idx="2971">
                  <c:v>84.67</c:v>
                </c:pt>
                <c:pt idx="2972">
                  <c:v>84.69</c:v>
                </c:pt>
                <c:pt idx="2973">
                  <c:v>84.71</c:v>
                </c:pt>
                <c:pt idx="2974">
                  <c:v>84.73</c:v>
                </c:pt>
                <c:pt idx="2975">
                  <c:v>84.75</c:v>
                </c:pt>
                <c:pt idx="2976">
                  <c:v>84.77</c:v>
                </c:pt>
                <c:pt idx="2977">
                  <c:v>84.79</c:v>
                </c:pt>
                <c:pt idx="2978">
                  <c:v>84.81</c:v>
                </c:pt>
                <c:pt idx="2979">
                  <c:v>84.83</c:v>
                </c:pt>
                <c:pt idx="2980">
                  <c:v>84.85</c:v>
                </c:pt>
                <c:pt idx="2981">
                  <c:v>84.87</c:v>
                </c:pt>
                <c:pt idx="2982">
                  <c:v>84.89</c:v>
                </c:pt>
                <c:pt idx="2983">
                  <c:v>84.91</c:v>
                </c:pt>
                <c:pt idx="2984">
                  <c:v>84.93</c:v>
                </c:pt>
                <c:pt idx="2985">
                  <c:v>84.95</c:v>
                </c:pt>
                <c:pt idx="2986">
                  <c:v>84.97</c:v>
                </c:pt>
                <c:pt idx="2987">
                  <c:v>84.99</c:v>
                </c:pt>
                <c:pt idx="2988">
                  <c:v>85.01</c:v>
                </c:pt>
                <c:pt idx="2989">
                  <c:v>85.04</c:v>
                </c:pt>
                <c:pt idx="2990">
                  <c:v>85.06</c:v>
                </c:pt>
                <c:pt idx="2991">
                  <c:v>85.08</c:v>
                </c:pt>
                <c:pt idx="2992">
                  <c:v>85.1</c:v>
                </c:pt>
                <c:pt idx="2993">
                  <c:v>85.12</c:v>
                </c:pt>
                <c:pt idx="2994">
                  <c:v>85.14</c:v>
                </c:pt>
                <c:pt idx="2995">
                  <c:v>85.16</c:v>
                </c:pt>
                <c:pt idx="2996">
                  <c:v>85.18</c:v>
                </c:pt>
                <c:pt idx="2997">
                  <c:v>85.2</c:v>
                </c:pt>
                <c:pt idx="2998">
                  <c:v>85.22</c:v>
                </c:pt>
                <c:pt idx="2999">
                  <c:v>85.24</c:v>
                </c:pt>
                <c:pt idx="3000">
                  <c:v>85.26</c:v>
                </c:pt>
                <c:pt idx="3001">
                  <c:v>85.28</c:v>
                </c:pt>
                <c:pt idx="3002">
                  <c:v>85.3</c:v>
                </c:pt>
                <c:pt idx="3003">
                  <c:v>85.32</c:v>
                </c:pt>
                <c:pt idx="3004">
                  <c:v>85.34</c:v>
                </c:pt>
                <c:pt idx="3005">
                  <c:v>85.36</c:v>
                </c:pt>
                <c:pt idx="3006">
                  <c:v>85.38</c:v>
                </c:pt>
                <c:pt idx="3007">
                  <c:v>85.4</c:v>
                </c:pt>
                <c:pt idx="3008">
                  <c:v>85.42</c:v>
                </c:pt>
                <c:pt idx="3009">
                  <c:v>85.45</c:v>
                </c:pt>
                <c:pt idx="3010">
                  <c:v>85.47</c:v>
                </c:pt>
                <c:pt idx="3011">
                  <c:v>85.49</c:v>
                </c:pt>
                <c:pt idx="3012">
                  <c:v>85.51</c:v>
                </c:pt>
                <c:pt idx="3013">
                  <c:v>85.53</c:v>
                </c:pt>
                <c:pt idx="3014">
                  <c:v>85.55</c:v>
                </c:pt>
                <c:pt idx="3015">
                  <c:v>85.57</c:v>
                </c:pt>
                <c:pt idx="3016">
                  <c:v>85.59</c:v>
                </c:pt>
                <c:pt idx="3017">
                  <c:v>85.61</c:v>
                </c:pt>
                <c:pt idx="3018">
                  <c:v>85.63</c:v>
                </c:pt>
                <c:pt idx="3019">
                  <c:v>85.65</c:v>
                </c:pt>
                <c:pt idx="3020">
                  <c:v>85.67</c:v>
                </c:pt>
                <c:pt idx="3021">
                  <c:v>85.69</c:v>
                </c:pt>
                <c:pt idx="3022">
                  <c:v>85.71</c:v>
                </c:pt>
                <c:pt idx="3023">
                  <c:v>85.73</c:v>
                </c:pt>
                <c:pt idx="3024">
                  <c:v>85.75</c:v>
                </c:pt>
                <c:pt idx="3025">
                  <c:v>85.77</c:v>
                </c:pt>
                <c:pt idx="3026">
                  <c:v>85.79</c:v>
                </c:pt>
                <c:pt idx="3027">
                  <c:v>85.81</c:v>
                </c:pt>
                <c:pt idx="3028">
                  <c:v>85.83</c:v>
                </c:pt>
                <c:pt idx="3029">
                  <c:v>85.86</c:v>
                </c:pt>
                <c:pt idx="3030">
                  <c:v>85.88</c:v>
                </c:pt>
                <c:pt idx="3031">
                  <c:v>85.9</c:v>
                </c:pt>
                <c:pt idx="3032">
                  <c:v>85.92</c:v>
                </c:pt>
                <c:pt idx="3033">
                  <c:v>85.94</c:v>
                </c:pt>
                <c:pt idx="3034">
                  <c:v>85.96</c:v>
                </c:pt>
                <c:pt idx="3035">
                  <c:v>85.98</c:v>
                </c:pt>
                <c:pt idx="3036">
                  <c:v>86</c:v>
                </c:pt>
                <c:pt idx="3037">
                  <c:v>86.02</c:v>
                </c:pt>
                <c:pt idx="3038">
                  <c:v>86.04</c:v>
                </c:pt>
                <c:pt idx="3039">
                  <c:v>86.06</c:v>
                </c:pt>
                <c:pt idx="3040">
                  <c:v>86.08</c:v>
                </c:pt>
                <c:pt idx="3041">
                  <c:v>86.1</c:v>
                </c:pt>
                <c:pt idx="3042">
                  <c:v>86.12</c:v>
                </c:pt>
                <c:pt idx="3043">
                  <c:v>86.14</c:v>
                </c:pt>
                <c:pt idx="3044">
                  <c:v>86.16</c:v>
                </c:pt>
                <c:pt idx="3045">
                  <c:v>86.18</c:v>
                </c:pt>
                <c:pt idx="3046">
                  <c:v>86.2</c:v>
                </c:pt>
                <c:pt idx="3047">
                  <c:v>86.22</c:v>
                </c:pt>
                <c:pt idx="3048">
                  <c:v>86.25</c:v>
                </c:pt>
                <c:pt idx="3049">
                  <c:v>86.27</c:v>
                </c:pt>
                <c:pt idx="3050">
                  <c:v>86.29</c:v>
                </c:pt>
                <c:pt idx="3051">
                  <c:v>86.31</c:v>
                </c:pt>
                <c:pt idx="3052">
                  <c:v>86.33</c:v>
                </c:pt>
                <c:pt idx="3053">
                  <c:v>86.35</c:v>
                </c:pt>
                <c:pt idx="3054">
                  <c:v>86.37</c:v>
                </c:pt>
                <c:pt idx="3055">
                  <c:v>86.39</c:v>
                </c:pt>
                <c:pt idx="3056">
                  <c:v>86.41</c:v>
                </c:pt>
                <c:pt idx="3057">
                  <c:v>86.43</c:v>
                </c:pt>
                <c:pt idx="3058">
                  <c:v>86.45</c:v>
                </c:pt>
                <c:pt idx="3059">
                  <c:v>86.47</c:v>
                </c:pt>
                <c:pt idx="3060">
                  <c:v>86.49</c:v>
                </c:pt>
                <c:pt idx="3061">
                  <c:v>86.51</c:v>
                </c:pt>
                <c:pt idx="3062">
                  <c:v>86.53</c:v>
                </c:pt>
                <c:pt idx="3063">
                  <c:v>86.55</c:v>
                </c:pt>
                <c:pt idx="3064">
                  <c:v>86.57</c:v>
                </c:pt>
                <c:pt idx="3065">
                  <c:v>86.59</c:v>
                </c:pt>
                <c:pt idx="3066">
                  <c:v>86.61</c:v>
                </c:pt>
                <c:pt idx="3067">
                  <c:v>86.63</c:v>
                </c:pt>
                <c:pt idx="3068">
                  <c:v>86.66</c:v>
                </c:pt>
                <c:pt idx="3069">
                  <c:v>86.68</c:v>
                </c:pt>
                <c:pt idx="3070">
                  <c:v>86.7</c:v>
                </c:pt>
                <c:pt idx="3071">
                  <c:v>86.72</c:v>
                </c:pt>
                <c:pt idx="3072">
                  <c:v>86.74</c:v>
                </c:pt>
                <c:pt idx="3073">
                  <c:v>86.76</c:v>
                </c:pt>
                <c:pt idx="3074">
                  <c:v>86.78</c:v>
                </c:pt>
                <c:pt idx="3075">
                  <c:v>86.8</c:v>
                </c:pt>
                <c:pt idx="3076">
                  <c:v>86.82</c:v>
                </c:pt>
                <c:pt idx="3077">
                  <c:v>86.84</c:v>
                </c:pt>
                <c:pt idx="3078">
                  <c:v>86.86</c:v>
                </c:pt>
                <c:pt idx="3079">
                  <c:v>86.88</c:v>
                </c:pt>
                <c:pt idx="3080">
                  <c:v>86.9</c:v>
                </c:pt>
                <c:pt idx="3081">
                  <c:v>86.92</c:v>
                </c:pt>
                <c:pt idx="3082">
                  <c:v>86.94</c:v>
                </c:pt>
                <c:pt idx="3083">
                  <c:v>86.96</c:v>
                </c:pt>
                <c:pt idx="3084">
                  <c:v>86.98</c:v>
                </c:pt>
                <c:pt idx="3085">
                  <c:v>87</c:v>
                </c:pt>
                <c:pt idx="3086">
                  <c:v>87.02</c:v>
                </c:pt>
                <c:pt idx="3087">
                  <c:v>87.04</c:v>
                </c:pt>
                <c:pt idx="3088">
                  <c:v>87.07</c:v>
                </c:pt>
                <c:pt idx="3089">
                  <c:v>87.09</c:v>
                </c:pt>
                <c:pt idx="3090">
                  <c:v>87.11</c:v>
                </c:pt>
                <c:pt idx="3091">
                  <c:v>87.13</c:v>
                </c:pt>
                <c:pt idx="3092">
                  <c:v>87.15</c:v>
                </c:pt>
                <c:pt idx="3093">
                  <c:v>87.17</c:v>
                </c:pt>
                <c:pt idx="3094">
                  <c:v>87.19</c:v>
                </c:pt>
                <c:pt idx="3095">
                  <c:v>87.21</c:v>
                </c:pt>
                <c:pt idx="3096">
                  <c:v>87.23</c:v>
                </c:pt>
                <c:pt idx="3097">
                  <c:v>87.25</c:v>
                </c:pt>
                <c:pt idx="3098">
                  <c:v>87.27</c:v>
                </c:pt>
                <c:pt idx="3099">
                  <c:v>87.29</c:v>
                </c:pt>
                <c:pt idx="3100">
                  <c:v>87.31</c:v>
                </c:pt>
                <c:pt idx="3101">
                  <c:v>87.33</c:v>
                </c:pt>
                <c:pt idx="3102">
                  <c:v>87.35</c:v>
                </c:pt>
                <c:pt idx="3103">
                  <c:v>87.37</c:v>
                </c:pt>
                <c:pt idx="3104">
                  <c:v>87.39</c:v>
                </c:pt>
                <c:pt idx="3105">
                  <c:v>87.41</c:v>
                </c:pt>
                <c:pt idx="3106">
                  <c:v>87.43</c:v>
                </c:pt>
                <c:pt idx="3107">
                  <c:v>87.45</c:v>
                </c:pt>
                <c:pt idx="3108">
                  <c:v>87.48</c:v>
                </c:pt>
                <c:pt idx="3109">
                  <c:v>87.5</c:v>
                </c:pt>
                <c:pt idx="3110">
                  <c:v>87.52</c:v>
                </c:pt>
                <c:pt idx="3111">
                  <c:v>87.54</c:v>
                </c:pt>
                <c:pt idx="3112">
                  <c:v>87.56</c:v>
                </c:pt>
                <c:pt idx="3113">
                  <c:v>87.58</c:v>
                </c:pt>
                <c:pt idx="3114">
                  <c:v>87.6</c:v>
                </c:pt>
                <c:pt idx="3115">
                  <c:v>87.62</c:v>
                </c:pt>
                <c:pt idx="3116">
                  <c:v>87.64</c:v>
                </c:pt>
                <c:pt idx="3117">
                  <c:v>87.66</c:v>
                </c:pt>
                <c:pt idx="3118">
                  <c:v>87.68</c:v>
                </c:pt>
                <c:pt idx="3119">
                  <c:v>87.7</c:v>
                </c:pt>
                <c:pt idx="3120">
                  <c:v>87.72</c:v>
                </c:pt>
                <c:pt idx="3121">
                  <c:v>87.74</c:v>
                </c:pt>
                <c:pt idx="3122">
                  <c:v>87.76</c:v>
                </c:pt>
                <c:pt idx="3123">
                  <c:v>87.78</c:v>
                </c:pt>
                <c:pt idx="3124">
                  <c:v>87.8</c:v>
                </c:pt>
                <c:pt idx="3125">
                  <c:v>87.82</c:v>
                </c:pt>
                <c:pt idx="3126">
                  <c:v>87.84</c:v>
                </c:pt>
                <c:pt idx="3127">
                  <c:v>87.86</c:v>
                </c:pt>
                <c:pt idx="3128">
                  <c:v>87.89</c:v>
                </c:pt>
                <c:pt idx="3129">
                  <c:v>87.91</c:v>
                </c:pt>
                <c:pt idx="3130">
                  <c:v>87.93</c:v>
                </c:pt>
                <c:pt idx="3131">
                  <c:v>87.95</c:v>
                </c:pt>
                <c:pt idx="3132">
                  <c:v>87.97</c:v>
                </c:pt>
                <c:pt idx="3133">
                  <c:v>87.99</c:v>
                </c:pt>
                <c:pt idx="3134">
                  <c:v>88.01</c:v>
                </c:pt>
                <c:pt idx="3135">
                  <c:v>88.03</c:v>
                </c:pt>
                <c:pt idx="3136">
                  <c:v>88.05</c:v>
                </c:pt>
                <c:pt idx="3137">
                  <c:v>88.07</c:v>
                </c:pt>
                <c:pt idx="3138">
                  <c:v>88.09</c:v>
                </c:pt>
                <c:pt idx="3139">
                  <c:v>88.11</c:v>
                </c:pt>
                <c:pt idx="3140">
                  <c:v>88.13</c:v>
                </c:pt>
                <c:pt idx="3141">
                  <c:v>88.15</c:v>
                </c:pt>
                <c:pt idx="3142">
                  <c:v>88.17</c:v>
                </c:pt>
                <c:pt idx="3143">
                  <c:v>88.19</c:v>
                </c:pt>
                <c:pt idx="3144">
                  <c:v>88.21</c:v>
                </c:pt>
                <c:pt idx="3145">
                  <c:v>88.23</c:v>
                </c:pt>
                <c:pt idx="3146">
                  <c:v>88.25</c:v>
                </c:pt>
                <c:pt idx="3147">
                  <c:v>88.28</c:v>
                </c:pt>
                <c:pt idx="3148">
                  <c:v>88.3</c:v>
                </c:pt>
                <c:pt idx="3149">
                  <c:v>88.32</c:v>
                </c:pt>
                <c:pt idx="3150">
                  <c:v>88.34</c:v>
                </c:pt>
                <c:pt idx="3151">
                  <c:v>88.36</c:v>
                </c:pt>
                <c:pt idx="3152">
                  <c:v>88.38</c:v>
                </c:pt>
                <c:pt idx="3153">
                  <c:v>88.4</c:v>
                </c:pt>
                <c:pt idx="3154">
                  <c:v>88.42</c:v>
                </c:pt>
                <c:pt idx="3155">
                  <c:v>88.44</c:v>
                </c:pt>
                <c:pt idx="3156">
                  <c:v>88.46</c:v>
                </c:pt>
                <c:pt idx="3157">
                  <c:v>88.48</c:v>
                </c:pt>
                <c:pt idx="3158">
                  <c:v>88.5</c:v>
                </c:pt>
                <c:pt idx="3159">
                  <c:v>88.52</c:v>
                </c:pt>
                <c:pt idx="3160">
                  <c:v>88.54</c:v>
                </c:pt>
                <c:pt idx="3161">
                  <c:v>88.56</c:v>
                </c:pt>
                <c:pt idx="3162">
                  <c:v>88.58</c:v>
                </c:pt>
                <c:pt idx="3163">
                  <c:v>88.6</c:v>
                </c:pt>
                <c:pt idx="3164">
                  <c:v>88.62</c:v>
                </c:pt>
                <c:pt idx="3165">
                  <c:v>88.64</c:v>
                </c:pt>
                <c:pt idx="3166">
                  <c:v>88.66</c:v>
                </c:pt>
                <c:pt idx="3167">
                  <c:v>88.69</c:v>
                </c:pt>
                <c:pt idx="3168">
                  <c:v>88.71</c:v>
                </c:pt>
                <c:pt idx="3169">
                  <c:v>88.73</c:v>
                </c:pt>
                <c:pt idx="3170">
                  <c:v>88.75</c:v>
                </c:pt>
                <c:pt idx="3171">
                  <c:v>88.77</c:v>
                </c:pt>
                <c:pt idx="3172">
                  <c:v>88.79</c:v>
                </c:pt>
                <c:pt idx="3173">
                  <c:v>88.81</c:v>
                </c:pt>
                <c:pt idx="3174">
                  <c:v>88.83</c:v>
                </c:pt>
                <c:pt idx="3175">
                  <c:v>88.85</c:v>
                </c:pt>
                <c:pt idx="3176">
                  <c:v>88.87</c:v>
                </c:pt>
                <c:pt idx="3177">
                  <c:v>88.89</c:v>
                </c:pt>
                <c:pt idx="3178">
                  <c:v>88.91</c:v>
                </c:pt>
                <c:pt idx="3179">
                  <c:v>88.93</c:v>
                </c:pt>
                <c:pt idx="3180">
                  <c:v>88.95</c:v>
                </c:pt>
                <c:pt idx="3181">
                  <c:v>88.97</c:v>
                </c:pt>
                <c:pt idx="3182">
                  <c:v>88.99</c:v>
                </c:pt>
                <c:pt idx="3183">
                  <c:v>89.01</c:v>
                </c:pt>
                <c:pt idx="3184">
                  <c:v>89.03</c:v>
                </c:pt>
                <c:pt idx="3185">
                  <c:v>89.05</c:v>
                </c:pt>
                <c:pt idx="3186">
                  <c:v>89.07</c:v>
                </c:pt>
                <c:pt idx="3187">
                  <c:v>89.1</c:v>
                </c:pt>
                <c:pt idx="3188">
                  <c:v>89.12</c:v>
                </c:pt>
                <c:pt idx="3189">
                  <c:v>89.14</c:v>
                </c:pt>
                <c:pt idx="3190">
                  <c:v>89.16</c:v>
                </c:pt>
                <c:pt idx="3191">
                  <c:v>89.18</c:v>
                </c:pt>
                <c:pt idx="3192">
                  <c:v>89.2</c:v>
                </c:pt>
                <c:pt idx="3193">
                  <c:v>89.22</c:v>
                </c:pt>
                <c:pt idx="3194">
                  <c:v>89.24</c:v>
                </c:pt>
                <c:pt idx="3195">
                  <c:v>89.26</c:v>
                </c:pt>
                <c:pt idx="3196">
                  <c:v>89.28</c:v>
                </c:pt>
                <c:pt idx="3197">
                  <c:v>89.3</c:v>
                </c:pt>
                <c:pt idx="3198">
                  <c:v>89.32</c:v>
                </c:pt>
                <c:pt idx="3199">
                  <c:v>89.34</c:v>
                </c:pt>
                <c:pt idx="3200">
                  <c:v>89.36</c:v>
                </c:pt>
                <c:pt idx="3201">
                  <c:v>89.38</c:v>
                </c:pt>
                <c:pt idx="3202">
                  <c:v>89.4</c:v>
                </c:pt>
                <c:pt idx="3203">
                  <c:v>89.42</c:v>
                </c:pt>
                <c:pt idx="3204">
                  <c:v>89.44</c:v>
                </c:pt>
                <c:pt idx="3205">
                  <c:v>89.46</c:v>
                </c:pt>
                <c:pt idx="3206">
                  <c:v>89.48</c:v>
                </c:pt>
                <c:pt idx="3207">
                  <c:v>89.51</c:v>
                </c:pt>
                <c:pt idx="3208">
                  <c:v>89.53</c:v>
                </c:pt>
                <c:pt idx="3209">
                  <c:v>89.55</c:v>
                </c:pt>
                <c:pt idx="3210">
                  <c:v>89.57</c:v>
                </c:pt>
                <c:pt idx="3211">
                  <c:v>89.59</c:v>
                </c:pt>
                <c:pt idx="3212">
                  <c:v>89.61</c:v>
                </c:pt>
                <c:pt idx="3213">
                  <c:v>89.63</c:v>
                </c:pt>
                <c:pt idx="3214">
                  <c:v>89.65</c:v>
                </c:pt>
                <c:pt idx="3215">
                  <c:v>89.67</c:v>
                </c:pt>
                <c:pt idx="3216">
                  <c:v>89.69</c:v>
                </c:pt>
                <c:pt idx="3217">
                  <c:v>89.71</c:v>
                </c:pt>
                <c:pt idx="3218">
                  <c:v>89.73</c:v>
                </c:pt>
                <c:pt idx="3219">
                  <c:v>89.75</c:v>
                </c:pt>
                <c:pt idx="3220">
                  <c:v>89.77</c:v>
                </c:pt>
                <c:pt idx="3221">
                  <c:v>89.79</c:v>
                </c:pt>
                <c:pt idx="3222">
                  <c:v>89.81</c:v>
                </c:pt>
                <c:pt idx="3223">
                  <c:v>89.83</c:v>
                </c:pt>
                <c:pt idx="3224">
                  <c:v>89.85</c:v>
                </c:pt>
                <c:pt idx="3225">
                  <c:v>89.87</c:v>
                </c:pt>
                <c:pt idx="3226">
                  <c:v>89.9</c:v>
                </c:pt>
                <c:pt idx="3227">
                  <c:v>89.92</c:v>
                </c:pt>
                <c:pt idx="3228">
                  <c:v>89.94</c:v>
                </c:pt>
                <c:pt idx="3229">
                  <c:v>89.96</c:v>
                </c:pt>
                <c:pt idx="3230">
                  <c:v>89.98</c:v>
                </c:pt>
                <c:pt idx="3231">
                  <c:v>90</c:v>
                </c:pt>
                <c:pt idx="3232">
                  <c:v>90.02</c:v>
                </c:pt>
                <c:pt idx="3233">
                  <c:v>90.04</c:v>
                </c:pt>
                <c:pt idx="3234">
                  <c:v>90.06</c:v>
                </c:pt>
                <c:pt idx="3235">
                  <c:v>90.08</c:v>
                </c:pt>
                <c:pt idx="3236">
                  <c:v>90.1</c:v>
                </c:pt>
                <c:pt idx="3237">
                  <c:v>90.12</c:v>
                </c:pt>
                <c:pt idx="3238">
                  <c:v>90.14</c:v>
                </c:pt>
                <c:pt idx="3239">
                  <c:v>90.16</c:v>
                </c:pt>
                <c:pt idx="3240">
                  <c:v>90.18</c:v>
                </c:pt>
                <c:pt idx="3241">
                  <c:v>90.2</c:v>
                </c:pt>
                <c:pt idx="3242">
                  <c:v>90.22</c:v>
                </c:pt>
                <c:pt idx="3243">
                  <c:v>90.24</c:v>
                </c:pt>
                <c:pt idx="3244">
                  <c:v>90.26</c:v>
                </c:pt>
                <c:pt idx="3245">
                  <c:v>90.28</c:v>
                </c:pt>
                <c:pt idx="3246">
                  <c:v>90.31</c:v>
                </c:pt>
                <c:pt idx="3247">
                  <c:v>90.33</c:v>
                </c:pt>
                <c:pt idx="3248">
                  <c:v>90.35</c:v>
                </c:pt>
                <c:pt idx="3249">
                  <c:v>90.37</c:v>
                </c:pt>
                <c:pt idx="3250">
                  <c:v>90.39</c:v>
                </c:pt>
                <c:pt idx="3251">
                  <c:v>90.41</c:v>
                </c:pt>
                <c:pt idx="3252">
                  <c:v>90.43</c:v>
                </c:pt>
                <c:pt idx="3253">
                  <c:v>90.45</c:v>
                </c:pt>
                <c:pt idx="3254">
                  <c:v>90.47</c:v>
                </c:pt>
                <c:pt idx="3255">
                  <c:v>90.49</c:v>
                </c:pt>
                <c:pt idx="3256">
                  <c:v>90.51</c:v>
                </c:pt>
                <c:pt idx="3257">
                  <c:v>90.53</c:v>
                </c:pt>
                <c:pt idx="3258">
                  <c:v>90.55</c:v>
                </c:pt>
                <c:pt idx="3259">
                  <c:v>90.57</c:v>
                </c:pt>
                <c:pt idx="3260">
                  <c:v>90.59</c:v>
                </c:pt>
                <c:pt idx="3261">
                  <c:v>90.61</c:v>
                </c:pt>
                <c:pt idx="3262">
                  <c:v>90.63</c:v>
                </c:pt>
                <c:pt idx="3263">
                  <c:v>90.65</c:v>
                </c:pt>
                <c:pt idx="3264">
                  <c:v>90.67</c:v>
                </c:pt>
                <c:pt idx="3265">
                  <c:v>90.69</c:v>
                </c:pt>
                <c:pt idx="3266">
                  <c:v>90.72</c:v>
                </c:pt>
                <c:pt idx="3267">
                  <c:v>90.74</c:v>
                </c:pt>
                <c:pt idx="3268">
                  <c:v>90.76</c:v>
                </c:pt>
                <c:pt idx="3269">
                  <c:v>90.78</c:v>
                </c:pt>
                <c:pt idx="3270">
                  <c:v>90.8</c:v>
                </c:pt>
                <c:pt idx="3271">
                  <c:v>90.82</c:v>
                </c:pt>
                <c:pt idx="3272">
                  <c:v>90.84</c:v>
                </c:pt>
                <c:pt idx="3273">
                  <c:v>90.86</c:v>
                </c:pt>
                <c:pt idx="3274">
                  <c:v>90.88</c:v>
                </c:pt>
                <c:pt idx="3275">
                  <c:v>90.9</c:v>
                </c:pt>
                <c:pt idx="3276">
                  <c:v>90.92</c:v>
                </c:pt>
                <c:pt idx="3277">
                  <c:v>90.94</c:v>
                </c:pt>
                <c:pt idx="3278">
                  <c:v>90.96</c:v>
                </c:pt>
                <c:pt idx="3279">
                  <c:v>90.98</c:v>
                </c:pt>
                <c:pt idx="3280">
                  <c:v>91</c:v>
                </c:pt>
                <c:pt idx="3281">
                  <c:v>91.02</c:v>
                </c:pt>
                <c:pt idx="3282">
                  <c:v>91.04</c:v>
                </c:pt>
                <c:pt idx="3283">
                  <c:v>91.06</c:v>
                </c:pt>
                <c:pt idx="3284">
                  <c:v>91.08</c:v>
                </c:pt>
                <c:pt idx="3285">
                  <c:v>91.1</c:v>
                </c:pt>
                <c:pt idx="3286">
                  <c:v>91.13</c:v>
                </c:pt>
                <c:pt idx="3287">
                  <c:v>91.15</c:v>
                </c:pt>
                <c:pt idx="3288">
                  <c:v>91.17</c:v>
                </c:pt>
                <c:pt idx="3289">
                  <c:v>91.19</c:v>
                </c:pt>
                <c:pt idx="3290">
                  <c:v>91.21</c:v>
                </c:pt>
                <c:pt idx="3291">
                  <c:v>91.23</c:v>
                </c:pt>
                <c:pt idx="3292">
                  <c:v>91.25</c:v>
                </c:pt>
                <c:pt idx="3293">
                  <c:v>91.27</c:v>
                </c:pt>
                <c:pt idx="3294">
                  <c:v>91.29</c:v>
                </c:pt>
                <c:pt idx="3295">
                  <c:v>91.31</c:v>
                </c:pt>
                <c:pt idx="3296">
                  <c:v>91.33</c:v>
                </c:pt>
                <c:pt idx="3297">
                  <c:v>91.35</c:v>
                </c:pt>
                <c:pt idx="3298">
                  <c:v>91.37</c:v>
                </c:pt>
                <c:pt idx="3299">
                  <c:v>91.39</c:v>
                </c:pt>
                <c:pt idx="3300">
                  <c:v>91.41</c:v>
                </c:pt>
                <c:pt idx="3301">
                  <c:v>91.43</c:v>
                </c:pt>
                <c:pt idx="3302">
                  <c:v>91.45</c:v>
                </c:pt>
                <c:pt idx="3303">
                  <c:v>91.47</c:v>
                </c:pt>
                <c:pt idx="3304">
                  <c:v>91.49</c:v>
                </c:pt>
                <c:pt idx="3305">
                  <c:v>91.51</c:v>
                </c:pt>
                <c:pt idx="3306">
                  <c:v>91.54</c:v>
                </c:pt>
                <c:pt idx="3307">
                  <c:v>91.56</c:v>
                </c:pt>
                <c:pt idx="3308">
                  <c:v>91.58</c:v>
                </c:pt>
                <c:pt idx="3309">
                  <c:v>91.6</c:v>
                </c:pt>
                <c:pt idx="3310">
                  <c:v>91.62</c:v>
                </c:pt>
                <c:pt idx="3311">
                  <c:v>91.64</c:v>
                </c:pt>
                <c:pt idx="3312">
                  <c:v>91.66</c:v>
                </c:pt>
                <c:pt idx="3313">
                  <c:v>91.68</c:v>
                </c:pt>
                <c:pt idx="3314">
                  <c:v>91.7</c:v>
                </c:pt>
                <c:pt idx="3315">
                  <c:v>91.72</c:v>
                </c:pt>
                <c:pt idx="3316">
                  <c:v>91.74</c:v>
                </c:pt>
                <c:pt idx="3317">
                  <c:v>91.76</c:v>
                </c:pt>
                <c:pt idx="3318">
                  <c:v>91.78</c:v>
                </c:pt>
                <c:pt idx="3319">
                  <c:v>91.8</c:v>
                </c:pt>
                <c:pt idx="3320">
                  <c:v>91.82</c:v>
                </c:pt>
                <c:pt idx="3321">
                  <c:v>91.84</c:v>
                </c:pt>
                <c:pt idx="3322">
                  <c:v>91.86</c:v>
                </c:pt>
                <c:pt idx="3323">
                  <c:v>91.88</c:v>
                </c:pt>
                <c:pt idx="3324">
                  <c:v>91.9</c:v>
                </c:pt>
                <c:pt idx="3325">
                  <c:v>91.93</c:v>
                </c:pt>
                <c:pt idx="3326">
                  <c:v>91.95</c:v>
                </c:pt>
                <c:pt idx="3327">
                  <c:v>91.97</c:v>
                </c:pt>
                <c:pt idx="3328">
                  <c:v>91.99</c:v>
                </c:pt>
                <c:pt idx="3329">
                  <c:v>92.01</c:v>
                </c:pt>
                <c:pt idx="3330">
                  <c:v>92.03</c:v>
                </c:pt>
                <c:pt idx="3331">
                  <c:v>92.05</c:v>
                </c:pt>
                <c:pt idx="3332">
                  <c:v>92.07</c:v>
                </c:pt>
                <c:pt idx="3333">
                  <c:v>92.09</c:v>
                </c:pt>
                <c:pt idx="3334">
                  <c:v>92.11</c:v>
                </c:pt>
                <c:pt idx="3335">
                  <c:v>92.13</c:v>
                </c:pt>
                <c:pt idx="3336">
                  <c:v>92.15</c:v>
                </c:pt>
                <c:pt idx="3337">
                  <c:v>92.17</c:v>
                </c:pt>
                <c:pt idx="3338">
                  <c:v>92.19</c:v>
                </c:pt>
                <c:pt idx="3339">
                  <c:v>92.21</c:v>
                </c:pt>
                <c:pt idx="3340">
                  <c:v>92.23</c:v>
                </c:pt>
                <c:pt idx="3341">
                  <c:v>92.25</c:v>
                </c:pt>
                <c:pt idx="3342">
                  <c:v>92.27</c:v>
                </c:pt>
                <c:pt idx="3343">
                  <c:v>92.29</c:v>
                </c:pt>
                <c:pt idx="3344">
                  <c:v>92.31</c:v>
                </c:pt>
                <c:pt idx="3345">
                  <c:v>92.34</c:v>
                </c:pt>
                <c:pt idx="3346">
                  <c:v>92.36</c:v>
                </c:pt>
                <c:pt idx="3347">
                  <c:v>92.38</c:v>
                </c:pt>
                <c:pt idx="3348">
                  <c:v>92.4</c:v>
                </c:pt>
                <c:pt idx="3349">
                  <c:v>92.42</c:v>
                </c:pt>
                <c:pt idx="3350">
                  <c:v>92.44</c:v>
                </c:pt>
                <c:pt idx="3351">
                  <c:v>92.46</c:v>
                </c:pt>
                <c:pt idx="3352">
                  <c:v>92.48</c:v>
                </c:pt>
                <c:pt idx="3353">
                  <c:v>92.5</c:v>
                </c:pt>
                <c:pt idx="3354">
                  <c:v>92.52</c:v>
                </c:pt>
                <c:pt idx="3355">
                  <c:v>92.54</c:v>
                </c:pt>
                <c:pt idx="3356">
                  <c:v>92.56</c:v>
                </c:pt>
                <c:pt idx="3357">
                  <c:v>92.58</c:v>
                </c:pt>
                <c:pt idx="3358">
                  <c:v>92.6</c:v>
                </c:pt>
                <c:pt idx="3359">
                  <c:v>92.62</c:v>
                </c:pt>
                <c:pt idx="3360">
                  <c:v>92.64</c:v>
                </c:pt>
                <c:pt idx="3361">
                  <c:v>92.66</c:v>
                </c:pt>
                <c:pt idx="3362">
                  <c:v>92.68</c:v>
                </c:pt>
                <c:pt idx="3363">
                  <c:v>92.7</c:v>
                </c:pt>
                <c:pt idx="3364">
                  <c:v>92.72</c:v>
                </c:pt>
                <c:pt idx="3365">
                  <c:v>92.75</c:v>
                </c:pt>
                <c:pt idx="3366">
                  <c:v>92.77</c:v>
                </c:pt>
                <c:pt idx="3367">
                  <c:v>92.79</c:v>
                </c:pt>
                <c:pt idx="3368">
                  <c:v>92.81</c:v>
                </c:pt>
                <c:pt idx="3369">
                  <c:v>92.83</c:v>
                </c:pt>
                <c:pt idx="3370">
                  <c:v>92.85</c:v>
                </c:pt>
                <c:pt idx="3371">
                  <c:v>92.87</c:v>
                </c:pt>
                <c:pt idx="3372">
                  <c:v>92.89</c:v>
                </c:pt>
                <c:pt idx="3373">
                  <c:v>92.91</c:v>
                </c:pt>
                <c:pt idx="3374">
                  <c:v>92.93</c:v>
                </c:pt>
                <c:pt idx="3375">
                  <c:v>92.95</c:v>
                </c:pt>
                <c:pt idx="3376">
                  <c:v>92.97</c:v>
                </c:pt>
                <c:pt idx="3377">
                  <c:v>92.99</c:v>
                </c:pt>
                <c:pt idx="3378">
                  <c:v>93.01</c:v>
                </c:pt>
                <c:pt idx="3379">
                  <c:v>93.03</c:v>
                </c:pt>
                <c:pt idx="3380">
                  <c:v>93.05</c:v>
                </c:pt>
                <c:pt idx="3381">
                  <c:v>93.07</c:v>
                </c:pt>
                <c:pt idx="3382">
                  <c:v>93.09</c:v>
                </c:pt>
                <c:pt idx="3383">
                  <c:v>93.11</c:v>
                </c:pt>
                <c:pt idx="3384">
                  <c:v>93.13</c:v>
                </c:pt>
                <c:pt idx="3385">
                  <c:v>93.16</c:v>
                </c:pt>
                <c:pt idx="3386">
                  <c:v>93.18</c:v>
                </c:pt>
                <c:pt idx="3387">
                  <c:v>93.2</c:v>
                </c:pt>
                <c:pt idx="3388">
                  <c:v>93.22</c:v>
                </c:pt>
                <c:pt idx="3389">
                  <c:v>93.24</c:v>
                </c:pt>
                <c:pt idx="3390">
                  <c:v>93.26</c:v>
                </c:pt>
                <c:pt idx="3391">
                  <c:v>93.28</c:v>
                </c:pt>
                <c:pt idx="3392">
                  <c:v>93.3</c:v>
                </c:pt>
                <c:pt idx="3393">
                  <c:v>93.32</c:v>
                </c:pt>
                <c:pt idx="3394">
                  <c:v>93.34</c:v>
                </c:pt>
                <c:pt idx="3395">
                  <c:v>93.36</c:v>
                </c:pt>
                <c:pt idx="3396">
                  <c:v>93.38</c:v>
                </c:pt>
                <c:pt idx="3397">
                  <c:v>93.4</c:v>
                </c:pt>
                <c:pt idx="3398">
                  <c:v>93.42</c:v>
                </c:pt>
                <c:pt idx="3399">
                  <c:v>93.44</c:v>
                </c:pt>
                <c:pt idx="3400">
                  <c:v>93.46</c:v>
                </c:pt>
                <c:pt idx="3401">
                  <c:v>93.48</c:v>
                </c:pt>
                <c:pt idx="3402">
                  <c:v>93.5</c:v>
                </c:pt>
                <c:pt idx="3403">
                  <c:v>93.52</c:v>
                </c:pt>
                <c:pt idx="3404">
                  <c:v>93.54</c:v>
                </c:pt>
                <c:pt idx="3405">
                  <c:v>93.57</c:v>
                </c:pt>
                <c:pt idx="3406">
                  <c:v>93.59</c:v>
                </c:pt>
                <c:pt idx="3407">
                  <c:v>93.61</c:v>
                </c:pt>
                <c:pt idx="3408">
                  <c:v>93.63</c:v>
                </c:pt>
                <c:pt idx="3409">
                  <c:v>93.65</c:v>
                </c:pt>
                <c:pt idx="3410">
                  <c:v>93.67</c:v>
                </c:pt>
                <c:pt idx="3411">
                  <c:v>93.69</c:v>
                </c:pt>
                <c:pt idx="3412">
                  <c:v>93.71</c:v>
                </c:pt>
                <c:pt idx="3413">
                  <c:v>93.73</c:v>
                </c:pt>
                <c:pt idx="3414">
                  <c:v>93.75</c:v>
                </c:pt>
                <c:pt idx="3415">
                  <c:v>93.77</c:v>
                </c:pt>
                <c:pt idx="3416">
                  <c:v>93.79</c:v>
                </c:pt>
                <c:pt idx="3417">
                  <c:v>93.81</c:v>
                </c:pt>
                <c:pt idx="3418">
                  <c:v>93.83</c:v>
                </c:pt>
                <c:pt idx="3419">
                  <c:v>93.85</c:v>
                </c:pt>
                <c:pt idx="3420">
                  <c:v>93.87</c:v>
                </c:pt>
                <c:pt idx="3421">
                  <c:v>93.89</c:v>
                </c:pt>
                <c:pt idx="3422">
                  <c:v>93.91</c:v>
                </c:pt>
                <c:pt idx="3423">
                  <c:v>93.93</c:v>
                </c:pt>
                <c:pt idx="3424">
                  <c:v>93.96</c:v>
                </c:pt>
                <c:pt idx="3425">
                  <c:v>93.98</c:v>
                </c:pt>
                <c:pt idx="3426">
                  <c:v>94</c:v>
                </c:pt>
                <c:pt idx="3427">
                  <c:v>94.02</c:v>
                </c:pt>
                <c:pt idx="3428">
                  <c:v>94.04</c:v>
                </c:pt>
                <c:pt idx="3429">
                  <c:v>94.06</c:v>
                </c:pt>
                <c:pt idx="3430">
                  <c:v>94.08</c:v>
                </c:pt>
                <c:pt idx="3431">
                  <c:v>94.1</c:v>
                </c:pt>
                <c:pt idx="3432">
                  <c:v>94.12</c:v>
                </c:pt>
                <c:pt idx="3433">
                  <c:v>94.14</c:v>
                </c:pt>
                <c:pt idx="3434">
                  <c:v>94.16</c:v>
                </c:pt>
                <c:pt idx="3435">
                  <c:v>94.18</c:v>
                </c:pt>
                <c:pt idx="3436">
                  <c:v>94.2</c:v>
                </c:pt>
                <c:pt idx="3437">
                  <c:v>94.22</c:v>
                </c:pt>
                <c:pt idx="3438">
                  <c:v>94.24</c:v>
                </c:pt>
                <c:pt idx="3439">
                  <c:v>94.26</c:v>
                </c:pt>
                <c:pt idx="3440">
                  <c:v>94.28</c:v>
                </c:pt>
                <c:pt idx="3441">
                  <c:v>94.3</c:v>
                </c:pt>
                <c:pt idx="3442">
                  <c:v>94.32</c:v>
                </c:pt>
                <c:pt idx="3443">
                  <c:v>94.34</c:v>
                </c:pt>
                <c:pt idx="3444">
                  <c:v>94.37</c:v>
                </c:pt>
                <c:pt idx="3445">
                  <c:v>94.39</c:v>
                </c:pt>
                <c:pt idx="3446">
                  <c:v>94.41</c:v>
                </c:pt>
                <c:pt idx="3447">
                  <c:v>94.43</c:v>
                </c:pt>
                <c:pt idx="3448">
                  <c:v>94.45</c:v>
                </c:pt>
                <c:pt idx="3449">
                  <c:v>94.47</c:v>
                </c:pt>
                <c:pt idx="3450">
                  <c:v>94.49</c:v>
                </c:pt>
                <c:pt idx="3451">
                  <c:v>94.51</c:v>
                </c:pt>
                <c:pt idx="3452">
                  <c:v>94.53</c:v>
                </c:pt>
                <c:pt idx="3453">
                  <c:v>94.55</c:v>
                </c:pt>
                <c:pt idx="3454">
                  <c:v>94.57</c:v>
                </c:pt>
                <c:pt idx="3455">
                  <c:v>94.59</c:v>
                </c:pt>
                <c:pt idx="3456">
                  <c:v>94.61</c:v>
                </c:pt>
                <c:pt idx="3457">
                  <c:v>94.63</c:v>
                </c:pt>
                <c:pt idx="3458">
                  <c:v>94.65</c:v>
                </c:pt>
                <c:pt idx="3459">
                  <c:v>94.67</c:v>
                </c:pt>
                <c:pt idx="3460">
                  <c:v>94.69</c:v>
                </c:pt>
                <c:pt idx="3461">
                  <c:v>94.71</c:v>
                </c:pt>
                <c:pt idx="3462">
                  <c:v>94.73</c:v>
                </c:pt>
                <c:pt idx="3463">
                  <c:v>94.75</c:v>
                </c:pt>
                <c:pt idx="3464">
                  <c:v>94.78</c:v>
                </c:pt>
                <c:pt idx="3465">
                  <c:v>94.8</c:v>
                </c:pt>
                <c:pt idx="3466">
                  <c:v>94.82</c:v>
                </c:pt>
                <c:pt idx="3467">
                  <c:v>94.84</c:v>
                </c:pt>
                <c:pt idx="3468">
                  <c:v>94.86</c:v>
                </c:pt>
                <c:pt idx="3469">
                  <c:v>94.88</c:v>
                </c:pt>
                <c:pt idx="3470">
                  <c:v>94.9</c:v>
                </c:pt>
                <c:pt idx="3471">
                  <c:v>94.92</c:v>
                </c:pt>
                <c:pt idx="3472">
                  <c:v>94.94</c:v>
                </c:pt>
                <c:pt idx="3473">
                  <c:v>94.96</c:v>
                </c:pt>
                <c:pt idx="3474">
                  <c:v>94.98</c:v>
                </c:pt>
                <c:pt idx="3475">
                  <c:v>95</c:v>
                </c:pt>
                <c:pt idx="3476">
                  <c:v>95.02</c:v>
                </c:pt>
                <c:pt idx="3477">
                  <c:v>95.04</c:v>
                </c:pt>
                <c:pt idx="3478">
                  <c:v>95.06</c:v>
                </c:pt>
                <c:pt idx="3479">
                  <c:v>95.08</c:v>
                </c:pt>
                <c:pt idx="3480">
                  <c:v>95.1</c:v>
                </c:pt>
                <c:pt idx="3481">
                  <c:v>95.12</c:v>
                </c:pt>
                <c:pt idx="3482">
                  <c:v>95.14</c:v>
                </c:pt>
                <c:pt idx="3483">
                  <c:v>95.16</c:v>
                </c:pt>
                <c:pt idx="3484">
                  <c:v>95.19</c:v>
                </c:pt>
                <c:pt idx="3485">
                  <c:v>95.21</c:v>
                </c:pt>
                <c:pt idx="3486">
                  <c:v>95.23</c:v>
                </c:pt>
                <c:pt idx="3487">
                  <c:v>95.25</c:v>
                </c:pt>
                <c:pt idx="3488">
                  <c:v>95.27</c:v>
                </c:pt>
                <c:pt idx="3489">
                  <c:v>95.29</c:v>
                </c:pt>
                <c:pt idx="3490">
                  <c:v>95.31</c:v>
                </c:pt>
                <c:pt idx="3491">
                  <c:v>95.33</c:v>
                </c:pt>
                <c:pt idx="3492">
                  <c:v>95.35</c:v>
                </c:pt>
                <c:pt idx="3493">
                  <c:v>95.37</c:v>
                </c:pt>
                <c:pt idx="3494">
                  <c:v>95.39</c:v>
                </c:pt>
                <c:pt idx="3495">
                  <c:v>95.41</c:v>
                </c:pt>
                <c:pt idx="3496">
                  <c:v>95.43</c:v>
                </c:pt>
                <c:pt idx="3497">
                  <c:v>95.45</c:v>
                </c:pt>
                <c:pt idx="3498">
                  <c:v>95.47</c:v>
                </c:pt>
                <c:pt idx="3499">
                  <c:v>95.49</c:v>
                </c:pt>
                <c:pt idx="3500">
                  <c:v>95.51</c:v>
                </c:pt>
                <c:pt idx="3501">
                  <c:v>95.53</c:v>
                </c:pt>
                <c:pt idx="3502">
                  <c:v>95.55</c:v>
                </c:pt>
                <c:pt idx="3503">
                  <c:v>95.57</c:v>
                </c:pt>
                <c:pt idx="3504">
                  <c:v>95.6</c:v>
                </c:pt>
                <c:pt idx="3505">
                  <c:v>95.62</c:v>
                </c:pt>
                <c:pt idx="3506">
                  <c:v>95.64</c:v>
                </c:pt>
                <c:pt idx="3507">
                  <c:v>95.66</c:v>
                </c:pt>
                <c:pt idx="3508">
                  <c:v>95.68</c:v>
                </c:pt>
                <c:pt idx="3509">
                  <c:v>95.7</c:v>
                </c:pt>
                <c:pt idx="3510">
                  <c:v>95.72</c:v>
                </c:pt>
                <c:pt idx="3511">
                  <c:v>95.74</c:v>
                </c:pt>
                <c:pt idx="3512">
                  <c:v>95.76</c:v>
                </c:pt>
                <c:pt idx="3513">
                  <c:v>95.78</c:v>
                </c:pt>
                <c:pt idx="3514">
                  <c:v>95.8</c:v>
                </c:pt>
                <c:pt idx="3515">
                  <c:v>95.82</c:v>
                </c:pt>
                <c:pt idx="3516">
                  <c:v>95.84</c:v>
                </c:pt>
                <c:pt idx="3517">
                  <c:v>95.86</c:v>
                </c:pt>
                <c:pt idx="3518">
                  <c:v>95.88</c:v>
                </c:pt>
                <c:pt idx="3519">
                  <c:v>95.9</c:v>
                </c:pt>
                <c:pt idx="3520">
                  <c:v>95.92</c:v>
                </c:pt>
                <c:pt idx="3521">
                  <c:v>95.94</c:v>
                </c:pt>
                <c:pt idx="3522">
                  <c:v>95.96</c:v>
                </c:pt>
                <c:pt idx="3523">
                  <c:v>95.99</c:v>
                </c:pt>
                <c:pt idx="3524">
                  <c:v>96.01</c:v>
                </c:pt>
                <c:pt idx="3525">
                  <c:v>96.03</c:v>
                </c:pt>
                <c:pt idx="3526">
                  <c:v>96.05</c:v>
                </c:pt>
                <c:pt idx="3527">
                  <c:v>96.07</c:v>
                </c:pt>
                <c:pt idx="3528">
                  <c:v>96.09</c:v>
                </c:pt>
                <c:pt idx="3529">
                  <c:v>96.11</c:v>
                </c:pt>
                <c:pt idx="3530">
                  <c:v>96.13</c:v>
                </c:pt>
                <c:pt idx="3531">
                  <c:v>96.15</c:v>
                </c:pt>
                <c:pt idx="3532">
                  <c:v>96.17</c:v>
                </c:pt>
                <c:pt idx="3533">
                  <c:v>96.19</c:v>
                </c:pt>
                <c:pt idx="3534">
                  <c:v>96.21</c:v>
                </c:pt>
                <c:pt idx="3535">
                  <c:v>96.23</c:v>
                </c:pt>
                <c:pt idx="3536">
                  <c:v>96.25</c:v>
                </c:pt>
                <c:pt idx="3537">
                  <c:v>96.27</c:v>
                </c:pt>
                <c:pt idx="3538">
                  <c:v>96.29</c:v>
                </c:pt>
                <c:pt idx="3539">
                  <c:v>96.31</c:v>
                </c:pt>
                <c:pt idx="3540">
                  <c:v>96.33</c:v>
                </c:pt>
                <c:pt idx="3541">
                  <c:v>96.35</c:v>
                </c:pt>
                <c:pt idx="3542">
                  <c:v>96.37</c:v>
                </c:pt>
                <c:pt idx="3543">
                  <c:v>96.4</c:v>
                </c:pt>
                <c:pt idx="3544">
                  <c:v>96.42</c:v>
                </c:pt>
                <c:pt idx="3545">
                  <c:v>96.44</c:v>
                </c:pt>
                <c:pt idx="3546">
                  <c:v>96.46</c:v>
                </c:pt>
                <c:pt idx="3547">
                  <c:v>96.48</c:v>
                </c:pt>
                <c:pt idx="3548">
                  <c:v>96.5</c:v>
                </c:pt>
                <c:pt idx="3549">
                  <c:v>96.52</c:v>
                </c:pt>
                <c:pt idx="3550">
                  <c:v>96.54</c:v>
                </c:pt>
                <c:pt idx="3551">
                  <c:v>96.56</c:v>
                </c:pt>
                <c:pt idx="3552">
                  <c:v>96.58</c:v>
                </c:pt>
                <c:pt idx="3553">
                  <c:v>96.6</c:v>
                </c:pt>
                <c:pt idx="3554">
                  <c:v>96.62</c:v>
                </c:pt>
                <c:pt idx="3555">
                  <c:v>96.64</c:v>
                </c:pt>
                <c:pt idx="3556">
                  <c:v>96.66</c:v>
                </c:pt>
                <c:pt idx="3557">
                  <c:v>96.68</c:v>
                </c:pt>
                <c:pt idx="3558">
                  <c:v>96.7</c:v>
                </c:pt>
                <c:pt idx="3559">
                  <c:v>96.72</c:v>
                </c:pt>
                <c:pt idx="3560">
                  <c:v>96.74</c:v>
                </c:pt>
                <c:pt idx="3561">
                  <c:v>96.76</c:v>
                </c:pt>
                <c:pt idx="3562">
                  <c:v>96.78</c:v>
                </c:pt>
                <c:pt idx="3563">
                  <c:v>96.81</c:v>
                </c:pt>
                <c:pt idx="3564">
                  <c:v>96.83</c:v>
                </c:pt>
                <c:pt idx="3565">
                  <c:v>96.85</c:v>
                </c:pt>
                <c:pt idx="3566">
                  <c:v>96.87</c:v>
                </c:pt>
                <c:pt idx="3567">
                  <c:v>96.89</c:v>
                </c:pt>
                <c:pt idx="3568">
                  <c:v>96.91</c:v>
                </c:pt>
                <c:pt idx="3569">
                  <c:v>96.93</c:v>
                </c:pt>
                <c:pt idx="3570">
                  <c:v>96.95</c:v>
                </c:pt>
                <c:pt idx="3571">
                  <c:v>96.97</c:v>
                </c:pt>
                <c:pt idx="3572">
                  <c:v>96.99</c:v>
                </c:pt>
                <c:pt idx="3573">
                  <c:v>97.01</c:v>
                </c:pt>
                <c:pt idx="3574">
                  <c:v>97.03</c:v>
                </c:pt>
                <c:pt idx="3575">
                  <c:v>97.05</c:v>
                </c:pt>
                <c:pt idx="3576">
                  <c:v>97.07</c:v>
                </c:pt>
                <c:pt idx="3577">
                  <c:v>97.09</c:v>
                </c:pt>
                <c:pt idx="3578">
                  <c:v>97.11</c:v>
                </c:pt>
                <c:pt idx="3579">
                  <c:v>97.13</c:v>
                </c:pt>
                <c:pt idx="3580">
                  <c:v>97.15</c:v>
                </c:pt>
                <c:pt idx="3581">
                  <c:v>97.17</c:v>
                </c:pt>
                <c:pt idx="3582">
                  <c:v>97.19</c:v>
                </c:pt>
                <c:pt idx="3583">
                  <c:v>97.22</c:v>
                </c:pt>
                <c:pt idx="3584">
                  <c:v>97.24</c:v>
                </c:pt>
                <c:pt idx="3585">
                  <c:v>97.26</c:v>
                </c:pt>
                <c:pt idx="3586">
                  <c:v>97.28</c:v>
                </c:pt>
                <c:pt idx="3587">
                  <c:v>97.3</c:v>
                </c:pt>
                <c:pt idx="3588">
                  <c:v>97.32</c:v>
                </c:pt>
                <c:pt idx="3589">
                  <c:v>97.34</c:v>
                </c:pt>
                <c:pt idx="3590">
                  <c:v>97.36</c:v>
                </c:pt>
                <c:pt idx="3591">
                  <c:v>97.38</c:v>
                </c:pt>
                <c:pt idx="3592">
                  <c:v>97.4</c:v>
                </c:pt>
                <c:pt idx="3593">
                  <c:v>97.42</c:v>
                </c:pt>
                <c:pt idx="3594">
                  <c:v>97.44</c:v>
                </c:pt>
                <c:pt idx="3595">
                  <c:v>97.46</c:v>
                </c:pt>
                <c:pt idx="3596">
                  <c:v>97.48</c:v>
                </c:pt>
                <c:pt idx="3597">
                  <c:v>97.5</c:v>
                </c:pt>
                <c:pt idx="3598">
                  <c:v>97.52</c:v>
                </c:pt>
                <c:pt idx="3599">
                  <c:v>97.54</c:v>
                </c:pt>
                <c:pt idx="3600">
                  <c:v>97.56</c:v>
                </c:pt>
                <c:pt idx="3601">
                  <c:v>97.58</c:v>
                </c:pt>
                <c:pt idx="3602">
                  <c:v>97.6</c:v>
                </c:pt>
                <c:pt idx="3603">
                  <c:v>97.63</c:v>
                </c:pt>
                <c:pt idx="3604">
                  <c:v>97.65</c:v>
                </c:pt>
                <c:pt idx="3605">
                  <c:v>97.67</c:v>
                </c:pt>
                <c:pt idx="3606">
                  <c:v>97.69</c:v>
                </c:pt>
                <c:pt idx="3607">
                  <c:v>97.71</c:v>
                </c:pt>
                <c:pt idx="3608">
                  <c:v>97.73</c:v>
                </c:pt>
                <c:pt idx="3609">
                  <c:v>97.75</c:v>
                </c:pt>
                <c:pt idx="3610">
                  <c:v>97.77</c:v>
                </c:pt>
                <c:pt idx="3611">
                  <c:v>97.79</c:v>
                </c:pt>
                <c:pt idx="3612">
                  <c:v>97.81</c:v>
                </c:pt>
                <c:pt idx="3613">
                  <c:v>97.83</c:v>
                </c:pt>
                <c:pt idx="3614">
                  <c:v>97.85</c:v>
                </c:pt>
                <c:pt idx="3615">
                  <c:v>97.87</c:v>
                </c:pt>
                <c:pt idx="3616">
                  <c:v>97.89</c:v>
                </c:pt>
                <c:pt idx="3617">
                  <c:v>97.91</c:v>
                </c:pt>
                <c:pt idx="3618">
                  <c:v>97.93</c:v>
                </c:pt>
                <c:pt idx="3619">
                  <c:v>97.95</c:v>
                </c:pt>
                <c:pt idx="3620">
                  <c:v>97.97</c:v>
                </c:pt>
                <c:pt idx="3621">
                  <c:v>97.99</c:v>
                </c:pt>
                <c:pt idx="3622">
                  <c:v>98.02</c:v>
                </c:pt>
                <c:pt idx="3623">
                  <c:v>98.04</c:v>
                </c:pt>
                <c:pt idx="3624">
                  <c:v>98.06</c:v>
                </c:pt>
                <c:pt idx="3625">
                  <c:v>98.08</c:v>
                </c:pt>
                <c:pt idx="3626">
                  <c:v>98.1</c:v>
                </c:pt>
                <c:pt idx="3627">
                  <c:v>98.12</c:v>
                </c:pt>
                <c:pt idx="3628">
                  <c:v>98.14</c:v>
                </c:pt>
                <c:pt idx="3629">
                  <c:v>98.16</c:v>
                </c:pt>
                <c:pt idx="3630">
                  <c:v>98.18</c:v>
                </c:pt>
                <c:pt idx="3631">
                  <c:v>98.2</c:v>
                </c:pt>
                <c:pt idx="3632">
                  <c:v>98.22</c:v>
                </c:pt>
                <c:pt idx="3633">
                  <c:v>98.24</c:v>
                </c:pt>
                <c:pt idx="3634">
                  <c:v>98.26</c:v>
                </c:pt>
                <c:pt idx="3635">
                  <c:v>98.28</c:v>
                </c:pt>
                <c:pt idx="3636">
                  <c:v>98.3</c:v>
                </c:pt>
                <c:pt idx="3637">
                  <c:v>98.32</c:v>
                </c:pt>
                <c:pt idx="3638">
                  <c:v>98.34</c:v>
                </c:pt>
                <c:pt idx="3639">
                  <c:v>98.36</c:v>
                </c:pt>
                <c:pt idx="3640">
                  <c:v>98.38</c:v>
                </c:pt>
                <c:pt idx="3641">
                  <c:v>98.4</c:v>
                </c:pt>
                <c:pt idx="3642">
                  <c:v>98.43</c:v>
                </c:pt>
                <c:pt idx="3643">
                  <c:v>98.45</c:v>
                </c:pt>
                <c:pt idx="3644">
                  <c:v>98.47</c:v>
                </c:pt>
                <c:pt idx="3645">
                  <c:v>98.49</c:v>
                </c:pt>
                <c:pt idx="3646">
                  <c:v>98.51</c:v>
                </c:pt>
                <c:pt idx="3647">
                  <c:v>98.53</c:v>
                </c:pt>
                <c:pt idx="3648">
                  <c:v>98.55</c:v>
                </c:pt>
                <c:pt idx="3649">
                  <c:v>98.57</c:v>
                </c:pt>
                <c:pt idx="3650">
                  <c:v>98.59</c:v>
                </c:pt>
                <c:pt idx="3651">
                  <c:v>98.61</c:v>
                </c:pt>
                <c:pt idx="3652">
                  <c:v>98.63</c:v>
                </c:pt>
                <c:pt idx="3653">
                  <c:v>98.65</c:v>
                </c:pt>
                <c:pt idx="3654">
                  <c:v>98.67</c:v>
                </c:pt>
                <c:pt idx="3655">
                  <c:v>98.69</c:v>
                </c:pt>
                <c:pt idx="3656">
                  <c:v>98.71</c:v>
                </c:pt>
                <c:pt idx="3657">
                  <c:v>98.73</c:v>
                </c:pt>
                <c:pt idx="3658">
                  <c:v>98.75</c:v>
                </c:pt>
                <c:pt idx="3659">
                  <c:v>98.77</c:v>
                </c:pt>
                <c:pt idx="3660">
                  <c:v>98.79</c:v>
                </c:pt>
                <c:pt idx="3661">
                  <c:v>98.81</c:v>
                </c:pt>
                <c:pt idx="3662">
                  <c:v>98.84</c:v>
                </c:pt>
                <c:pt idx="3663">
                  <c:v>98.86</c:v>
                </c:pt>
                <c:pt idx="3664">
                  <c:v>98.88</c:v>
                </c:pt>
                <c:pt idx="3665">
                  <c:v>98.9</c:v>
                </c:pt>
                <c:pt idx="3666">
                  <c:v>98.92</c:v>
                </c:pt>
                <c:pt idx="3667">
                  <c:v>98.94</c:v>
                </c:pt>
                <c:pt idx="3668">
                  <c:v>98.96</c:v>
                </c:pt>
                <c:pt idx="3669">
                  <c:v>98.98</c:v>
                </c:pt>
                <c:pt idx="3670">
                  <c:v>99</c:v>
                </c:pt>
                <c:pt idx="3671">
                  <c:v>99.02</c:v>
                </c:pt>
                <c:pt idx="3672">
                  <c:v>99.04</c:v>
                </c:pt>
                <c:pt idx="3673">
                  <c:v>99.06</c:v>
                </c:pt>
                <c:pt idx="3674">
                  <c:v>99.08</c:v>
                </c:pt>
                <c:pt idx="3675">
                  <c:v>99.1</c:v>
                </c:pt>
                <c:pt idx="3676">
                  <c:v>99.12</c:v>
                </c:pt>
                <c:pt idx="3677">
                  <c:v>99.14</c:v>
                </c:pt>
                <c:pt idx="3678">
                  <c:v>99.16</c:v>
                </c:pt>
                <c:pt idx="3679">
                  <c:v>99.18</c:v>
                </c:pt>
                <c:pt idx="3680">
                  <c:v>99.2</c:v>
                </c:pt>
                <c:pt idx="3681">
                  <c:v>99.22</c:v>
                </c:pt>
                <c:pt idx="3682">
                  <c:v>99.25</c:v>
                </c:pt>
                <c:pt idx="3683">
                  <c:v>99.27</c:v>
                </c:pt>
                <c:pt idx="3684">
                  <c:v>99.29</c:v>
                </c:pt>
                <c:pt idx="3685">
                  <c:v>99.31</c:v>
                </c:pt>
                <c:pt idx="3686">
                  <c:v>99.33</c:v>
                </c:pt>
                <c:pt idx="3687">
                  <c:v>99.35</c:v>
                </c:pt>
                <c:pt idx="3688">
                  <c:v>99.37</c:v>
                </c:pt>
                <c:pt idx="3689">
                  <c:v>99.39</c:v>
                </c:pt>
                <c:pt idx="3690">
                  <c:v>99.41</c:v>
                </c:pt>
                <c:pt idx="3691">
                  <c:v>99.43</c:v>
                </c:pt>
                <c:pt idx="3692">
                  <c:v>99.45</c:v>
                </c:pt>
                <c:pt idx="3693">
                  <c:v>99.47</c:v>
                </c:pt>
                <c:pt idx="3694">
                  <c:v>99.49</c:v>
                </c:pt>
                <c:pt idx="3695">
                  <c:v>99.51</c:v>
                </c:pt>
                <c:pt idx="3696">
                  <c:v>99.53</c:v>
                </c:pt>
                <c:pt idx="3697">
                  <c:v>99.55</c:v>
                </c:pt>
                <c:pt idx="3698">
                  <c:v>99.57</c:v>
                </c:pt>
                <c:pt idx="3699">
                  <c:v>99.59</c:v>
                </c:pt>
                <c:pt idx="3700">
                  <c:v>99.61</c:v>
                </c:pt>
                <c:pt idx="3701">
                  <c:v>99.63</c:v>
                </c:pt>
                <c:pt idx="3702">
                  <c:v>99.66</c:v>
                </c:pt>
                <c:pt idx="3703">
                  <c:v>99.68</c:v>
                </c:pt>
                <c:pt idx="3704">
                  <c:v>99.7</c:v>
                </c:pt>
                <c:pt idx="3705">
                  <c:v>99.72</c:v>
                </c:pt>
                <c:pt idx="3706">
                  <c:v>99.74</c:v>
                </c:pt>
                <c:pt idx="3707">
                  <c:v>99.76</c:v>
                </c:pt>
                <c:pt idx="3708">
                  <c:v>99.78</c:v>
                </c:pt>
                <c:pt idx="3709">
                  <c:v>99.8</c:v>
                </c:pt>
                <c:pt idx="3710">
                  <c:v>99.82</c:v>
                </c:pt>
                <c:pt idx="3711">
                  <c:v>99.84</c:v>
                </c:pt>
                <c:pt idx="3712">
                  <c:v>99.86</c:v>
                </c:pt>
                <c:pt idx="3713">
                  <c:v>99.88</c:v>
                </c:pt>
                <c:pt idx="3714">
                  <c:v>99.9</c:v>
                </c:pt>
                <c:pt idx="3715">
                  <c:v>99.92</c:v>
                </c:pt>
                <c:pt idx="3716">
                  <c:v>99.94</c:v>
                </c:pt>
                <c:pt idx="3717">
                  <c:v>99.96</c:v>
                </c:pt>
                <c:pt idx="3718">
                  <c:v>99.98</c:v>
                </c:pt>
                <c:pt idx="3719">
                  <c:v>100</c:v>
                </c:pt>
                <c:pt idx="3720">
                  <c:v>100.02</c:v>
                </c:pt>
                <c:pt idx="3721">
                  <c:v>100.05</c:v>
                </c:pt>
                <c:pt idx="3722">
                  <c:v>100.07</c:v>
                </c:pt>
                <c:pt idx="3723">
                  <c:v>100.09</c:v>
                </c:pt>
                <c:pt idx="3724">
                  <c:v>100.11</c:v>
                </c:pt>
                <c:pt idx="3725">
                  <c:v>100.13</c:v>
                </c:pt>
                <c:pt idx="3726">
                  <c:v>100.15</c:v>
                </c:pt>
                <c:pt idx="3727">
                  <c:v>100.17</c:v>
                </c:pt>
                <c:pt idx="3728">
                  <c:v>100.19</c:v>
                </c:pt>
                <c:pt idx="3729">
                  <c:v>100.21</c:v>
                </c:pt>
                <c:pt idx="3730">
                  <c:v>100.23</c:v>
                </c:pt>
                <c:pt idx="3731">
                  <c:v>100.25</c:v>
                </c:pt>
                <c:pt idx="3732">
                  <c:v>100.27</c:v>
                </c:pt>
                <c:pt idx="3733">
                  <c:v>100.29</c:v>
                </c:pt>
                <c:pt idx="3734">
                  <c:v>100.31</c:v>
                </c:pt>
                <c:pt idx="3735">
                  <c:v>100.33</c:v>
                </c:pt>
                <c:pt idx="3736">
                  <c:v>100.35</c:v>
                </c:pt>
                <c:pt idx="3737">
                  <c:v>100.37</c:v>
                </c:pt>
                <c:pt idx="3738">
                  <c:v>100.39</c:v>
                </c:pt>
                <c:pt idx="3739">
                  <c:v>100.41</c:v>
                </c:pt>
                <c:pt idx="3740">
                  <c:v>100.43</c:v>
                </c:pt>
                <c:pt idx="3741">
                  <c:v>100.46</c:v>
                </c:pt>
                <c:pt idx="3742">
                  <c:v>100.48</c:v>
                </c:pt>
                <c:pt idx="3743">
                  <c:v>100.5</c:v>
                </c:pt>
                <c:pt idx="3744">
                  <c:v>100.52</c:v>
                </c:pt>
                <c:pt idx="3745">
                  <c:v>100.54</c:v>
                </c:pt>
                <c:pt idx="3746">
                  <c:v>100.56</c:v>
                </c:pt>
                <c:pt idx="3747">
                  <c:v>100.58</c:v>
                </c:pt>
                <c:pt idx="3748">
                  <c:v>100.6</c:v>
                </c:pt>
                <c:pt idx="3749">
                  <c:v>100.62</c:v>
                </c:pt>
                <c:pt idx="3750">
                  <c:v>100.64</c:v>
                </c:pt>
                <c:pt idx="3751">
                  <c:v>100.66</c:v>
                </c:pt>
                <c:pt idx="3752">
                  <c:v>100.68</c:v>
                </c:pt>
                <c:pt idx="3753">
                  <c:v>100.7</c:v>
                </c:pt>
                <c:pt idx="3754">
                  <c:v>100.72</c:v>
                </c:pt>
                <c:pt idx="3755">
                  <c:v>100.74</c:v>
                </c:pt>
                <c:pt idx="3756">
                  <c:v>100.76</c:v>
                </c:pt>
                <c:pt idx="3757">
                  <c:v>100.78</c:v>
                </c:pt>
                <c:pt idx="3758">
                  <c:v>100.8</c:v>
                </c:pt>
                <c:pt idx="3759">
                  <c:v>100.82</c:v>
                </c:pt>
                <c:pt idx="3760">
                  <c:v>100.84</c:v>
                </c:pt>
                <c:pt idx="3761">
                  <c:v>100.87</c:v>
                </c:pt>
                <c:pt idx="3762">
                  <c:v>100.89</c:v>
                </c:pt>
                <c:pt idx="3763">
                  <c:v>100.91</c:v>
                </c:pt>
                <c:pt idx="3764">
                  <c:v>100.93</c:v>
                </c:pt>
                <c:pt idx="3765">
                  <c:v>100.95</c:v>
                </c:pt>
                <c:pt idx="3766">
                  <c:v>100.97</c:v>
                </c:pt>
                <c:pt idx="3767">
                  <c:v>100.99</c:v>
                </c:pt>
                <c:pt idx="3768">
                  <c:v>101.01</c:v>
                </c:pt>
                <c:pt idx="3769">
                  <c:v>101.03</c:v>
                </c:pt>
                <c:pt idx="3770">
                  <c:v>101.05</c:v>
                </c:pt>
                <c:pt idx="3771">
                  <c:v>101.07</c:v>
                </c:pt>
                <c:pt idx="3772">
                  <c:v>101.09</c:v>
                </c:pt>
                <c:pt idx="3773">
                  <c:v>101.11</c:v>
                </c:pt>
                <c:pt idx="3774">
                  <c:v>101.13</c:v>
                </c:pt>
                <c:pt idx="3775">
                  <c:v>101.15</c:v>
                </c:pt>
                <c:pt idx="3776">
                  <c:v>101.17</c:v>
                </c:pt>
                <c:pt idx="3777">
                  <c:v>101.19</c:v>
                </c:pt>
                <c:pt idx="3778">
                  <c:v>101.21</c:v>
                </c:pt>
                <c:pt idx="3779">
                  <c:v>101.23</c:v>
                </c:pt>
                <c:pt idx="3780">
                  <c:v>101.25</c:v>
                </c:pt>
                <c:pt idx="3781">
                  <c:v>101.28</c:v>
                </c:pt>
                <c:pt idx="3782">
                  <c:v>101.3</c:v>
                </c:pt>
                <c:pt idx="3783">
                  <c:v>101.32</c:v>
                </c:pt>
                <c:pt idx="3784">
                  <c:v>101.34</c:v>
                </c:pt>
                <c:pt idx="3785">
                  <c:v>101.36</c:v>
                </c:pt>
                <c:pt idx="3786">
                  <c:v>101.38</c:v>
                </c:pt>
                <c:pt idx="3787">
                  <c:v>101.4</c:v>
                </c:pt>
                <c:pt idx="3788">
                  <c:v>101.42</c:v>
                </c:pt>
                <c:pt idx="3789">
                  <c:v>101.44</c:v>
                </c:pt>
                <c:pt idx="3790">
                  <c:v>101.46</c:v>
                </c:pt>
                <c:pt idx="3791">
                  <c:v>101.48</c:v>
                </c:pt>
                <c:pt idx="3792">
                  <c:v>101.5</c:v>
                </c:pt>
                <c:pt idx="3793">
                  <c:v>101.52</c:v>
                </c:pt>
                <c:pt idx="3794">
                  <c:v>101.54</c:v>
                </c:pt>
                <c:pt idx="3795">
                  <c:v>101.56</c:v>
                </c:pt>
                <c:pt idx="3796">
                  <c:v>101.58</c:v>
                </c:pt>
                <c:pt idx="3797">
                  <c:v>101.6</c:v>
                </c:pt>
                <c:pt idx="3798">
                  <c:v>101.62</c:v>
                </c:pt>
                <c:pt idx="3799">
                  <c:v>101.64</c:v>
                </c:pt>
                <c:pt idx="3800">
                  <c:v>101.67</c:v>
                </c:pt>
                <c:pt idx="3801">
                  <c:v>101.69</c:v>
                </c:pt>
                <c:pt idx="3802">
                  <c:v>101.71</c:v>
                </c:pt>
                <c:pt idx="3803">
                  <c:v>101.73</c:v>
                </c:pt>
                <c:pt idx="3804">
                  <c:v>101.75</c:v>
                </c:pt>
                <c:pt idx="3805">
                  <c:v>101.77</c:v>
                </c:pt>
                <c:pt idx="3806">
                  <c:v>101.79</c:v>
                </c:pt>
                <c:pt idx="3807">
                  <c:v>101.81</c:v>
                </c:pt>
                <c:pt idx="3808">
                  <c:v>101.83</c:v>
                </c:pt>
                <c:pt idx="3809">
                  <c:v>101.85</c:v>
                </c:pt>
                <c:pt idx="3810">
                  <c:v>101.87</c:v>
                </c:pt>
                <c:pt idx="3811">
                  <c:v>101.89</c:v>
                </c:pt>
                <c:pt idx="3812">
                  <c:v>101.91</c:v>
                </c:pt>
                <c:pt idx="3813">
                  <c:v>101.93</c:v>
                </c:pt>
                <c:pt idx="3814">
                  <c:v>101.95</c:v>
                </c:pt>
                <c:pt idx="3815">
                  <c:v>101.97</c:v>
                </c:pt>
                <c:pt idx="3816">
                  <c:v>101.99</c:v>
                </c:pt>
                <c:pt idx="3817">
                  <c:v>102.01</c:v>
                </c:pt>
                <c:pt idx="3818">
                  <c:v>102.03</c:v>
                </c:pt>
                <c:pt idx="3819">
                  <c:v>102.05</c:v>
                </c:pt>
                <c:pt idx="3820">
                  <c:v>102.08</c:v>
                </c:pt>
                <c:pt idx="3821">
                  <c:v>102.1</c:v>
                </c:pt>
                <c:pt idx="3822">
                  <c:v>102.12</c:v>
                </c:pt>
                <c:pt idx="3823">
                  <c:v>102.14</c:v>
                </c:pt>
                <c:pt idx="3824">
                  <c:v>102.16</c:v>
                </c:pt>
                <c:pt idx="3825">
                  <c:v>102.18</c:v>
                </c:pt>
                <c:pt idx="3826">
                  <c:v>102.2</c:v>
                </c:pt>
                <c:pt idx="3827">
                  <c:v>102.22</c:v>
                </c:pt>
                <c:pt idx="3828">
                  <c:v>102.24</c:v>
                </c:pt>
                <c:pt idx="3829">
                  <c:v>102.26</c:v>
                </c:pt>
                <c:pt idx="3830">
                  <c:v>102.28</c:v>
                </c:pt>
                <c:pt idx="3831">
                  <c:v>102.3</c:v>
                </c:pt>
                <c:pt idx="3832">
                  <c:v>102.32</c:v>
                </c:pt>
                <c:pt idx="3833">
                  <c:v>102.34</c:v>
                </c:pt>
                <c:pt idx="3834">
                  <c:v>102.36</c:v>
                </c:pt>
                <c:pt idx="3835">
                  <c:v>102.38</c:v>
                </c:pt>
                <c:pt idx="3836">
                  <c:v>102.4</c:v>
                </c:pt>
                <c:pt idx="3837">
                  <c:v>102.42</c:v>
                </c:pt>
                <c:pt idx="3838">
                  <c:v>102.44</c:v>
                </c:pt>
                <c:pt idx="3839">
                  <c:v>102.46</c:v>
                </c:pt>
                <c:pt idx="3840">
                  <c:v>102.49</c:v>
                </c:pt>
                <c:pt idx="3841">
                  <c:v>102.51</c:v>
                </c:pt>
                <c:pt idx="3842">
                  <c:v>102.53</c:v>
                </c:pt>
                <c:pt idx="3843">
                  <c:v>102.55</c:v>
                </c:pt>
                <c:pt idx="3844">
                  <c:v>102.57</c:v>
                </c:pt>
                <c:pt idx="3845">
                  <c:v>102.59</c:v>
                </c:pt>
                <c:pt idx="3846">
                  <c:v>102.61</c:v>
                </c:pt>
                <c:pt idx="3847">
                  <c:v>102.63</c:v>
                </c:pt>
                <c:pt idx="3848">
                  <c:v>102.65</c:v>
                </c:pt>
                <c:pt idx="3849">
                  <c:v>102.67</c:v>
                </c:pt>
                <c:pt idx="3850">
                  <c:v>102.69</c:v>
                </c:pt>
                <c:pt idx="3851">
                  <c:v>102.71</c:v>
                </c:pt>
                <c:pt idx="3852">
                  <c:v>102.73</c:v>
                </c:pt>
                <c:pt idx="3853">
                  <c:v>102.75</c:v>
                </c:pt>
                <c:pt idx="3854">
                  <c:v>102.77</c:v>
                </c:pt>
                <c:pt idx="3855">
                  <c:v>102.79</c:v>
                </c:pt>
                <c:pt idx="3856">
                  <c:v>102.81</c:v>
                </c:pt>
                <c:pt idx="3857">
                  <c:v>102.83</c:v>
                </c:pt>
                <c:pt idx="3858">
                  <c:v>102.85</c:v>
                </c:pt>
                <c:pt idx="3859">
                  <c:v>102.87</c:v>
                </c:pt>
                <c:pt idx="3860">
                  <c:v>102.9</c:v>
                </c:pt>
                <c:pt idx="3861">
                  <c:v>102.92</c:v>
                </c:pt>
                <c:pt idx="3862">
                  <c:v>102.94</c:v>
                </c:pt>
                <c:pt idx="3863">
                  <c:v>102.96</c:v>
                </c:pt>
                <c:pt idx="3864">
                  <c:v>102.98</c:v>
                </c:pt>
                <c:pt idx="3865">
                  <c:v>103</c:v>
                </c:pt>
                <c:pt idx="3866">
                  <c:v>103.02</c:v>
                </c:pt>
                <c:pt idx="3867">
                  <c:v>103.04</c:v>
                </c:pt>
                <c:pt idx="3868">
                  <c:v>103.06</c:v>
                </c:pt>
                <c:pt idx="3869">
                  <c:v>103.08</c:v>
                </c:pt>
                <c:pt idx="3870">
                  <c:v>103.1</c:v>
                </c:pt>
                <c:pt idx="3871">
                  <c:v>103.12</c:v>
                </c:pt>
                <c:pt idx="3872">
                  <c:v>103.14</c:v>
                </c:pt>
                <c:pt idx="3873">
                  <c:v>103.16</c:v>
                </c:pt>
                <c:pt idx="3874">
                  <c:v>103.18</c:v>
                </c:pt>
                <c:pt idx="3875">
                  <c:v>103.2</c:v>
                </c:pt>
                <c:pt idx="3876">
                  <c:v>103.22</c:v>
                </c:pt>
                <c:pt idx="3877">
                  <c:v>103.24</c:v>
                </c:pt>
                <c:pt idx="3878">
                  <c:v>103.26</c:v>
                </c:pt>
                <c:pt idx="3879">
                  <c:v>103.28</c:v>
                </c:pt>
                <c:pt idx="3880">
                  <c:v>103.31</c:v>
                </c:pt>
                <c:pt idx="3881">
                  <c:v>103.33</c:v>
                </c:pt>
                <c:pt idx="3882">
                  <c:v>103.35</c:v>
                </c:pt>
                <c:pt idx="3883">
                  <c:v>103.37</c:v>
                </c:pt>
                <c:pt idx="3884">
                  <c:v>103.39</c:v>
                </c:pt>
                <c:pt idx="3885">
                  <c:v>103.41</c:v>
                </c:pt>
                <c:pt idx="3886">
                  <c:v>103.43</c:v>
                </c:pt>
                <c:pt idx="3887">
                  <c:v>103.45</c:v>
                </c:pt>
                <c:pt idx="3888">
                  <c:v>103.47</c:v>
                </c:pt>
                <c:pt idx="3889">
                  <c:v>103.49</c:v>
                </c:pt>
                <c:pt idx="3890">
                  <c:v>103.51</c:v>
                </c:pt>
                <c:pt idx="3891">
                  <c:v>103.53</c:v>
                </c:pt>
                <c:pt idx="3892">
                  <c:v>103.55</c:v>
                </c:pt>
                <c:pt idx="3893">
                  <c:v>103.57</c:v>
                </c:pt>
                <c:pt idx="3894">
                  <c:v>103.59</c:v>
                </c:pt>
                <c:pt idx="3895">
                  <c:v>103.61</c:v>
                </c:pt>
                <c:pt idx="3896">
                  <c:v>103.63</c:v>
                </c:pt>
                <c:pt idx="3897">
                  <c:v>103.65</c:v>
                </c:pt>
                <c:pt idx="3898">
                  <c:v>103.67</c:v>
                </c:pt>
                <c:pt idx="3899">
                  <c:v>103.7</c:v>
                </c:pt>
                <c:pt idx="3900">
                  <c:v>103.72</c:v>
                </c:pt>
                <c:pt idx="3901">
                  <c:v>103.74</c:v>
                </c:pt>
                <c:pt idx="3902">
                  <c:v>103.76</c:v>
                </c:pt>
                <c:pt idx="3903">
                  <c:v>103.78</c:v>
                </c:pt>
                <c:pt idx="3904">
                  <c:v>103.8</c:v>
                </c:pt>
                <c:pt idx="3905">
                  <c:v>103.82</c:v>
                </c:pt>
                <c:pt idx="3906">
                  <c:v>103.84</c:v>
                </c:pt>
                <c:pt idx="3907">
                  <c:v>103.86</c:v>
                </c:pt>
                <c:pt idx="3908">
                  <c:v>103.88</c:v>
                </c:pt>
                <c:pt idx="3909">
                  <c:v>103.9</c:v>
                </c:pt>
                <c:pt idx="3910">
                  <c:v>103.92</c:v>
                </c:pt>
                <c:pt idx="3911">
                  <c:v>103.94</c:v>
                </c:pt>
                <c:pt idx="3912">
                  <c:v>103.96</c:v>
                </c:pt>
                <c:pt idx="3913">
                  <c:v>103.98</c:v>
                </c:pt>
                <c:pt idx="3914">
                  <c:v>104</c:v>
                </c:pt>
                <c:pt idx="3915">
                  <c:v>104.02</c:v>
                </c:pt>
                <c:pt idx="3916">
                  <c:v>104.04</c:v>
                </c:pt>
                <c:pt idx="3917">
                  <c:v>104.06</c:v>
                </c:pt>
                <c:pt idx="3918">
                  <c:v>104.08</c:v>
                </c:pt>
                <c:pt idx="3919">
                  <c:v>104.11</c:v>
                </c:pt>
                <c:pt idx="3920">
                  <c:v>104.13</c:v>
                </c:pt>
                <c:pt idx="3921">
                  <c:v>104.15</c:v>
                </c:pt>
                <c:pt idx="3922">
                  <c:v>104.17</c:v>
                </c:pt>
                <c:pt idx="3923">
                  <c:v>104.19</c:v>
                </c:pt>
                <c:pt idx="3924">
                  <c:v>104.21</c:v>
                </c:pt>
                <c:pt idx="3925">
                  <c:v>104.23</c:v>
                </c:pt>
                <c:pt idx="3926">
                  <c:v>104.25</c:v>
                </c:pt>
                <c:pt idx="3927">
                  <c:v>104.27</c:v>
                </c:pt>
                <c:pt idx="3928">
                  <c:v>104.29</c:v>
                </c:pt>
                <c:pt idx="3929">
                  <c:v>104.31</c:v>
                </c:pt>
                <c:pt idx="3930">
                  <c:v>104.33</c:v>
                </c:pt>
                <c:pt idx="3931">
                  <c:v>104.35</c:v>
                </c:pt>
                <c:pt idx="3932">
                  <c:v>104.37</c:v>
                </c:pt>
                <c:pt idx="3933">
                  <c:v>104.39</c:v>
                </c:pt>
                <c:pt idx="3934">
                  <c:v>104.41</c:v>
                </c:pt>
                <c:pt idx="3935">
                  <c:v>104.43</c:v>
                </c:pt>
                <c:pt idx="3936">
                  <c:v>104.45</c:v>
                </c:pt>
                <c:pt idx="3937">
                  <c:v>104.47</c:v>
                </c:pt>
                <c:pt idx="3938">
                  <c:v>104.49</c:v>
                </c:pt>
                <c:pt idx="3939">
                  <c:v>104.52</c:v>
                </c:pt>
                <c:pt idx="3940">
                  <c:v>104.54</c:v>
                </c:pt>
                <c:pt idx="3941">
                  <c:v>104.56</c:v>
                </c:pt>
                <c:pt idx="3942">
                  <c:v>104.58</c:v>
                </c:pt>
                <c:pt idx="3943">
                  <c:v>104.6</c:v>
                </c:pt>
                <c:pt idx="3944">
                  <c:v>104.62</c:v>
                </c:pt>
                <c:pt idx="3945">
                  <c:v>104.64</c:v>
                </c:pt>
                <c:pt idx="3946">
                  <c:v>104.66</c:v>
                </c:pt>
                <c:pt idx="3947">
                  <c:v>104.68</c:v>
                </c:pt>
                <c:pt idx="3948">
                  <c:v>104.7</c:v>
                </c:pt>
                <c:pt idx="3949">
                  <c:v>104.72</c:v>
                </c:pt>
                <c:pt idx="3950">
                  <c:v>104.74</c:v>
                </c:pt>
                <c:pt idx="3951">
                  <c:v>104.76</c:v>
                </c:pt>
                <c:pt idx="3952">
                  <c:v>104.78</c:v>
                </c:pt>
                <c:pt idx="3953">
                  <c:v>104.8</c:v>
                </c:pt>
                <c:pt idx="3954">
                  <c:v>104.82</c:v>
                </c:pt>
                <c:pt idx="3955">
                  <c:v>104.84</c:v>
                </c:pt>
                <c:pt idx="3956">
                  <c:v>104.86</c:v>
                </c:pt>
                <c:pt idx="3957">
                  <c:v>104.88</c:v>
                </c:pt>
                <c:pt idx="3958">
                  <c:v>104.9</c:v>
                </c:pt>
                <c:pt idx="3959">
                  <c:v>104.93</c:v>
                </c:pt>
                <c:pt idx="3960">
                  <c:v>104.95</c:v>
                </c:pt>
                <c:pt idx="3961">
                  <c:v>104.97</c:v>
                </c:pt>
                <c:pt idx="3962">
                  <c:v>104.99</c:v>
                </c:pt>
                <c:pt idx="3963">
                  <c:v>105.01</c:v>
                </c:pt>
                <c:pt idx="3964">
                  <c:v>105.03</c:v>
                </c:pt>
                <c:pt idx="3965">
                  <c:v>105.05</c:v>
                </c:pt>
                <c:pt idx="3966">
                  <c:v>105.07</c:v>
                </c:pt>
                <c:pt idx="3967">
                  <c:v>105.09</c:v>
                </c:pt>
                <c:pt idx="3968">
                  <c:v>105.11</c:v>
                </c:pt>
                <c:pt idx="3969">
                  <c:v>105.13</c:v>
                </c:pt>
                <c:pt idx="3970">
                  <c:v>105.15</c:v>
                </c:pt>
                <c:pt idx="3971">
                  <c:v>105.17</c:v>
                </c:pt>
                <c:pt idx="3972">
                  <c:v>105.19</c:v>
                </c:pt>
                <c:pt idx="3973">
                  <c:v>105.21</c:v>
                </c:pt>
                <c:pt idx="3974">
                  <c:v>105.23</c:v>
                </c:pt>
                <c:pt idx="3975">
                  <c:v>105.25</c:v>
                </c:pt>
                <c:pt idx="3976">
                  <c:v>105.27</c:v>
                </c:pt>
                <c:pt idx="3977">
                  <c:v>105.29</c:v>
                </c:pt>
                <c:pt idx="3978">
                  <c:v>105.31</c:v>
                </c:pt>
                <c:pt idx="3979">
                  <c:v>105.34</c:v>
                </c:pt>
                <c:pt idx="3980">
                  <c:v>105.36</c:v>
                </c:pt>
                <c:pt idx="3981">
                  <c:v>105.38</c:v>
                </c:pt>
                <c:pt idx="3982">
                  <c:v>105.4</c:v>
                </c:pt>
                <c:pt idx="3983">
                  <c:v>105.42</c:v>
                </c:pt>
                <c:pt idx="3984">
                  <c:v>105.44</c:v>
                </c:pt>
                <c:pt idx="3985">
                  <c:v>105.46</c:v>
                </c:pt>
                <c:pt idx="3986">
                  <c:v>105.48</c:v>
                </c:pt>
                <c:pt idx="3987">
                  <c:v>105.5</c:v>
                </c:pt>
                <c:pt idx="3988">
                  <c:v>105.52</c:v>
                </c:pt>
                <c:pt idx="3989">
                  <c:v>105.54</c:v>
                </c:pt>
                <c:pt idx="3990">
                  <c:v>105.56</c:v>
                </c:pt>
                <c:pt idx="3991">
                  <c:v>105.58</c:v>
                </c:pt>
                <c:pt idx="3992">
                  <c:v>105.6</c:v>
                </c:pt>
                <c:pt idx="3993">
                  <c:v>105.62</c:v>
                </c:pt>
                <c:pt idx="3994">
                  <c:v>105.64</c:v>
                </c:pt>
                <c:pt idx="3995">
                  <c:v>105.66</c:v>
                </c:pt>
                <c:pt idx="3996">
                  <c:v>105.68</c:v>
                </c:pt>
                <c:pt idx="3997">
                  <c:v>105.7</c:v>
                </c:pt>
                <c:pt idx="3998">
                  <c:v>105.73</c:v>
                </c:pt>
                <c:pt idx="3999">
                  <c:v>105.75</c:v>
                </c:pt>
                <c:pt idx="4000">
                  <c:v>105.77</c:v>
                </c:pt>
                <c:pt idx="4001">
                  <c:v>105.79</c:v>
                </c:pt>
                <c:pt idx="4002">
                  <c:v>105.81</c:v>
                </c:pt>
                <c:pt idx="4003">
                  <c:v>105.83</c:v>
                </c:pt>
                <c:pt idx="4004">
                  <c:v>105.85</c:v>
                </c:pt>
                <c:pt idx="4005">
                  <c:v>105.87</c:v>
                </c:pt>
                <c:pt idx="4006">
                  <c:v>105.89</c:v>
                </c:pt>
                <c:pt idx="4007">
                  <c:v>105.91</c:v>
                </c:pt>
                <c:pt idx="4008">
                  <c:v>105.93</c:v>
                </c:pt>
                <c:pt idx="4009">
                  <c:v>105.95</c:v>
                </c:pt>
                <c:pt idx="4010">
                  <c:v>105.97</c:v>
                </c:pt>
                <c:pt idx="4011">
                  <c:v>105.99</c:v>
                </c:pt>
                <c:pt idx="4012">
                  <c:v>106.01</c:v>
                </c:pt>
                <c:pt idx="4013">
                  <c:v>106.03</c:v>
                </c:pt>
                <c:pt idx="4014">
                  <c:v>106.05</c:v>
                </c:pt>
                <c:pt idx="4015">
                  <c:v>106.07</c:v>
                </c:pt>
                <c:pt idx="4016">
                  <c:v>106.09</c:v>
                </c:pt>
                <c:pt idx="4017">
                  <c:v>106.11</c:v>
                </c:pt>
                <c:pt idx="4018">
                  <c:v>106.14</c:v>
                </c:pt>
                <c:pt idx="4019">
                  <c:v>106.16</c:v>
                </c:pt>
                <c:pt idx="4020">
                  <c:v>106.18</c:v>
                </c:pt>
                <c:pt idx="4021">
                  <c:v>106.2</c:v>
                </c:pt>
                <c:pt idx="4022">
                  <c:v>106.22</c:v>
                </c:pt>
                <c:pt idx="4023">
                  <c:v>106.24</c:v>
                </c:pt>
                <c:pt idx="4024">
                  <c:v>106.26</c:v>
                </c:pt>
                <c:pt idx="4025">
                  <c:v>106.28</c:v>
                </c:pt>
                <c:pt idx="4026">
                  <c:v>106.3</c:v>
                </c:pt>
                <c:pt idx="4027">
                  <c:v>106.32</c:v>
                </c:pt>
                <c:pt idx="4028">
                  <c:v>106.34</c:v>
                </c:pt>
                <c:pt idx="4029">
                  <c:v>106.36</c:v>
                </c:pt>
                <c:pt idx="4030">
                  <c:v>106.38</c:v>
                </c:pt>
                <c:pt idx="4031">
                  <c:v>106.4</c:v>
                </c:pt>
                <c:pt idx="4032">
                  <c:v>106.42</c:v>
                </c:pt>
                <c:pt idx="4033">
                  <c:v>106.44</c:v>
                </c:pt>
                <c:pt idx="4034">
                  <c:v>106.46</c:v>
                </c:pt>
                <c:pt idx="4035">
                  <c:v>106.48</c:v>
                </c:pt>
                <c:pt idx="4036">
                  <c:v>106.5</c:v>
                </c:pt>
                <c:pt idx="4037">
                  <c:v>106.52</c:v>
                </c:pt>
                <c:pt idx="4038">
                  <c:v>106.55</c:v>
                </c:pt>
                <c:pt idx="4039">
                  <c:v>106.57</c:v>
                </c:pt>
                <c:pt idx="4040">
                  <c:v>106.59</c:v>
                </c:pt>
                <c:pt idx="4041">
                  <c:v>106.61</c:v>
                </c:pt>
                <c:pt idx="4042">
                  <c:v>106.63</c:v>
                </c:pt>
                <c:pt idx="4043">
                  <c:v>106.65</c:v>
                </c:pt>
                <c:pt idx="4044">
                  <c:v>106.67</c:v>
                </c:pt>
                <c:pt idx="4045">
                  <c:v>106.69</c:v>
                </c:pt>
                <c:pt idx="4046">
                  <c:v>106.71</c:v>
                </c:pt>
                <c:pt idx="4047">
                  <c:v>106.73</c:v>
                </c:pt>
                <c:pt idx="4048">
                  <c:v>106.75</c:v>
                </c:pt>
                <c:pt idx="4049">
                  <c:v>106.77</c:v>
                </c:pt>
                <c:pt idx="4050">
                  <c:v>106.79</c:v>
                </c:pt>
                <c:pt idx="4051">
                  <c:v>106.81</c:v>
                </c:pt>
                <c:pt idx="4052">
                  <c:v>106.83</c:v>
                </c:pt>
                <c:pt idx="4053">
                  <c:v>106.85</c:v>
                </c:pt>
                <c:pt idx="4054">
                  <c:v>106.87</c:v>
                </c:pt>
                <c:pt idx="4055">
                  <c:v>106.89</c:v>
                </c:pt>
                <c:pt idx="4056">
                  <c:v>106.91</c:v>
                </c:pt>
                <c:pt idx="4057">
                  <c:v>106.93</c:v>
                </c:pt>
                <c:pt idx="4058">
                  <c:v>106.96</c:v>
                </c:pt>
                <c:pt idx="4059">
                  <c:v>106.98</c:v>
                </c:pt>
                <c:pt idx="4060">
                  <c:v>107</c:v>
                </c:pt>
                <c:pt idx="4061">
                  <c:v>107.02</c:v>
                </c:pt>
                <c:pt idx="4062">
                  <c:v>107.04</c:v>
                </c:pt>
                <c:pt idx="4063">
                  <c:v>107.06</c:v>
                </c:pt>
                <c:pt idx="4064">
                  <c:v>107.08</c:v>
                </c:pt>
                <c:pt idx="4065">
                  <c:v>107.1</c:v>
                </c:pt>
                <c:pt idx="4066">
                  <c:v>107.12</c:v>
                </c:pt>
                <c:pt idx="4067">
                  <c:v>107.14</c:v>
                </c:pt>
                <c:pt idx="4068">
                  <c:v>107.16</c:v>
                </c:pt>
                <c:pt idx="4069">
                  <c:v>107.18</c:v>
                </c:pt>
                <c:pt idx="4070">
                  <c:v>107.2</c:v>
                </c:pt>
                <c:pt idx="4071">
                  <c:v>107.22</c:v>
                </c:pt>
                <c:pt idx="4072">
                  <c:v>107.24</c:v>
                </c:pt>
                <c:pt idx="4073">
                  <c:v>107.26</c:v>
                </c:pt>
                <c:pt idx="4074">
                  <c:v>107.28</c:v>
                </c:pt>
                <c:pt idx="4075">
                  <c:v>107.3</c:v>
                </c:pt>
                <c:pt idx="4076">
                  <c:v>107.32</c:v>
                </c:pt>
                <c:pt idx="4077">
                  <c:v>107.34</c:v>
                </c:pt>
                <c:pt idx="4078">
                  <c:v>107.37</c:v>
                </c:pt>
                <c:pt idx="4079">
                  <c:v>107.39</c:v>
                </c:pt>
                <c:pt idx="4080">
                  <c:v>107.41</c:v>
                </c:pt>
                <c:pt idx="4081">
                  <c:v>107.43</c:v>
                </c:pt>
                <c:pt idx="4082">
                  <c:v>107.45</c:v>
                </c:pt>
                <c:pt idx="4083">
                  <c:v>107.47</c:v>
                </c:pt>
                <c:pt idx="4084">
                  <c:v>107.49</c:v>
                </c:pt>
                <c:pt idx="4085">
                  <c:v>107.51</c:v>
                </c:pt>
                <c:pt idx="4086">
                  <c:v>107.53</c:v>
                </c:pt>
                <c:pt idx="4087">
                  <c:v>107.55</c:v>
                </c:pt>
                <c:pt idx="4088">
                  <c:v>107.57</c:v>
                </c:pt>
                <c:pt idx="4089">
                  <c:v>107.59</c:v>
                </c:pt>
                <c:pt idx="4090">
                  <c:v>107.61</c:v>
                </c:pt>
                <c:pt idx="4091">
                  <c:v>107.63</c:v>
                </c:pt>
                <c:pt idx="4092">
                  <c:v>107.65</c:v>
                </c:pt>
                <c:pt idx="4093">
                  <c:v>107.67</c:v>
                </c:pt>
                <c:pt idx="4094">
                  <c:v>107.69</c:v>
                </c:pt>
                <c:pt idx="4095">
                  <c:v>107.71</c:v>
                </c:pt>
                <c:pt idx="4096">
                  <c:v>107.73</c:v>
                </c:pt>
                <c:pt idx="4097">
                  <c:v>107.76</c:v>
                </c:pt>
                <c:pt idx="4098">
                  <c:v>107.78</c:v>
                </c:pt>
                <c:pt idx="4099">
                  <c:v>107.8</c:v>
                </c:pt>
                <c:pt idx="4100">
                  <c:v>107.82</c:v>
                </c:pt>
                <c:pt idx="4101">
                  <c:v>107.84</c:v>
                </c:pt>
                <c:pt idx="4102">
                  <c:v>107.86</c:v>
                </c:pt>
                <c:pt idx="4103">
                  <c:v>107.88</c:v>
                </c:pt>
                <c:pt idx="4104">
                  <c:v>107.9</c:v>
                </c:pt>
                <c:pt idx="4105">
                  <c:v>107.92</c:v>
                </c:pt>
                <c:pt idx="4106">
                  <c:v>107.94</c:v>
                </c:pt>
                <c:pt idx="4107">
                  <c:v>107.96</c:v>
                </c:pt>
                <c:pt idx="4108">
                  <c:v>107.98</c:v>
                </c:pt>
                <c:pt idx="4109">
                  <c:v>108</c:v>
                </c:pt>
                <c:pt idx="4110">
                  <c:v>108.02</c:v>
                </c:pt>
                <c:pt idx="4111">
                  <c:v>108.04</c:v>
                </c:pt>
                <c:pt idx="4112">
                  <c:v>108.06</c:v>
                </c:pt>
                <c:pt idx="4113">
                  <c:v>108.08</c:v>
                </c:pt>
                <c:pt idx="4114">
                  <c:v>108.1</c:v>
                </c:pt>
                <c:pt idx="4115">
                  <c:v>108.12</c:v>
                </c:pt>
                <c:pt idx="4116">
                  <c:v>108.14</c:v>
                </c:pt>
                <c:pt idx="4117">
                  <c:v>108.17</c:v>
                </c:pt>
                <c:pt idx="4118">
                  <c:v>108.19</c:v>
                </c:pt>
                <c:pt idx="4119">
                  <c:v>108.21</c:v>
                </c:pt>
                <c:pt idx="4120">
                  <c:v>108.23</c:v>
                </c:pt>
                <c:pt idx="4121">
                  <c:v>108.25</c:v>
                </c:pt>
                <c:pt idx="4122">
                  <c:v>108.27</c:v>
                </c:pt>
                <c:pt idx="4123">
                  <c:v>108.29</c:v>
                </c:pt>
                <c:pt idx="4124">
                  <c:v>108.31</c:v>
                </c:pt>
                <c:pt idx="4125">
                  <c:v>108.33</c:v>
                </c:pt>
                <c:pt idx="4126">
                  <c:v>108.35</c:v>
                </c:pt>
                <c:pt idx="4127">
                  <c:v>108.37</c:v>
                </c:pt>
                <c:pt idx="4128">
                  <c:v>108.39</c:v>
                </c:pt>
                <c:pt idx="4129">
                  <c:v>108.41</c:v>
                </c:pt>
                <c:pt idx="4130">
                  <c:v>108.43</c:v>
                </c:pt>
                <c:pt idx="4131">
                  <c:v>108.45</c:v>
                </c:pt>
                <c:pt idx="4132">
                  <c:v>108.47</c:v>
                </c:pt>
                <c:pt idx="4133">
                  <c:v>108.49</c:v>
                </c:pt>
                <c:pt idx="4134">
                  <c:v>108.51</c:v>
                </c:pt>
                <c:pt idx="4135">
                  <c:v>108.53</c:v>
                </c:pt>
                <c:pt idx="4136">
                  <c:v>108.55</c:v>
                </c:pt>
                <c:pt idx="4137">
                  <c:v>108.58</c:v>
                </c:pt>
                <c:pt idx="4138">
                  <c:v>108.6</c:v>
                </c:pt>
                <c:pt idx="4139">
                  <c:v>108.62</c:v>
                </c:pt>
                <c:pt idx="4140">
                  <c:v>108.64</c:v>
                </c:pt>
                <c:pt idx="4141">
                  <c:v>108.66</c:v>
                </c:pt>
                <c:pt idx="4142">
                  <c:v>108.68</c:v>
                </c:pt>
                <c:pt idx="4143">
                  <c:v>108.7</c:v>
                </c:pt>
                <c:pt idx="4144">
                  <c:v>108.72</c:v>
                </c:pt>
                <c:pt idx="4145">
                  <c:v>108.74</c:v>
                </c:pt>
                <c:pt idx="4146">
                  <c:v>108.76</c:v>
                </c:pt>
                <c:pt idx="4147">
                  <c:v>108.78</c:v>
                </c:pt>
                <c:pt idx="4148">
                  <c:v>108.8</c:v>
                </c:pt>
                <c:pt idx="4149">
                  <c:v>108.82</c:v>
                </c:pt>
                <c:pt idx="4150">
                  <c:v>108.84</c:v>
                </c:pt>
                <c:pt idx="4151">
                  <c:v>108.86</c:v>
                </c:pt>
                <c:pt idx="4152">
                  <c:v>108.88</c:v>
                </c:pt>
                <c:pt idx="4153">
                  <c:v>108.9</c:v>
                </c:pt>
                <c:pt idx="4154">
                  <c:v>108.92</c:v>
                </c:pt>
                <c:pt idx="4155">
                  <c:v>108.94</c:v>
                </c:pt>
                <c:pt idx="4156">
                  <c:v>108.96</c:v>
                </c:pt>
                <c:pt idx="4157">
                  <c:v>108.99</c:v>
                </c:pt>
                <c:pt idx="4158">
                  <c:v>109.01</c:v>
                </c:pt>
                <c:pt idx="4159">
                  <c:v>109.03</c:v>
                </c:pt>
                <c:pt idx="4160">
                  <c:v>109.05</c:v>
                </c:pt>
                <c:pt idx="4161">
                  <c:v>109.07</c:v>
                </c:pt>
                <c:pt idx="4162">
                  <c:v>109.09</c:v>
                </c:pt>
                <c:pt idx="4163">
                  <c:v>109.11</c:v>
                </c:pt>
                <c:pt idx="4164">
                  <c:v>109.13</c:v>
                </c:pt>
                <c:pt idx="4165">
                  <c:v>109.15</c:v>
                </c:pt>
                <c:pt idx="4166">
                  <c:v>109.17</c:v>
                </c:pt>
                <c:pt idx="4167">
                  <c:v>109.19</c:v>
                </c:pt>
                <c:pt idx="4168">
                  <c:v>109.21</c:v>
                </c:pt>
                <c:pt idx="4169">
                  <c:v>109.23</c:v>
                </c:pt>
                <c:pt idx="4170">
                  <c:v>109.25</c:v>
                </c:pt>
                <c:pt idx="4171">
                  <c:v>109.27</c:v>
                </c:pt>
                <c:pt idx="4172">
                  <c:v>109.29</c:v>
                </c:pt>
                <c:pt idx="4173">
                  <c:v>109.31</c:v>
                </c:pt>
                <c:pt idx="4174">
                  <c:v>109.33</c:v>
                </c:pt>
                <c:pt idx="4175">
                  <c:v>109.35</c:v>
                </c:pt>
                <c:pt idx="4176">
                  <c:v>109.37</c:v>
                </c:pt>
                <c:pt idx="4177">
                  <c:v>109.4</c:v>
                </c:pt>
                <c:pt idx="4178">
                  <c:v>109.42</c:v>
                </c:pt>
                <c:pt idx="4179">
                  <c:v>109.44</c:v>
                </c:pt>
                <c:pt idx="4180">
                  <c:v>109.46</c:v>
                </c:pt>
                <c:pt idx="4181">
                  <c:v>109.48</c:v>
                </c:pt>
                <c:pt idx="4182">
                  <c:v>109.5</c:v>
                </c:pt>
                <c:pt idx="4183">
                  <c:v>109.52</c:v>
                </c:pt>
                <c:pt idx="4184">
                  <c:v>109.54</c:v>
                </c:pt>
                <c:pt idx="4185">
                  <c:v>109.56</c:v>
                </c:pt>
                <c:pt idx="4186">
                  <c:v>109.58</c:v>
                </c:pt>
                <c:pt idx="4187">
                  <c:v>109.6</c:v>
                </c:pt>
                <c:pt idx="4188">
                  <c:v>109.62</c:v>
                </c:pt>
                <c:pt idx="4189">
                  <c:v>109.64</c:v>
                </c:pt>
                <c:pt idx="4190">
                  <c:v>109.66</c:v>
                </c:pt>
                <c:pt idx="4191">
                  <c:v>109.68</c:v>
                </c:pt>
                <c:pt idx="4192">
                  <c:v>109.7</c:v>
                </c:pt>
                <c:pt idx="4193">
                  <c:v>109.72</c:v>
                </c:pt>
                <c:pt idx="4194">
                  <c:v>109.74</c:v>
                </c:pt>
                <c:pt idx="4195">
                  <c:v>109.76</c:v>
                </c:pt>
                <c:pt idx="4196">
                  <c:v>109.79</c:v>
                </c:pt>
                <c:pt idx="4197">
                  <c:v>109.81</c:v>
                </c:pt>
                <c:pt idx="4198">
                  <c:v>109.83</c:v>
                </c:pt>
                <c:pt idx="4199">
                  <c:v>109.85</c:v>
                </c:pt>
                <c:pt idx="4200">
                  <c:v>109.87</c:v>
                </c:pt>
                <c:pt idx="4201">
                  <c:v>109.89</c:v>
                </c:pt>
                <c:pt idx="4202">
                  <c:v>109.91</c:v>
                </c:pt>
                <c:pt idx="4203">
                  <c:v>109.93</c:v>
                </c:pt>
                <c:pt idx="4204">
                  <c:v>109.95</c:v>
                </c:pt>
                <c:pt idx="4205">
                  <c:v>109.97</c:v>
                </c:pt>
                <c:pt idx="4206">
                  <c:v>109.99</c:v>
                </c:pt>
                <c:pt idx="4207">
                  <c:v>110.01</c:v>
                </c:pt>
                <c:pt idx="4208">
                  <c:v>110.03</c:v>
                </c:pt>
                <c:pt idx="4209">
                  <c:v>110.05</c:v>
                </c:pt>
                <c:pt idx="4210">
                  <c:v>110.07</c:v>
                </c:pt>
                <c:pt idx="4211">
                  <c:v>110.09</c:v>
                </c:pt>
                <c:pt idx="4212">
                  <c:v>110.11</c:v>
                </c:pt>
                <c:pt idx="4213">
                  <c:v>110.13</c:v>
                </c:pt>
                <c:pt idx="4214">
                  <c:v>110.15</c:v>
                </c:pt>
                <c:pt idx="4215">
                  <c:v>110.17</c:v>
                </c:pt>
                <c:pt idx="4216">
                  <c:v>110.2</c:v>
                </c:pt>
                <c:pt idx="4217">
                  <c:v>110.22</c:v>
                </c:pt>
                <c:pt idx="4218">
                  <c:v>110.24</c:v>
                </c:pt>
                <c:pt idx="4219">
                  <c:v>110.26</c:v>
                </c:pt>
                <c:pt idx="4220">
                  <c:v>110.28</c:v>
                </c:pt>
                <c:pt idx="4221">
                  <c:v>110.3</c:v>
                </c:pt>
                <c:pt idx="4222">
                  <c:v>110.32</c:v>
                </c:pt>
                <c:pt idx="4223">
                  <c:v>110.34</c:v>
                </c:pt>
                <c:pt idx="4224">
                  <c:v>110.36</c:v>
                </c:pt>
                <c:pt idx="4225">
                  <c:v>110.38</c:v>
                </c:pt>
                <c:pt idx="4226">
                  <c:v>110.4</c:v>
                </c:pt>
                <c:pt idx="4227">
                  <c:v>110.42</c:v>
                </c:pt>
                <c:pt idx="4228">
                  <c:v>110.44</c:v>
                </c:pt>
                <c:pt idx="4229">
                  <c:v>110.46</c:v>
                </c:pt>
                <c:pt idx="4230">
                  <c:v>110.48</c:v>
                </c:pt>
                <c:pt idx="4231">
                  <c:v>110.5</c:v>
                </c:pt>
                <c:pt idx="4232">
                  <c:v>110.52</c:v>
                </c:pt>
                <c:pt idx="4233">
                  <c:v>110.54</c:v>
                </c:pt>
                <c:pt idx="4234">
                  <c:v>110.56</c:v>
                </c:pt>
                <c:pt idx="4235">
                  <c:v>110.58</c:v>
                </c:pt>
                <c:pt idx="4236">
                  <c:v>110.61</c:v>
                </c:pt>
                <c:pt idx="4237">
                  <c:v>110.63</c:v>
                </c:pt>
                <c:pt idx="4238">
                  <c:v>110.65</c:v>
                </c:pt>
                <c:pt idx="4239">
                  <c:v>110.67</c:v>
                </c:pt>
                <c:pt idx="4240">
                  <c:v>110.69</c:v>
                </c:pt>
                <c:pt idx="4241">
                  <c:v>110.71</c:v>
                </c:pt>
                <c:pt idx="4242">
                  <c:v>110.73</c:v>
                </c:pt>
                <c:pt idx="4243">
                  <c:v>110.75</c:v>
                </c:pt>
                <c:pt idx="4244">
                  <c:v>110.77</c:v>
                </c:pt>
                <c:pt idx="4245">
                  <c:v>110.79</c:v>
                </c:pt>
                <c:pt idx="4246">
                  <c:v>110.81</c:v>
                </c:pt>
                <c:pt idx="4247">
                  <c:v>110.83</c:v>
                </c:pt>
                <c:pt idx="4248">
                  <c:v>110.85</c:v>
                </c:pt>
                <c:pt idx="4249">
                  <c:v>110.87</c:v>
                </c:pt>
                <c:pt idx="4250">
                  <c:v>110.89</c:v>
                </c:pt>
                <c:pt idx="4251">
                  <c:v>110.91</c:v>
                </c:pt>
                <c:pt idx="4252">
                  <c:v>110.93</c:v>
                </c:pt>
                <c:pt idx="4253">
                  <c:v>110.95</c:v>
                </c:pt>
                <c:pt idx="4254">
                  <c:v>110.97</c:v>
                </c:pt>
                <c:pt idx="4255">
                  <c:v>110.99</c:v>
                </c:pt>
                <c:pt idx="4256">
                  <c:v>111.02</c:v>
                </c:pt>
                <c:pt idx="4257">
                  <c:v>111.04</c:v>
                </c:pt>
                <c:pt idx="4258">
                  <c:v>111.06</c:v>
                </c:pt>
                <c:pt idx="4259">
                  <c:v>111.08</c:v>
                </c:pt>
                <c:pt idx="4260">
                  <c:v>111.1</c:v>
                </c:pt>
                <c:pt idx="4261">
                  <c:v>111.12</c:v>
                </c:pt>
                <c:pt idx="4262">
                  <c:v>111.14</c:v>
                </c:pt>
                <c:pt idx="4263">
                  <c:v>111.16</c:v>
                </c:pt>
                <c:pt idx="4264">
                  <c:v>111.18</c:v>
                </c:pt>
                <c:pt idx="4265">
                  <c:v>111.2</c:v>
                </c:pt>
                <c:pt idx="4266">
                  <c:v>111.22</c:v>
                </c:pt>
                <c:pt idx="4267">
                  <c:v>111.24</c:v>
                </c:pt>
                <c:pt idx="4268">
                  <c:v>111.26</c:v>
                </c:pt>
                <c:pt idx="4269">
                  <c:v>111.28</c:v>
                </c:pt>
                <c:pt idx="4270">
                  <c:v>111.3</c:v>
                </c:pt>
                <c:pt idx="4271">
                  <c:v>111.32</c:v>
                </c:pt>
                <c:pt idx="4272">
                  <c:v>111.34</c:v>
                </c:pt>
                <c:pt idx="4273">
                  <c:v>111.36</c:v>
                </c:pt>
                <c:pt idx="4274">
                  <c:v>111.38</c:v>
                </c:pt>
                <c:pt idx="4275">
                  <c:v>111.41</c:v>
                </c:pt>
                <c:pt idx="4276">
                  <c:v>111.43</c:v>
                </c:pt>
                <c:pt idx="4277">
                  <c:v>111.45</c:v>
                </c:pt>
                <c:pt idx="4278">
                  <c:v>111.47</c:v>
                </c:pt>
                <c:pt idx="4279">
                  <c:v>111.49</c:v>
                </c:pt>
                <c:pt idx="4280">
                  <c:v>111.51</c:v>
                </c:pt>
                <c:pt idx="4281">
                  <c:v>111.53</c:v>
                </c:pt>
                <c:pt idx="4282">
                  <c:v>111.55</c:v>
                </c:pt>
                <c:pt idx="4283">
                  <c:v>111.57</c:v>
                </c:pt>
                <c:pt idx="4284">
                  <c:v>111.59</c:v>
                </c:pt>
                <c:pt idx="4285">
                  <c:v>111.61</c:v>
                </c:pt>
                <c:pt idx="4286">
                  <c:v>111.63</c:v>
                </c:pt>
                <c:pt idx="4287">
                  <c:v>111.65</c:v>
                </c:pt>
                <c:pt idx="4288">
                  <c:v>111.67</c:v>
                </c:pt>
                <c:pt idx="4289">
                  <c:v>111.69</c:v>
                </c:pt>
                <c:pt idx="4290">
                  <c:v>111.71</c:v>
                </c:pt>
                <c:pt idx="4291">
                  <c:v>111.73</c:v>
                </c:pt>
                <c:pt idx="4292">
                  <c:v>111.75</c:v>
                </c:pt>
                <c:pt idx="4293">
                  <c:v>111.77</c:v>
                </c:pt>
                <c:pt idx="4294">
                  <c:v>111.79</c:v>
                </c:pt>
                <c:pt idx="4295">
                  <c:v>111.82</c:v>
                </c:pt>
                <c:pt idx="4296">
                  <c:v>111.84</c:v>
                </c:pt>
                <c:pt idx="4297">
                  <c:v>111.86</c:v>
                </c:pt>
                <c:pt idx="4298">
                  <c:v>111.88</c:v>
                </c:pt>
                <c:pt idx="4299">
                  <c:v>111.9</c:v>
                </c:pt>
                <c:pt idx="4300">
                  <c:v>111.92</c:v>
                </c:pt>
                <c:pt idx="4301">
                  <c:v>111.94</c:v>
                </c:pt>
                <c:pt idx="4302">
                  <c:v>111.96</c:v>
                </c:pt>
                <c:pt idx="4303">
                  <c:v>111.98</c:v>
                </c:pt>
                <c:pt idx="4304">
                  <c:v>112</c:v>
                </c:pt>
                <c:pt idx="4305">
                  <c:v>112.02</c:v>
                </c:pt>
                <c:pt idx="4306">
                  <c:v>112.04</c:v>
                </c:pt>
                <c:pt idx="4307">
                  <c:v>112.06</c:v>
                </c:pt>
                <c:pt idx="4308">
                  <c:v>112.08</c:v>
                </c:pt>
                <c:pt idx="4309">
                  <c:v>112.1</c:v>
                </c:pt>
                <c:pt idx="4310">
                  <c:v>112.12</c:v>
                </c:pt>
                <c:pt idx="4311">
                  <c:v>112.14</c:v>
                </c:pt>
                <c:pt idx="4312">
                  <c:v>112.16</c:v>
                </c:pt>
                <c:pt idx="4313">
                  <c:v>112.18</c:v>
                </c:pt>
                <c:pt idx="4314">
                  <c:v>112.2</c:v>
                </c:pt>
                <c:pt idx="4315">
                  <c:v>112.23</c:v>
                </c:pt>
                <c:pt idx="4316">
                  <c:v>112.25</c:v>
                </c:pt>
                <c:pt idx="4317">
                  <c:v>112.27</c:v>
                </c:pt>
                <c:pt idx="4318">
                  <c:v>112.29</c:v>
                </c:pt>
                <c:pt idx="4319">
                  <c:v>112.31</c:v>
                </c:pt>
                <c:pt idx="4320">
                  <c:v>112.33</c:v>
                </c:pt>
                <c:pt idx="4321">
                  <c:v>112.35</c:v>
                </c:pt>
                <c:pt idx="4322">
                  <c:v>112.37</c:v>
                </c:pt>
                <c:pt idx="4323">
                  <c:v>112.39</c:v>
                </c:pt>
                <c:pt idx="4324">
                  <c:v>112.41</c:v>
                </c:pt>
                <c:pt idx="4325">
                  <c:v>112.43</c:v>
                </c:pt>
                <c:pt idx="4326">
                  <c:v>112.45</c:v>
                </c:pt>
                <c:pt idx="4327">
                  <c:v>112.47</c:v>
                </c:pt>
                <c:pt idx="4328">
                  <c:v>112.49</c:v>
                </c:pt>
                <c:pt idx="4329">
                  <c:v>112.51</c:v>
                </c:pt>
                <c:pt idx="4330">
                  <c:v>112.53</c:v>
                </c:pt>
                <c:pt idx="4331">
                  <c:v>112.55</c:v>
                </c:pt>
                <c:pt idx="4332">
                  <c:v>112.57</c:v>
                </c:pt>
                <c:pt idx="4333">
                  <c:v>112.59</c:v>
                </c:pt>
                <c:pt idx="4334">
                  <c:v>112.61</c:v>
                </c:pt>
                <c:pt idx="4335">
                  <c:v>112.64</c:v>
                </c:pt>
                <c:pt idx="4336">
                  <c:v>112.66</c:v>
                </c:pt>
                <c:pt idx="4337">
                  <c:v>112.68</c:v>
                </c:pt>
                <c:pt idx="4338">
                  <c:v>112.7</c:v>
                </c:pt>
                <c:pt idx="4339">
                  <c:v>112.72</c:v>
                </c:pt>
                <c:pt idx="4340">
                  <c:v>112.74</c:v>
                </c:pt>
                <c:pt idx="4341">
                  <c:v>112.76</c:v>
                </c:pt>
                <c:pt idx="4342">
                  <c:v>112.78</c:v>
                </c:pt>
                <c:pt idx="4343">
                  <c:v>112.8</c:v>
                </c:pt>
                <c:pt idx="4344">
                  <c:v>112.82</c:v>
                </c:pt>
                <c:pt idx="4345">
                  <c:v>112.84</c:v>
                </c:pt>
                <c:pt idx="4346">
                  <c:v>112.86</c:v>
                </c:pt>
                <c:pt idx="4347">
                  <c:v>112.88</c:v>
                </c:pt>
                <c:pt idx="4348">
                  <c:v>112.9</c:v>
                </c:pt>
                <c:pt idx="4349">
                  <c:v>112.92</c:v>
                </c:pt>
                <c:pt idx="4350">
                  <c:v>112.94</c:v>
                </c:pt>
                <c:pt idx="4351">
                  <c:v>112.96</c:v>
                </c:pt>
                <c:pt idx="4352">
                  <c:v>112.98</c:v>
                </c:pt>
                <c:pt idx="4353">
                  <c:v>113</c:v>
                </c:pt>
                <c:pt idx="4354">
                  <c:v>113.02</c:v>
                </c:pt>
                <c:pt idx="4355">
                  <c:v>113.05</c:v>
                </c:pt>
                <c:pt idx="4356">
                  <c:v>113.07</c:v>
                </c:pt>
                <c:pt idx="4357">
                  <c:v>113.09</c:v>
                </c:pt>
                <c:pt idx="4358">
                  <c:v>113.11</c:v>
                </c:pt>
                <c:pt idx="4359">
                  <c:v>113.13</c:v>
                </c:pt>
                <c:pt idx="4360">
                  <c:v>113.15</c:v>
                </c:pt>
                <c:pt idx="4361">
                  <c:v>113.17</c:v>
                </c:pt>
                <c:pt idx="4362">
                  <c:v>113.19</c:v>
                </c:pt>
                <c:pt idx="4363">
                  <c:v>113.21</c:v>
                </c:pt>
                <c:pt idx="4364">
                  <c:v>113.23</c:v>
                </c:pt>
                <c:pt idx="4365">
                  <c:v>113.25</c:v>
                </c:pt>
                <c:pt idx="4366">
                  <c:v>113.27</c:v>
                </c:pt>
                <c:pt idx="4367">
                  <c:v>113.29</c:v>
                </c:pt>
                <c:pt idx="4368">
                  <c:v>113.31</c:v>
                </c:pt>
                <c:pt idx="4369">
                  <c:v>113.33</c:v>
                </c:pt>
                <c:pt idx="4370">
                  <c:v>113.35</c:v>
                </c:pt>
                <c:pt idx="4371">
                  <c:v>113.37</c:v>
                </c:pt>
                <c:pt idx="4372">
                  <c:v>113.39</c:v>
                </c:pt>
                <c:pt idx="4373">
                  <c:v>113.41</c:v>
                </c:pt>
                <c:pt idx="4374">
                  <c:v>113.44</c:v>
                </c:pt>
                <c:pt idx="4375">
                  <c:v>113.46</c:v>
                </c:pt>
                <c:pt idx="4376">
                  <c:v>113.48</c:v>
                </c:pt>
                <c:pt idx="4377">
                  <c:v>113.5</c:v>
                </c:pt>
                <c:pt idx="4378">
                  <c:v>113.52</c:v>
                </c:pt>
                <c:pt idx="4379">
                  <c:v>113.54</c:v>
                </c:pt>
                <c:pt idx="4380">
                  <c:v>113.56</c:v>
                </c:pt>
                <c:pt idx="4381">
                  <c:v>113.58</c:v>
                </c:pt>
                <c:pt idx="4382">
                  <c:v>113.6</c:v>
                </c:pt>
                <c:pt idx="4383">
                  <c:v>113.62</c:v>
                </c:pt>
                <c:pt idx="4384">
                  <c:v>113.64</c:v>
                </c:pt>
                <c:pt idx="4385">
                  <c:v>113.66</c:v>
                </c:pt>
                <c:pt idx="4386">
                  <c:v>113.68</c:v>
                </c:pt>
                <c:pt idx="4387">
                  <c:v>113.7</c:v>
                </c:pt>
                <c:pt idx="4388">
                  <c:v>113.72</c:v>
                </c:pt>
                <c:pt idx="4389">
                  <c:v>113.74</c:v>
                </c:pt>
                <c:pt idx="4390">
                  <c:v>113.76</c:v>
                </c:pt>
                <c:pt idx="4391">
                  <c:v>113.78</c:v>
                </c:pt>
                <c:pt idx="4392">
                  <c:v>113.8</c:v>
                </c:pt>
                <c:pt idx="4393">
                  <c:v>113.82</c:v>
                </c:pt>
                <c:pt idx="4394">
                  <c:v>113.85</c:v>
                </c:pt>
                <c:pt idx="4395">
                  <c:v>113.87</c:v>
                </c:pt>
                <c:pt idx="4396">
                  <c:v>113.89</c:v>
                </c:pt>
                <c:pt idx="4397">
                  <c:v>113.91</c:v>
                </c:pt>
                <c:pt idx="4398">
                  <c:v>113.93</c:v>
                </c:pt>
                <c:pt idx="4399">
                  <c:v>113.95</c:v>
                </c:pt>
                <c:pt idx="4400">
                  <c:v>113.97</c:v>
                </c:pt>
                <c:pt idx="4401">
                  <c:v>113.99</c:v>
                </c:pt>
                <c:pt idx="4402">
                  <c:v>114.01</c:v>
                </c:pt>
                <c:pt idx="4403">
                  <c:v>114.03</c:v>
                </c:pt>
                <c:pt idx="4404">
                  <c:v>114.05</c:v>
                </c:pt>
                <c:pt idx="4405">
                  <c:v>114.07</c:v>
                </c:pt>
                <c:pt idx="4406">
                  <c:v>114.09</c:v>
                </c:pt>
                <c:pt idx="4407">
                  <c:v>114.11</c:v>
                </c:pt>
                <c:pt idx="4408">
                  <c:v>114.13</c:v>
                </c:pt>
                <c:pt idx="4409">
                  <c:v>114.15</c:v>
                </c:pt>
                <c:pt idx="4410">
                  <c:v>114.17</c:v>
                </c:pt>
                <c:pt idx="4411">
                  <c:v>114.19</c:v>
                </c:pt>
                <c:pt idx="4412">
                  <c:v>114.21</c:v>
                </c:pt>
                <c:pt idx="4413">
                  <c:v>114.23</c:v>
                </c:pt>
                <c:pt idx="4414">
                  <c:v>114.26</c:v>
                </c:pt>
                <c:pt idx="4415">
                  <c:v>114.28</c:v>
                </c:pt>
                <c:pt idx="4416">
                  <c:v>114.3</c:v>
                </c:pt>
                <c:pt idx="4417">
                  <c:v>114.32</c:v>
                </c:pt>
                <c:pt idx="4418">
                  <c:v>114.34</c:v>
                </c:pt>
                <c:pt idx="4419">
                  <c:v>114.36</c:v>
                </c:pt>
                <c:pt idx="4420">
                  <c:v>114.38</c:v>
                </c:pt>
                <c:pt idx="4421">
                  <c:v>114.4</c:v>
                </c:pt>
                <c:pt idx="4422">
                  <c:v>114.42</c:v>
                </c:pt>
                <c:pt idx="4423">
                  <c:v>114.44</c:v>
                </c:pt>
                <c:pt idx="4424">
                  <c:v>114.46</c:v>
                </c:pt>
                <c:pt idx="4425">
                  <c:v>114.48</c:v>
                </c:pt>
                <c:pt idx="4426">
                  <c:v>114.5</c:v>
                </c:pt>
                <c:pt idx="4427">
                  <c:v>114.52</c:v>
                </c:pt>
                <c:pt idx="4428">
                  <c:v>114.54</c:v>
                </c:pt>
                <c:pt idx="4429">
                  <c:v>114.56</c:v>
                </c:pt>
                <c:pt idx="4430">
                  <c:v>114.58</c:v>
                </c:pt>
                <c:pt idx="4431">
                  <c:v>114.6</c:v>
                </c:pt>
                <c:pt idx="4432">
                  <c:v>114.62</c:v>
                </c:pt>
                <c:pt idx="4433">
                  <c:v>114.64</c:v>
                </c:pt>
                <c:pt idx="4434">
                  <c:v>114.67</c:v>
                </c:pt>
                <c:pt idx="4435">
                  <c:v>114.69</c:v>
                </c:pt>
                <c:pt idx="4436">
                  <c:v>114.71</c:v>
                </c:pt>
                <c:pt idx="4437">
                  <c:v>114.73</c:v>
                </c:pt>
                <c:pt idx="4438">
                  <c:v>114.75</c:v>
                </c:pt>
                <c:pt idx="4439">
                  <c:v>114.77</c:v>
                </c:pt>
                <c:pt idx="4440">
                  <c:v>114.79</c:v>
                </c:pt>
                <c:pt idx="4441">
                  <c:v>114.81</c:v>
                </c:pt>
                <c:pt idx="4442">
                  <c:v>114.83</c:v>
                </c:pt>
                <c:pt idx="4443">
                  <c:v>114.85</c:v>
                </c:pt>
                <c:pt idx="4444">
                  <c:v>114.87</c:v>
                </c:pt>
                <c:pt idx="4445">
                  <c:v>114.89</c:v>
                </c:pt>
                <c:pt idx="4446">
                  <c:v>114.91</c:v>
                </c:pt>
                <c:pt idx="4447">
                  <c:v>114.93</c:v>
                </c:pt>
                <c:pt idx="4448">
                  <c:v>114.95</c:v>
                </c:pt>
                <c:pt idx="4449">
                  <c:v>114.97</c:v>
                </c:pt>
                <c:pt idx="4450">
                  <c:v>114.99</c:v>
                </c:pt>
                <c:pt idx="4451">
                  <c:v>115.01</c:v>
                </c:pt>
                <c:pt idx="4452">
                  <c:v>115.03</c:v>
                </c:pt>
                <c:pt idx="4453">
                  <c:v>115.05</c:v>
                </c:pt>
                <c:pt idx="4454">
                  <c:v>115.08</c:v>
                </c:pt>
                <c:pt idx="4455">
                  <c:v>115.1</c:v>
                </c:pt>
                <c:pt idx="4456">
                  <c:v>115.12</c:v>
                </c:pt>
                <c:pt idx="4457">
                  <c:v>115.14</c:v>
                </c:pt>
                <c:pt idx="4458">
                  <c:v>115.16</c:v>
                </c:pt>
                <c:pt idx="4459">
                  <c:v>115.18</c:v>
                </c:pt>
                <c:pt idx="4460">
                  <c:v>115.2</c:v>
                </c:pt>
                <c:pt idx="4461">
                  <c:v>115.22</c:v>
                </c:pt>
                <c:pt idx="4462">
                  <c:v>115.24</c:v>
                </c:pt>
                <c:pt idx="4463">
                  <c:v>115.26</c:v>
                </c:pt>
                <c:pt idx="4464">
                  <c:v>115.28</c:v>
                </c:pt>
                <c:pt idx="4465">
                  <c:v>115.3</c:v>
                </c:pt>
                <c:pt idx="4466">
                  <c:v>115.32</c:v>
                </c:pt>
                <c:pt idx="4467">
                  <c:v>115.34</c:v>
                </c:pt>
                <c:pt idx="4468">
                  <c:v>115.36</c:v>
                </c:pt>
                <c:pt idx="4469">
                  <c:v>115.38</c:v>
                </c:pt>
                <c:pt idx="4470">
                  <c:v>115.4</c:v>
                </c:pt>
                <c:pt idx="4471">
                  <c:v>115.42</c:v>
                </c:pt>
                <c:pt idx="4472">
                  <c:v>115.44</c:v>
                </c:pt>
                <c:pt idx="4473">
                  <c:v>115.47</c:v>
                </c:pt>
                <c:pt idx="4474">
                  <c:v>115.49</c:v>
                </c:pt>
                <c:pt idx="4475">
                  <c:v>115.51</c:v>
                </c:pt>
                <c:pt idx="4476">
                  <c:v>115.53</c:v>
                </c:pt>
                <c:pt idx="4477">
                  <c:v>115.55</c:v>
                </c:pt>
                <c:pt idx="4478">
                  <c:v>115.57</c:v>
                </c:pt>
                <c:pt idx="4479">
                  <c:v>115.59</c:v>
                </c:pt>
                <c:pt idx="4480">
                  <c:v>115.61</c:v>
                </c:pt>
                <c:pt idx="4481">
                  <c:v>115.63</c:v>
                </c:pt>
                <c:pt idx="4482">
                  <c:v>115.65</c:v>
                </c:pt>
                <c:pt idx="4483">
                  <c:v>115.67</c:v>
                </c:pt>
                <c:pt idx="4484">
                  <c:v>115.69</c:v>
                </c:pt>
                <c:pt idx="4485">
                  <c:v>115.71</c:v>
                </c:pt>
                <c:pt idx="4486">
                  <c:v>115.73</c:v>
                </c:pt>
                <c:pt idx="4487">
                  <c:v>115.75</c:v>
                </c:pt>
                <c:pt idx="4488">
                  <c:v>115.77</c:v>
                </c:pt>
                <c:pt idx="4489">
                  <c:v>115.79</c:v>
                </c:pt>
                <c:pt idx="4490">
                  <c:v>115.81</c:v>
                </c:pt>
                <c:pt idx="4491">
                  <c:v>115.83</c:v>
                </c:pt>
                <c:pt idx="4492">
                  <c:v>115.85</c:v>
                </c:pt>
                <c:pt idx="4493">
                  <c:v>115.88</c:v>
                </c:pt>
                <c:pt idx="4494">
                  <c:v>115.9</c:v>
                </c:pt>
                <c:pt idx="4495">
                  <c:v>115.92</c:v>
                </c:pt>
                <c:pt idx="4496">
                  <c:v>115.94</c:v>
                </c:pt>
                <c:pt idx="4497">
                  <c:v>115.96</c:v>
                </c:pt>
                <c:pt idx="4498">
                  <c:v>115.98</c:v>
                </c:pt>
                <c:pt idx="4499">
                  <c:v>116</c:v>
                </c:pt>
                <c:pt idx="4500">
                  <c:v>116.02</c:v>
                </c:pt>
                <c:pt idx="4501">
                  <c:v>116.04</c:v>
                </c:pt>
                <c:pt idx="4502">
                  <c:v>116.06</c:v>
                </c:pt>
                <c:pt idx="4503">
                  <c:v>116.08</c:v>
                </c:pt>
                <c:pt idx="4504">
                  <c:v>116.1</c:v>
                </c:pt>
                <c:pt idx="4505">
                  <c:v>116.12</c:v>
                </c:pt>
                <c:pt idx="4506">
                  <c:v>116.14</c:v>
                </c:pt>
                <c:pt idx="4507">
                  <c:v>116.16</c:v>
                </c:pt>
                <c:pt idx="4508">
                  <c:v>116.18</c:v>
                </c:pt>
                <c:pt idx="4509">
                  <c:v>116.2</c:v>
                </c:pt>
                <c:pt idx="4510">
                  <c:v>116.22</c:v>
                </c:pt>
                <c:pt idx="4511">
                  <c:v>116.24</c:v>
                </c:pt>
                <c:pt idx="4512">
                  <c:v>116.26</c:v>
                </c:pt>
                <c:pt idx="4513">
                  <c:v>116.29</c:v>
                </c:pt>
                <c:pt idx="4514">
                  <c:v>116.31</c:v>
                </c:pt>
                <c:pt idx="4515">
                  <c:v>116.33</c:v>
                </c:pt>
                <c:pt idx="4516">
                  <c:v>116.35</c:v>
                </c:pt>
                <c:pt idx="4517">
                  <c:v>116.37</c:v>
                </c:pt>
                <c:pt idx="4518">
                  <c:v>116.39</c:v>
                </c:pt>
                <c:pt idx="4519">
                  <c:v>116.41</c:v>
                </c:pt>
                <c:pt idx="4520">
                  <c:v>116.43</c:v>
                </c:pt>
                <c:pt idx="4521">
                  <c:v>116.45</c:v>
                </c:pt>
                <c:pt idx="4522">
                  <c:v>116.47</c:v>
                </c:pt>
                <c:pt idx="4523">
                  <c:v>116.49</c:v>
                </c:pt>
                <c:pt idx="4524">
                  <c:v>116.51</c:v>
                </c:pt>
                <c:pt idx="4525">
                  <c:v>116.53</c:v>
                </c:pt>
                <c:pt idx="4526">
                  <c:v>116.55</c:v>
                </c:pt>
                <c:pt idx="4527">
                  <c:v>116.57</c:v>
                </c:pt>
                <c:pt idx="4528">
                  <c:v>116.59</c:v>
                </c:pt>
                <c:pt idx="4529">
                  <c:v>116.61</c:v>
                </c:pt>
                <c:pt idx="4530">
                  <c:v>116.63</c:v>
                </c:pt>
                <c:pt idx="4531">
                  <c:v>116.65</c:v>
                </c:pt>
                <c:pt idx="4532">
                  <c:v>116.67</c:v>
                </c:pt>
                <c:pt idx="4533">
                  <c:v>116.7</c:v>
                </c:pt>
                <c:pt idx="4534">
                  <c:v>116.72</c:v>
                </c:pt>
                <c:pt idx="4535">
                  <c:v>116.74</c:v>
                </c:pt>
                <c:pt idx="4536">
                  <c:v>116.76</c:v>
                </c:pt>
                <c:pt idx="4537">
                  <c:v>116.78</c:v>
                </c:pt>
                <c:pt idx="4538">
                  <c:v>116.8</c:v>
                </c:pt>
                <c:pt idx="4539">
                  <c:v>116.82</c:v>
                </c:pt>
                <c:pt idx="4540">
                  <c:v>116.84</c:v>
                </c:pt>
                <c:pt idx="4541">
                  <c:v>116.86</c:v>
                </c:pt>
                <c:pt idx="4542">
                  <c:v>116.88</c:v>
                </c:pt>
                <c:pt idx="4543">
                  <c:v>116.9</c:v>
                </c:pt>
                <c:pt idx="4544">
                  <c:v>116.92</c:v>
                </c:pt>
                <c:pt idx="4545">
                  <c:v>116.94</c:v>
                </c:pt>
                <c:pt idx="4546">
                  <c:v>116.96</c:v>
                </c:pt>
                <c:pt idx="4547">
                  <c:v>116.98</c:v>
                </c:pt>
                <c:pt idx="4548">
                  <c:v>117</c:v>
                </c:pt>
                <c:pt idx="4549">
                  <c:v>117.02</c:v>
                </c:pt>
                <c:pt idx="4550">
                  <c:v>117.04</c:v>
                </c:pt>
                <c:pt idx="4551">
                  <c:v>117.06</c:v>
                </c:pt>
                <c:pt idx="4552">
                  <c:v>117.08</c:v>
                </c:pt>
                <c:pt idx="4553">
                  <c:v>117.11</c:v>
                </c:pt>
                <c:pt idx="4554">
                  <c:v>117.13</c:v>
                </c:pt>
                <c:pt idx="4555">
                  <c:v>117.15</c:v>
                </c:pt>
                <c:pt idx="4556">
                  <c:v>117.17</c:v>
                </c:pt>
                <c:pt idx="4557">
                  <c:v>117.19</c:v>
                </c:pt>
                <c:pt idx="4558">
                  <c:v>117.21</c:v>
                </c:pt>
                <c:pt idx="4559">
                  <c:v>117.23</c:v>
                </c:pt>
                <c:pt idx="4560">
                  <c:v>117.25</c:v>
                </c:pt>
                <c:pt idx="4561">
                  <c:v>117.27</c:v>
                </c:pt>
                <c:pt idx="4562">
                  <c:v>117.29</c:v>
                </c:pt>
                <c:pt idx="4563">
                  <c:v>117.31</c:v>
                </c:pt>
                <c:pt idx="4564">
                  <c:v>117.33</c:v>
                </c:pt>
                <c:pt idx="4565">
                  <c:v>117.35</c:v>
                </c:pt>
                <c:pt idx="4566">
                  <c:v>117.37</c:v>
                </c:pt>
                <c:pt idx="4567">
                  <c:v>117.39</c:v>
                </c:pt>
                <c:pt idx="4568">
                  <c:v>117.41</c:v>
                </c:pt>
                <c:pt idx="4569">
                  <c:v>117.43</c:v>
                </c:pt>
                <c:pt idx="4570">
                  <c:v>117.45</c:v>
                </c:pt>
                <c:pt idx="4571">
                  <c:v>117.47</c:v>
                </c:pt>
                <c:pt idx="4572">
                  <c:v>117.5</c:v>
                </c:pt>
                <c:pt idx="4573">
                  <c:v>117.52</c:v>
                </c:pt>
                <c:pt idx="4574">
                  <c:v>117.54</c:v>
                </c:pt>
                <c:pt idx="4575">
                  <c:v>117.56</c:v>
                </c:pt>
                <c:pt idx="4576">
                  <c:v>117.58</c:v>
                </c:pt>
                <c:pt idx="4577">
                  <c:v>117.6</c:v>
                </c:pt>
                <c:pt idx="4578">
                  <c:v>117.62</c:v>
                </c:pt>
                <c:pt idx="4579">
                  <c:v>117.64</c:v>
                </c:pt>
                <c:pt idx="4580">
                  <c:v>117.66</c:v>
                </c:pt>
                <c:pt idx="4581">
                  <c:v>117.68</c:v>
                </c:pt>
                <c:pt idx="4582">
                  <c:v>117.7</c:v>
                </c:pt>
                <c:pt idx="4583">
                  <c:v>117.72</c:v>
                </c:pt>
                <c:pt idx="4584">
                  <c:v>117.74</c:v>
                </c:pt>
                <c:pt idx="4585">
                  <c:v>117.76</c:v>
                </c:pt>
                <c:pt idx="4586">
                  <c:v>117.78</c:v>
                </c:pt>
                <c:pt idx="4587">
                  <c:v>117.8</c:v>
                </c:pt>
                <c:pt idx="4588">
                  <c:v>117.82</c:v>
                </c:pt>
                <c:pt idx="4589">
                  <c:v>117.84</c:v>
                </c:pt>
                <c:pt idx="4590">
                  <c:v>117.86</c:v>
                </c:pt>
                <c:pt idx="4591">
                  <c:v>117.88</c:v>
                </c:pt>
                <c:pt idx="4592">
                  <c:v>117.91</c:v>
                </c:pt>
                <c:pt idx="4593">
                  <c:v>117.93</c:v>
                </c:pt>
                <c:pt idx="4594">
                  <c:v>117.95</c:v>
                </c:pt>
                <c:pt idx="4595">
                  <c:v>117.97</c:v>
                </c:pt>
                <c:pt idx="4596">
                  <c:v>117.99</c:v>
                </c:pt>
                <c:pt idx="4597">
                  <c:v>118.01</c:v>
                </c:pt>
                <c:pt idx="4598">
                  <c:v>118.03</c:v>
                </c:pt>
                <c:pt idx="4599">
                  <c:v>118.05</c:v>
                </c:pt>
                <c:pt idx="4600">
                  <c:v>118.07</c:v>
                </c:pt>
                <c:pt idx="4601">
                  <c:v>118.09</c:v>
                </c:pt>
                <c:pt idx="4602">
                  <c:v>118.11</c:v>
                </c:pt>
                <c:pt idx="4603">
                  <c:v>118.13</c:v>
                </c:pt>
                <c:pt idx="4604">
                  <c:v>118.15</c:v>
                </c:pt>
                <c:pt idx="4605">
                  <c:v>118.17</c:v>
                </c:pt>
                <c:pt idx="4606">
                  <c:v>118.19</c:v>
                </c:pt>
                <c:pt idx="4607">
                  <c:v>118.21</c:v>
                </c:pt>
                <c:pt idx="4608">
                  <c:v>118.23</c:v>
                </c:pt>
                <c:pt idx="4609">
                  <c:v>118.25</c:v>
                </c:pt>
                <c:pt idx="4610">
                  <c:v>118.27</c:v>
                </c:pt>
                <c:pt idx="4611">
                  <c:v>118.29</c:v>
                </c:pt>
                <c:pt idx="4612">
                  <c:v>118.32</c:v>
                </c:pt>
                <c:pt idx="4613">
                  <c:v>118.34</c:v>
                </c:pt>
                <c:pt idx="4614">
                  <c:v>118.36</c:v>
                </c:pt>
                <c:pt idx="4615">
                  <c:v>118.38</c:v>
                </c:pt>
                <c:pt idx="4616">
                  <c:v>118.4</c:v>
                </c:pt>
                <c:pt idx="4617">
                  <c:v>118.42</c:v>
                </c:pt>
                <c:pt idx="4618">
                  <c:v>118.44</c:v>
                </c:pt>
                <c:pt idx="4619">
                  <c:v>118.46</c:v>
                </c:pt>
                <c:pt idx="4620">
                  <c:v>118.48</c:v>
                </c:pt>
                <c:pt idx="4621">
                  <c:v>118.5</c:v>
                </c:pt>
                <c:pt idx="4622">
                  <c:v>118.52</c:v>
                </c:pt>
                <c:pt idx="4623">
                  <c:v>118.54</c:v>
                </c:pt>
                <c:pt idx="4624">
                  <c:v>118.56</c:v>
                </c:pt>
                <c:pt idx="4625">
                  <c:v>118.58</c:v>
                </c:pt>
                <c:pt idx="4626">
                  <c:v>118.6</c:v>
                </c:pt>
                <c:pt idx="4627">
                  <c:v>118.62</c:v>
                </c:pt>
                <c:pt idx="4628">
                  <c:v>118.64</c:v>
                </c:pt>
                <c:pt idx="4629">
                  <c:v>118.66</c:v>
                </c:pt>
                <c:pt idx="4630">
                  <c:v>118.68</c:v>
                </c:pt>
                <c:pt idx="4631">
                  <c:v>118.7</c:v>
                </c:pt>
                <c:pt idx="4632">
                  <c:v>118.73</c:v>
                </c:pt>
                <c:pt idx="4633">
                  <c:v>118.75</c:v>
                </c:pt>
                <c:pt idx="4634">
                  <c:v>118.77</c:v>
                </c:pt>
                <c:pt idx="4635">
                  <c:v>118.79</c:v>
                </c:pt>
                <c:pt idx="4636">
                  <c:v>118.81</c:v>
                </c:pt>
                <c:pt idx="4637">
                  <c:v>118.83</c:v>
                </c:pt>
                <c:pt idx="4638">
                  <c:v>118.85</c:v>
                </c:pt>
                <c:pt idx="4639">
                  <c:v>118.87</c:v>
                </c:pt>
                <c:pt idx="4640">
                  <c:v>118.89</c:v>
                </c:pt>
                <c:pt idx="4641">
                  <c:v>118.91</c:v>
                </c:pt>
                <c:pt idx="4642">
                  <c:v>118.93</c:v>
                </c:pt>
                <c:pt idx="4643">
                  <c:v>118.95</c:v>
                </c:pt>
                <c:pt idx="4644">
                  <c:v>118.97</c:v>
                </c:pt>
                <c:pt idx="4645">
                  <c:v>118.99</c:v>
                </c:pt>
                <c:pt idx="4646">
                  <c:v>119.01</c:v>
                </c:pt>
                <c:pt idx="4647">
                  <c:v>119.03</c:v>
                </c:pt>
                <c:pt idx="4648">
                  <c:v>119.05</c:v>
                </c:pt>
                <c:pt idx="4649">
                  <c:v>119.07</c:v>
                </c:pt>
                <c:pt idx="4650">
                  <c:v>119.09</c:v>
                </c:pt>
                <c:pt idx="4651">
                  <c:v>119.11</c:v>
                </c:pt>
                <c:pt idx="4652">
                  <c:v>119.14</c:v>
                </c:pt>
                <c:pt idx="4653">
                  <c:v>119.16</c:v>
                </c:pt>
                <c:pt idx="4654">
                  <c:v>119.18</c:v>
                </c:pt>
                <c:pt idx="4655">
                  <c:v>119.2</c:v>
                </c:pt>
                <c:pt idx="4656">
                  <c:v>119.22</c:v>
                </c:pt>
                <c:pt idx="4657">
                  <c:v>119.24</c:v>
                </c:pt>
                <c:pt idx="4658">
                  <c:v>119.26</c:v>
                </c:pt>
                <c:pt idx="4659">
                  <c:v>119.28</c:v>
                </c:pt>
                <c:pt idx="4660">
                  <c:v>119.3</c:v>
                </c:pt>
                <c:pt idx="4661">
                  <c:v>119.32</c:v>
                </c:pt>
                <c:pt idx="4662">
                  <c:v>119.34</c:v>
                </c:pt>
                <c:pt idx="4663">
                  <c:v>119.36</c:v>
                </c:pt>
                <c:pt idx="4664">
                  <c:v>119.38</c:v>
                </c:pt>
                <c:pt idx="4665">
                  <c:v>119.4</c:v>
                </c:pt>
                <c:pt idx="4666">
                  <c:v>119.42</c:v>
                </c:pt>
                <c:pt idx="4667">
                  <c:v>119.44</c:v>
                </c:pt>
                <c:pt idx="4668">
                  <c:v>119.46</c:v>
                </c:pt>
                <c:pt idx="4669">
                  <c:v>119.48</c:v>
                </c:pt>
                <c:pt idx="4670">
                  <c:v>119.5</c:v>
                </c:pt>
                <c:pt idx="4671">
                  <c:v>119.53</c:v>
                </c:pt>
                <c:pt idx="4672">
                  <c:v>119.55</c:v>
                </c:pt>
                <c:pt idx="4673">
                  <c:v>119.57</c:v>
                </c:pt>
                <c:pt idx="4674">
                  <c:v>119.59</c:v>
                </c:pt>
                <c:pt idx="4675">
                  <c:v>119.61</c:v>
                </c:pt>
                <c:pt idx="4676">
                  <c:v>119.63</c:v>
                </c:pt>
                <c:pt idx="4677">
                  <c:v>119.65</c:v>
                </c:pt>
                <c:pt idx="4678">
                  <c:v>119.67</c:v>
                </c:pt>
                <c:pt idx="4679">
                  <c:v>119.69</c:v>
                </c:pt>
                <c:pt idx="4680">
                  <c:v>119.71</c:v>
                </c:pt>
                <c:pt idx="4681">
                  <c:v>119.73</c:v>
                </c:pt>
                <c:pt idx="4682">
                  <c:v>119.75</c:v>
                </c:pt>
                <c:pt idx="4683">
                  <c:v>119.77</c:v>
                </c:pt>
                <c:pt idx="4684">
                  <c:v>119.79</c:v>
                </c:pt>
                <c:pt idx="4685">
                  <c:v>119.81</c:v>
                </c:pt>
                <c:pt idx="4686">
                  <c:v>119.83</c:v>
                </c:pt>
                <c:pt idx="4687">
                  <c:v>119.85</c:v>
                </c:pt>
                <c:pt idx="4688">
                  <c:v>119.87</c:v>
                </c:pt>
                <c:pt idx="4689">
                  <c:v>119.89</c:v>
                </c:pt>
                <c:pt idx="4690">
                  <c:v>119.91</c:v>
                </c:pt>
                <c:pt idx="4691">
                  <c:v>119.94</c:v>
                </c:pt>
                <c:pt idx="4692">
                  <c:v>119.96</c:v>
                </c:pt>
                <c:pt idx="4693">
                  <c:v>119.98</c:v>
                </c:pt>
                <c:pt idx="4694">
                  <c:v>120</c:v>
                </c:pt>
                <c:pt idx="4695">
                  <c:v>120.02</c:v>
                </c:pt>
                <c:pt idx="4696">
                  <c:v>120.04</c:v>
                </c:pt>
                <c:pt idx="4697">
                  <c:v>120.06</c:v>
                </c:pt>
                <c:pt idx="4698">
                  <c:v>120.08</c:v>
                </c:pt>
                <c:pt idx="4699">
                  <c:v>120.1</c:v>
                </c:pt>
                <c:pt idx="4700">
                  <c:v>120.12</c:v>
                </c:pt>
                <c:pt idx="4701">
                  <c:v>120.14</c:v>
                </c:pt>
                <c:pt idx="4702">
                  <c:v>120.16</c:v>
                </c:pt>
                <c:pt idx="4703">
                  <c:v>120.18</c:v>
                </c:pt>
                <c:pt idx="4704">
                  <c:v>120.2</c:v>
                </c:pt>
                <c:pt idx="4705">
                  <c:v>120.22</c:v>
                </c:pt>
                <c:pt idx="4706">
                  <c:v>120.24</c:v>
                </c:pt>
                <c:pt idx="4707">
                  <c:v>120.26</c:v>
                </c:pt>
                <c:pt idx="4708">
                  <c:v>120.28</c:v>
                </c:pt>
                <c:pt idx="4709">
                  <c:v>120.3</c:v>
                </c:pt>
                <c:pt idx="4710">
                  <c:v>120.32</c:v>
                </c:pt>
                <c:pt idx="4711">
                  <c:v>120.35</c:v>
                </c:pt>
                <c:pt idx="4712">
                  <c:v>120.37</c:v>
                </c:pt>
                <c:pt idx="4713">
                  <c:v>120.39</c:v>
                </c:pt>
                <c:pt idx="4714">
                  <c:v>120.41</c:v>
                </c:pt>
                <c:pt idx="4715">
                  <c:v>120.43</c:v>
                </c:pt>
                <c:pt idx="4716">
                  <c:v>120.45</c:v>
                </c:pt>
                <c:pt idx="4717">
                  <c:v>120.47</c:v>
                </c:pt>
                <c:pt idx="4718">
                  <c:v>120.49</c:v>
                </c:pt>
                <c:pt idx="4719">
                  <c:v>120.51</c:v>
                </c:pt>
                <c:pt idx="4720">
                  <c:v>120.53</c:v>
                </c:pt>
                <c:pt idx="4721">
                  <c:v>120.55</c:v>
                </c:pt>
                <c:pt idx="4722">
                  <c:v>120.57</c:v>
                </c:pt>
                <c:pt idx="4723">
                  <c:v>120.59</c:v>
                </c:pt>
                <c:pt idx="4724">
                  <c:v>120.61</c:v>
                </c:pt>
                <c:pt idx="4725">
                  <c:v>120.63</c:v>
                </c:pt>
                <c:pt idx="4726">
                  <c:v>120.65</c:v>
                </c:pt>
                <c:pt idx="4727">
                  <c:v>120.67</c:v>
                </c:pt>
                <c:pt idx="4728">
                  <c:v>120.69</c:v>
                </c:pt>
                <c:pt idx="4729">
                  <c:v>120.71</c:v>
                </c:pt>
                <c:pt idx="4730">
                  <c:v>120.73</c:v>
                </c:pt>
                <c:pt idx="4731">
                  <c:v>120.76</c:v>
                </c:pt>
                <c:pt idx="4732">
                  <c:v>120.78</c:v>
                </c:pt>
                <c:pt idx="4733">
                  <c:v>120.8</c:v>
                </c:pt>
                <c:pt idx="4734">
                  <c:v>120.82</c:v>
                </c:pt>
                <c:pt idx="4735">
                  <c:v>120.84</c:v>
                </c:pt>
                <c:pt idx="4736">
                  <c:v>120.86</c:v>
                </c:pt>
                <c:pt idx="4737">
                  <c:v>120.88</c:v>
                </c:pt>
                <c:pt idx="4738">
                  <c:v>120.9</c:v>
                </c:pt>
                <c:pt idx="4739">
                  <c:v>120.92</c:v>
                </c:pt>
                <c:pt idx="4740">
                  <c:v>120.94</c:v>
                </c:pt>
                <c:pt idx="4741">
                  <c:v>120.96</c:v>
                </c:pt>
                <c:pt idx="4742">
                  <c:v>120.98</c:v>
                </c:pt>
                <c:pt idx="4743">
                  <c:v>121</c:v>
                </c:pt>
                <c:pt idx="4744">
                  <c:v>121.02</c:v>
                </c:pt>
                <c:pt idx="4745">
                  <c:v>121.04</c:v>
                </c:pt>
                <c:pt idx="4746">
                  <c:v>121.06</c:v>
                </c:pt>
                <c:pt idx="4747">
                  <c:v>121.08</c:v>
                </c:pt>
                <c:pt idx="4748">
                  <c:v>121.1</c:v>
                </c:pt>
                <c:pt idx="4749">
                  <c:v>121.12</c:v>
                </c:pt>
                <c:pt idx="4750">
                  <c:v>121.14</c:v>
                </c:pt>
                <c:pt idx="4751">
                  <c:v>121.17</c:v>
                </c:pt>
                <c:pt idx="4752">
                  <c:v>121.19</c:v>
                </c:pt>
                <c:pt idx="4753">
                  <c:v>121.21</c:v>
                </c:pt>
                <c:pt idx="4754">
                  <c:v>121.23</c:v>
                </c:pt>
                <c:pt idx="4755">
                  <c:v>121.25</c:v>
                </c:pt>
                <c:pt idx="4756">
                  <c:v>121.27</c:v>
                </c:pt>
                <c:pt idx="4757">
                  <c:v>121.29</c:v>
                </c:pt>
                <c:pt idx="4758">
                  <c:v>121.31</c:v>
                </c:pt>
                <c:pt idx="4759">
                  <c:v>121.33</c:v>
                </c:pt>
                <c:pt idx="4760">
                  <c:v>121.35</c:v>
                </c:pt>
                <c:pt idx="4761">
                  <c:v>121.37</c:v>
                </c:pt>
                <c:pt idx="4762">
                  <c:v>121.39</c:v>
                </c:pt>
                <c:pt idx="4763">
                  <c:v>121.41</c:v>
                </c:pt>
                <c:pt idx="4764">
                  <c:v>121.43</c:v>
                </c:pt>
                <c:pt idx="4765">
                  <c:v>121.45</c:v>
                </c:pt>
                <c:pt idx="4766">
                  <c:v>121.47</c:v>
                </c:pt>
                <c:pt idx="4767">
                  <c:v>121.49</c:v>
                </c:pt>
                <c:pt idx="4768">
                  <c:v>121.51</c:v>
                </c:pt>
                <c:pt idx="4769">
                  <c:v>121.53</c:v>
                </c:pt>
                <c:pt idx="4770">
                  <c:v>121.56</c:v>
                </c:pt>
                <c:pt idx="4771">
                  <c:v>121.58</c:v>
                </c:pt>
                <c:pt idx="4772">
                  <c:v>121.6</c:v>
                </c:pt>
                <c:pt idx="4773">
                  <c:v>121.62</c:v>
                </c:pt>
                <c:pt idx="4774">
                  <c:v>121.64</c:v>
                </c:pt>
                <c:pt idx="4775">
                  <c:v>121.66</c:v>
                </c:pt>
                <c:pt idx="4776">
                  <c:v>121.68</c:v>
                </c:pt>
                <c:pt idx="4777">
                  <c:v>121.7</c:v>
                </c:pt>
                <c:pt idx="4778">
                  <c:v>121.72</c:v>
                </c:pt>
                <c:pt idx="4779">
                  <c:v>121.74</c:v>
                </c:pt>
                <c:pt idx="4780">
                  <c:v>121.76</c:v>
                </c:pt>
                <c:pt idx="4781">
                  <c:v>121.78</c:v>
                </c:pt>
                <c:pt idx="4782">
                  <c:v>121.8</c:v>
                </c:pt>
                <c:pt idx="4783">
                  <c:v>121.82</c:v>
                </c:pt>
                <c:pt idx="4784">
                  <c:v>121.84</c:v>
                </c:pt>
                <c:pt idx="4785">
                  <c:v>121.86</c:v>
                </c:pt>
                <c:pt idx="4786">
                  <c:v>121.88</c:v>
                </c:pt>
                <c:pt idx="4787">
                  <c:v>121.9</c:v>
                </c:pt>
                <c:pt idx="4788">
                  <c:v>121.92</c:v>
                </c:pt>
                <c:pt idx="4789">
                  <c:v>121.94</c:v>
                </c:pt>
                <c:pt idx="4790">
                  <c:v>121.97</c:v>
                </c:pt>
                <c:pt idx="4791">
                  <c:v>121.99</c:v>
                </c:pt>
                <c:pt idx="4792">
                  <c:v>122.01</c:v>
                </c:pt>
                <c:pt idx="4793">
                  <c:v>122.03</c:v>
                </c:pt>
                <c:pt idx="4794">
                  <c:v>122.05</c:v>
                </c:pt>
                <c:pt idx="4795">
                  <c:v>122.07</c:v>
                </c:pt>
                <c:pt idx="4796">
                  <c:v>122.09</c:v>
                </c:pt>
                <c:pt idx="4797">
                  <c:v>122.11</c:v>
                </c:pt>
                <c:pt idx="4798">
                  <c:v>122.13</c:v>
                </c:pt>
                <c:pt idx="4799">
                  <c:v>122.15</c:v>
                </c:pt>
                <c:pt idx="4800">
                  <c:v>122.17</c:v>
                </c:pt>
                <c:pt idx="4801">
                  <c:v>122.19</c:v>
                </c:pt>
                <c:pt idx="4802">
                  <c:v>122.21</c:v>
                </c:pt>
                <c:pt idx="4803">
                  <c:v>122.23</c:v>
                </c:pt>
                <c:pt idx="4804">
                  <c:v>122.25</c:v>
                </c:pt>
                <c:pt idx="4805">
                  <c:v>122.27</c:v>
                </c:pt>
                <c:pt idx="4806">
                  <c:v>122.29</c:v>
                </c:pt>
                <c:pt idx="4807">
                  <c:v>122.31</c:v>
                </c:pt>
                <c:pt idx="4808">
                  <c:v>122.33</c:v>
                </c:pt>
                <c:pt idx="4809">
                  <c:v>122.35</c:v>
                </c:pt>
                <c:pt idx="4810">
                  <c:v>122.38</c:v>
                </c:pt>
                <c:pt idx="4811">
                  <c:v>122.4</c:v>
                </c:pt>
                <c:pt idx="4812">
                  <c:v>122.42</c:v>
                </c:pt>
                <c:pt idx="4813">
                  <c:v>122.44</c:v>
                </c:pt>
                <c:pt idx="4814">
                  <c:v>122.46</c:v>
                </c:pt>
                <c:pt idx="4815">
                  <c:v>122.48</c:v>
                </c:pt>
                <c:pt idx="4816">
                  <c:v>122.5</c:v>
                </c:pt>
                <c:pt idx="4817">
                  <c:v>122.52</c:v>
                </c:pt>
                <c:pt idx="4818">
                  <c:v>122.54</c:v>
                </c:pt>
                <c:pt idx="4819">
                  <c:v>122.56</c:v>
                </c:pt>
                <c:pt idx="4820">
                  <c:v>122.58</c:v>
                </c:pt>
                <c:pt idx="4821">
                  <c:v>122.6</c:v>
                </c:pt>
                <c:pt idx="4822">
                  <c:v>122.62</c:v>
                </c:pt>
                <c:pt idx="4823">
                  <c:v>122.64</c:v>
                </c:pt>
                <c:pt idx="4824">
                  <c:v>122.66</c:v>
                </c:pt>
                <c:pt idx="4825">
                  <c:v>122.68</c:v>
                </c:pt>
                <c:pt idx="4826">
                  <c:v>122.7</c:v>
                </c:pt>
                <c:pt idx="4827">
                  <c:v>122.72</c:v>
                </c:pt>
                <c:pt idx="4828">
                  <c:v>122.74</c:v>
                </c:pt>
                <c:pt idx="4829">
                  <c:v>122.76</c:v>
                </c:pt>
                <c:pt idx="4830">
                  <c:v>122.79</c:v>
                </c:pt>
                <c:pt idx="4831">
                  <c:v>122.81</c:v>
                </c:pt>
                <c:pt idx="4832">
                  <c:v>122.83</c:v>
                </c:pt>
                <c:pt idx="4833">
                  <c:v>122.85</c:v>
                </c:pt>
                <c:pt idx="4834">
                  <c:v>122.87</c:v>
                </c:pt>
                <c:pt idx="4835">
                  <c:v>122.89</c:v>
                </c:pt>
                <c:pt idx="4836">
                  <c:v>122.91</c:v>
                </c:pt>
                <c:pt idx="4837">
                  <c:v>122.93</c:v>
                </c:pt>
                <c:pt idx="4838">
                  <c:v>122.95</c:v>
                </c:pt>
                <c:pt idx="4839">
                  <c:v>122.97</c:v>
                </c:pt>
                <c:pt idx="4840">
                  <c:v>122.99</c:v>
                </c:pt>
                <c:pt idx="4841">
                  <c:v>123.01</c:v>
                </c:pt>
                <c:pt idx="4842">
                  <c:v>123.03</c:v>
                </c:pt>
                <c:pt idx="4843">
                  <c:v>123.05</c:v>
                </c:pt>
                <c:pt idx="4844">
                  <c:v>123.07</c:v>
                </c:pt>
                <c:pt idx="4845">
                  <c:v>123.09</c:v>
                </c:pt>
                <c:pt idx="4846">
                  <c:v>123.11</c:v>
                </c:pt>
                <c:pt idx="4847">
                  <c:v>123.13</c:v>
                </c:pt>
                <c:pt idx="4848">
                  <c:v>123.15</c:v>
                </c:pt>
                <c:pt idx="4849">
                  <c:v>123.18</c:v>
                </c:pt>
                <c:pt idx="4850">
                  <c:v>123.2</c:v>
                </c:pt>
                <c:pt idx="4851">
                  <c:v>123.22</c:v>
                </c:pt>
                <c:pt idx="4852">
                  <c:v>123.24</c:v>
                </c:pt>
                <c:pt idx="4853">
                  <c:v>123.26</c:v>
                </c:pt>
                <c:pt idx="4854">
                  <c:v>123.28</c:v>
                </c:pt>
                <c:pt idx="4855">
                  <c:v>123.3</c:v>
                </c:pt>
                <c:pt idx="4856">
                  <c:v>123.32</c:v>
                </c:pt>
                <c:pt idx="4857">
                  <c:v>123.34</c:v>
                </c:pt>
                <c:pt idx="4858">
                  <c:v>123.36</c:v>
                </c:pt>
                <c:pt idx="4859">
                  <c:v>123.38</c:v>
                </c:pt>
                <c:pt idx="4860">
                  <c:v>123.4</c:v>
                </c:pt>
                <c:pt idx="4861">
                  <c:v>123.42</c:v>
                </c:pt>
                <c:pt idx="4862">
                  <c:v>123.44</c:v>
                </c:pt>
                <c:pt idx="4863">
                  <c:v>123.46</c:v>
                </c:pt>
                <c:pt idx="4864">
                  <c:v>123.48</c:v>
                </c:pt>
                <c:pt idx="4865">
                  <c:v>123.5</c:v>
                </c:pt>
                <c:pt idx="4866">
                  <c:v>123.52</c:v>
                </c:pt>
                <c:pt idx="4867">
                  <c:v>123.54</c:v>
                </c:pt>
                <c:pt idx="4868">
                  <c:v>123.56</c:v>
                </c:pt>
                <c:pt idx="4869">
                  <c:v>123.59</c:v>
                </c:pt>
                <c:pt idx="4870">
                  <c:v>123.61</c:v>
                </c:pt>
                <c:pt idx="4871">
                  <c:v>123.63</c:v>
                </c:pt>
                <c:pt idx="4872">
                  <c:v>123.65</c:v>
                </c:pt>
                <c:pt idx="4873">
                  <c:v>123.67</c:v>
                </c:pt>
                <c:pt idx="4874">
                  <c:v>123.69</c:v>
                </c:pt>
                <c:pt idx="4875">
                  <c:v>123.71</c:v>
                </c:pt>
                <c:pt idx="4876">
                  <c:v>123.73</c:v>
                </c:pt>
                <c:pt idx="4877">
                  <c:v>123.75</c:v>
                </c:pt>
                <c:pt idx="4878">
                  <c:v>123.77</c:v>
                </c:pt>
                <c:pt idx="4879">
                  <c:v>123.79</c:v>
                </c:pt>
                <c:pt idx="4880">
                  <c:v>123.81</c:v>
                </c:pt>
                <c:pt idx="4881">
                  <c:v>123.83</c:v>
                </c:pt>
                <c:pt idx="4882">
                  <c:v>123.85</c:v>
                </c:pt>
                <c:pt idx="4883">
                  <c:v>123.87</c:v>
                </c:pt>
                <c:pt idx="4884">
                  <c:v>123.89</c:v>
                </c:pt>
                <c:pt idx="4885">
                  <c:v>123.91</c:v>
                </c:pt>
                <c:pt idx="4886">
                  <c:v>123.93</c:v>
                </c:pt>
                <c:pt idx="4887">
                  <c:v>123.95</c:v>
                </c:pt>
                <c:pt idx="4888">
                  <c:v>123.97</c:v>
                </c:pt>
                <c:pt idx="4889">
                  <c:v>124</c:v>
                </c:pt>
                <c:pt idx="4890">
                  <c:v>124.02</c:v>
                </c:pt>
                <c:pt idx="4891">
                  <c:v>124.04</c:v>
                </c:pt>
                <c:pt idx="4892">
                  <c:v>124.06</c:v>
                </c:pt>
                <c:pt idx="4893">
                  <c:v>124.08</c:v>
                </c:pt>
                <c:pt idx="4894">
                  <c:v>124.1</c:v>
                </c:pt>
                <c:pt idx="4895">
                  <c:v>124.12</c:v>
                </c:pt>
                <c:pt idx="4896">
                  <c:v>124.14</c:v>
                </c:pt>
                <c:pt idx="4897">
                  <c:v>124.16</c:v>
                </c:pt>
                <c:pt idx="4898">
                  <c:v>124.18</c:v>
                </c:pt>
                <c:pt idx="4899">
                  <c:v>124.2</c:v>
                </c:pt>
                <c:pt idx="4900">
                  <c:v>124.22</c:v>
                </c:pt>
                <c:pt idx="4901">
                  <c:v>124.24</c:v>
                </c:pt>
                <c:pt idx="4902">
                  <c:v>124.26</c:v>
                </c:pt>
                <c:pt idx="4903">
                  <c:v>124.28</c:v>
                </c:pt>
                <c:pt idx="4904">
                  <c:v>124.3</c:v>
                </c:pt>
                <c:pt idx="4905">
                  <c:v>124.32</c:v>
                </c:pt>
                <c:pt idx="4906">
                  <c:v>124.34</c:v>
                </c:pt>
                <c:pt idx="4907">
                  <c:v>124.36</c:v>
                </c:pt>
                <c:pt idx="4908">
                  <c:v>124.38</c:v>
                </c:pt>
                <c:pt idx="4909">
                  <c:v>124.41</c:v>
                </c:pt>
                <c:pt idx="4910">
                  <c:v>124.43</c:v>
                </c:pt>
                <c:pt idx="4911">
                  <c:v>124.45</c:v>
                </c:pt>
                <c:pt idx="4912">
                  <c:v>124.47</c:v>
                </c:pt>
                <c:pt idx="4913">
                  <c:v>124.49</c:v>
                </c:pt>
                <c:pt idx="4914">
                  <c:v>124.51</c:v>
                </c:pt>
                <c:pt idx="4915">
                  <c:v>124.53</c:v>
                </c:pt>
                <c:pt idx="4916">
                  <c:v>124.55</c:v>
                </c:pt>
                <c:pt idx="4917">
                  <c:v>124.57</c:v>
                </c:pt>
                <c:pt idx="4918">
                  <c:v>124.59</c:v>
                </c:pt>
                <c:pt idx="4919">
                  <c:v>124.61</c:v>
                </c:pt>
                <c:pt idx="4920">
                  <c:v>124.63</c:v>
                </c:pt>
                <c:pt idx="4921">
                  <c:v>124.65</c:v>
                </c:pt>
                <c:pt idx="4922">
                  <c:v>124.67</c:v>
                </c:pt>
                <c:pt idx="4923">
                  <c:v>124.69</c:v>
                </c:pt>
                <c:pt idx="4924">
                  <c:v>124.71</c:v>
                </c:pt>
                <c:pt idx="4925">
                  <c:v>124.73</c:v>
                </c:pt>
                <c:pt idx="4926">
                  <c:v>124.75</c:v>
                </c:pt>
                <c:pt idx="4927">
                  <c:v>124.77</c:v>
                </c:pt>
                <c:pt idx="4928">
                  <c:v>124.79</c:v>
                </c:pt>
                <c:pt idx="4929">
                  <c:v>124.82</c:v>
                </c:pt>
                <c:pt idx="4930">
                  <c:v>124.84</c:v>
                </c:pt>
                <c:pt idx="4931">
                  <c:v>124.86</c:v>
                </c:pt>
                <c:pt idx="4932">
                  <c:v>124.88</c:v>
                </c:pt>
                <c:pt idx="4933">
                  <c:v>124.9</c:v>
                </c:pt>
                <c:pt idx="4934">
                  <c:v>124.92</c:v>
                </c:pt>
                <c:pt idx="4935">
                  <c:v>124.94</c:v>
                </c:pt>
                <c:pt idx="4936">
                  <c:v>124.96</c:v>
                </c:pt>
                <c:pt idx="4937">
                  <c:v>124.98</c:v>
                </c:pt>
                <c:pt idx="4938">
                  <c:v>125</c:v>
                </c:pt>
                <c:pt idx="4939">
                  <c:v>125.02</c:v>
                </c:pt>
                <c:pt idx="4940">
                  <c:v>125.04</c:v>
                </c:pt>
                <c:pt idx="4941">
                  <c:v>125.06</c:v>
                </c:pt>
                <c:pt idx="4942">
                  <c:v>125.08</c:v>
                </c:pt>
                <c:pt idx="4943">
                  <c:v>125.1</c:v>
                </c:pt>
                <c:pt idx="4944">
                  <c:v>125.12</c:v>
                </c:pt>
                <c:pt idx="4945">
                  <c:v>125.14</c:v>
                </c:pt>
                <c:pt idx="4946">
                  <c:v>125.16</c:v>
                </c:pt>
                <c:pt idx="4947">
                  <c:v>125.18</c:v>
                </c:pt>
                <c:pt idx="4948">
                  <c:v>125.21</c:v>
                </c:pt>
                <c:pt idx="4949">
                  <c:v>125.23</c:v>
                </c:pt>
                <c:pt idx="4950">
                  <c:v>125.25</c:v>
                </c:pt>
                <c:pt idx="4951">
                  <c:v>125.27</c:v>
                </c:pt>
                <c:pt idx="4952">
                  <c:v>125.29</c:v>
                </c:pt>
                <c:pt idx="4953">
                  <c:v>125.31</c:v>
                </c:pt>
                <c:pt idx="4954">
                  <c:v>125.33</c:v>
                </c:pt>
                <c:pt idx="4955">
                  <c:v>125.35</c:v>
                </c:pt>
                <c:pt idx="4956">
                  <c:v>125.37</c:v>
                </c:pt>
                <c:pt idx="4957">
                  <c:v>125.39</c:v>
                </c:pt>
                <c:pt idx="4958">
                  <c:v>125.41</c:v>
                </c:pt>
                <c:pt idx="4959">
                  <c:v>125.43</c:v>
                </c:pt>
                <c:pt idx="4960">
                  <c:v>125.45</c:v>
                </c:pt>
                <c:pt idx="4961">
                  <c:v>125.47</c:v>
                </c:pt>
                <c:pt idx="4962">
                  <c:v>125.49</c:v>
                </c:pt>
                <c:pt idx="4963">
                  <c:v>125.51</c:v>
                </c:pt>
                <c:pt idx="4964">
                  <c:v>125.53</c:v>
                </c:pt>
                <c:pt idx="4965">
                  <c:v>125.55</c:v>
                </c:pt>
                <c:pt idx="4966">
                  <c:v>125.57</c:v>
                </c:pt>
                <c:pt idx="4967">
                  <c:v>125.59</c:v>
                </c:pt>
                <c:pt idx="4968">
                  <c:v>125.62</c:v>
                </c:pt>
                <c:pt idx="4969">
                  <c:v>125.64</c:v>
                </c:pt>
                <c:pt idx="4970">
                  <c:v>125.66</c:v>
                </c:pt>
                <c:pt idx="4971">
                  <c:v>125.68</c:v>
                </c:pt>
                <c:pt idx="4972">
                  <c:v>125.7</c:v>
                </c:pt>
                <c:pt idx="4973">
                  <c:v>125.72</c:v>
                </c:pt>
                <c:pt idx="4974">
                  <c:v>125.74</c:v>
                </c:pt>
                <c:pt idx="4975">
                  <c:v>125.76</c:v>
                </c:pt>
                <c:pt idx="4976">
                  <c:v>125.78</c:v>
                </c:pt>
                <c:pt idx="4977">
                  <c:v>125.8</c:v>
                </c:pt>
                <c:pt idx="4978">
                  <c:v>125.82</c:v>
                </c:pt>
                <c:pt idx="4979">
                  <c:v>125.84</c:v>
                </c:pt>
                <c:pt idx="4980">
                  <c:v>125.86</c:v>
                </c:pt>
                <c:pt idx="4981">
                  <c:v>125.88</c:v>
                </c:pt>
                <c:pt idx="4982">
                  <c:v>125.9</c:v>
                </c:pt>
                <c:pt idx="4983">
                  <c:v>125.92</c:v>
                </c:pt>
                <c:pt idx="4984">
                  <c:v>125.94</c:v>
                </c:pt>
                <c:pt idx="4985">
                  <c:v>125.96</c:v>
                </c:pt>
                <c:pt idx="4986">
                  <c:v>125.98</c:v>
                </c:pt>
                <c:pt idx="4987">
                  <c:v>126</c:v>
                </c:pt>
                <c:pt idx="4988">
                  <c:v>126.03</c:v>
                </c:pt>
                <c:pt idx="4989">
                  <c:v>126.05</c:v>
                </c:pt>
                <c:pt idx="4990">
                  <c:v>126.07</c:v>
                </c:pt>
                <c:pt idx="4991">
                  <c:v>126.09</c:v>
                </c:pt>
                <c:pt idx="4992">
                  <c:v>126.11</c:v>
                </c:pt>
                <c:pt idx="4993">
                  <c:v>126.13</c:v>
                </c:pt>
                <c:pt idx="4994">
                  <c:v>126.15</c:v>
                </c:pt>
                <c:pt idx="4995">
                  <c:v>126.17</c:v>
                </c:pt>
                <c:pt idx="4996">
                  <c:v>126.19</c:v>
                </c:pt>
                <c:pt idx="4997">
                  <c:v>126.21</c:v>
                </c:pt>
                <c:pt idx="4998">
                  <c:v>126.23</c:v>
                </c:pt>
                <c:pt idx="4999">
                  <c:v>126.25</c:v>
                </c:pt>
                <c:pt idx="5000">
                  <c:v>126.27</c:v>
                </c:pt>
                <c:pt idx="5001">
                  <c:v>126.29</c:v>
                </c:pt>
                <c:pt idx="5002">
                  <c:v>126.31</c:v>
                </c:pt>
                <c:pt idx="5003">
                  <c:v>126.33</c:v>
                </c:pt>
                <c:pt idx="5004">
                  <c:v>126.35</c:v>
                </c:pt>
                <c:pt idx="5005">
                  <c:v>126.37</c:v>
                </c:pt>
                <c:pt idx="5006">
                  <c:v>126.39</c:v>
                </c:pt>
                <c:pt idx="5007">
                  <c:v>126.41</c:v>
                </c:pt>
                <c:pt idx="5008">
                  <c:v>126.44</c:v>
                </c:pt>
                <c:pt idx="5009">
                  <c:v>126.46</c:v>
                </c:pt>
                <c:pt idx="5010">
                  <c:v>126.48</c:v>
                </c:pt>
                <c:pt idx="5011">
                  <c:v>126.5</c:v>
                </c:pt>
                <c:pt idx="5012">
                  <c:v>126.52</c:v>
                </c:pt>
                <c:pt idx="5013">
                  <c:v>126.54</c:v>
                </c:pt>
                <c:pt idx="5014">
                  <c:v>126.56</c:v>
                </c:pt>
                <c:pt idx="5015">
                  <c:v>126.58</c:v>
                </c:pt>
                <c:pt idx="5016">
                  <c:v>126.6</c:v>
                </c:pt>
                <c:pt idx="5017">
                  <c:v>126.62</c:v>
                </c:pt>
                <c:pt idx="5018">
                  <c:v>126.64</c:v>
                </c:pt>
                <c:pt idx="5019">
                  <c:v>126.66</c:v>
                </c:pt>
                <c:pt idx="5020">
                  <c:v>126.68</c:v>
                </c:pt>
                <c:pt idx="5021">
                  <c:v>126.7</c:v>
                </c:pt>
                <c:pt idx="5022">
                  <c:v>126.72</c:v>
                </c:pt>
                <c:pt idx="5023">
                  <c:v>126.74</c:v>
                </c:pt>
                <c:pt idx="5024">
                  <c:v>126.76</c:v>
                </c:pt>
                <c:pt idx="5025">
                  <c:v>126.78</c:v>
                </c:pt>
                <c:pt idx="5026">
                  <c:v>126.8</c:v>
                </c:pt>
                <c:pt idx="5027">
                  <c:v>126.82</c:v>
                </c:pt>
                <c:pt idx="5028">
                  <c:v>126.85</c:v>
                </c:pt>
                <c:pt idx="5029">
                  <c:v>126.87</c:v>
                </c:pt>
                <c:pt idx="5030">
                  <c:v>126.89</c:v>
                </c:pt>
                <c:pt idx="5031">
                  <c:v>126.91</c:v>
                </c:pt>
                <c:pt idx="5032">
                  <c:v>126.93</c:v>
                </c:pt>
                <c:pt idx="5033">
                  <c:v>126.95</c:v>
                </c:pt>
                <c:pt idx="5034">
                  <c:v>126.97</c:v>
                </c:pt>
                <c:pt idx="5035">
                  <c:v>126.99</c:v>
                </c:pt>
                <c:pt idx="5036">
                  <c:v>127.01</c:v>
                </c:pt>
                <c:pt idx="5037">
                  <c:v>127.03</c:v>
                </c:pt>
                <c:pt idx="5038">
                  <c:v>127.05</c:v>
                </c:pt>
                <c:pt idx="5039">
                  <c:v>127.07</c:v>
                </c:pt>
                <c:pt idx="5040">
                  <c:v>127.09</c:v>
                </c:pt>
                <c:pt idx="5041">
                  <c:v>127.11</c:v>
                </c:pt>
                <c:pt idx="5042">
                  <c:v>127.13</c:v>
                </c:pt>
                <c:pt idx="5043">
                  <c:v>127.15</c:v>
                </c:pt>
                <c:pt idx="5044">
                  <c:v>127.17</c:v>
                </c:pt>
                <c:pt idx="5045">
                  <c:v>127.19</c:v>
                </c:pt>
                <c:pt idx="5046">
                  <c:v>127.21</c:v>
                </c:pt>
                <c:pt idx="5047">
                  <c:v>127.24</c:v>
                </c:pt>
                <c:pt idx="5048">
                  <c:v>127.26</c:v>
                </c:pt>
                <c:pt idx="5049">
                  <c:v>127.28</c:v>
                </c:pt>
                <c:pt idx="5050">
                  <c:v>127.3</c:v>
                </c:pt>
                <c:pt idx="5051">
                  <c:v>127.32</c:v>
                </c:pt>
                <c:pt idx="5052">
                  <c:v>127.34</c:v>
                </c:pt>
                <c:pt idx="5053">
                  <c:v>127.36</c:v>
                </c:pt>
                <c:pt idx="5054">
                  <c:v>127.38</c:v>
                </c:pt>
                <c:pt idx="5055">
                  <c:v>127.4</c:v>
                </c:pt>
                <c:pt idx="5056">
                  <c:v>127.42</c:v>
                </c:pt>
                <c:pt idx="5057">
                  <c:v>127.44</c:v>
                </c:pt>
                <c:pt idx="5058">
                  <c:v>127.46</c:v>
                </c:pt>
                <c:pt idx="5059">
                  <c:v>127.48</c:v>
                </c:pt>
                <c:pt idx="5060">
                  <c:v>127.5</c:v>
                </c:pt>
                <c:pt idx="5061">
                  <c:v>127.52</c:v>
                </c:pt>
                <c:pt idx="5062">
                  <c:v>127.54</c:v>
                </c:pt>
                <c:pt idx="5063">
                  <c:v>127.56</c:v>
                </c:pt>
                <c:pt idx="5064">
                  <c:v>127.58</c:v>
                </c:pt>
                <c:pt idx="5065">
                  <c:v>127.6</c:v>
                </c:pt>
                <c:pt idx="5066">
                  <c:v>127.62</c:v>
                </c:pt>
                <c:pt idx="5067">
                  <c:v>127.65</c:v>
                </c:pt>
                <c:pt idx="5068">
                  <c:v>127.67</c:v>
                </c:pt>
                <c:pt idx="5069">
                  <c:v>127.69</c:v>
                </c:pt>
                <c:pt idx="5070">
                  <c:v>127.71</c:v>
                </c:pt>
                <c:pt idx="5071">
                  <c:v>127.73</c:v>
                </c:pt>
                <c:pt idx="5072">
                  <c:v>127.75</c:v>
                </c:pt>
                <c:pt idx="5073">
                  <c:v>127.77</c:v>
                </c:pt>
                <c:pt idx="5074">
                  <c:v>127.79</c:v>
                </c:pt>
                <c:pt idx="5075">
                  <c:v>127.81</c:v>
                </c:pt>
                <c:pt idx="5076">
                  <c:v>127.83</c:v>
                </c:pt>
                <c:pt idx="5077">
                  <c:v>127.85</c:v>
                </c:pt>
                <c:pt idx="5078">
                  <c:v>127.87</c:v>
                </c:pt>
                <c:pt idx="5079">
                  <c:v>127.89</c:v>
                </c:pt>
                <c:pt idx="5080">
                  <c:v>127.91</c:v>
                </c:pt>
                <c:pt idx="5081">
                  <c:v>127.93</c:v>
                </c:pt>
                <c:pt idx="5082">
                  <c:v>127.95</c:v>
                </c:pt>
                <c:pt idx="5083">
                  <c:v>127.97</c:v>
                </c:pt>
                <c:pt idx="5084">
                  <c:v>127.99</c:v>
                </c:pt>
                <c:pt idx="5085">
                  <c:v>128.01</c:v>
                </c:pt>
                <c:pt idx="5086">
                  <c:v>128.03</c:v>
                </c:pt>
                <c:pt idx="5087">
                  <c:v>128.06</c:v>
                </c:pt>
                <c:pt idx="5088">
                  <c:v>128.08000000000001</c:v>
                </c:pt>
                <c:pt idx="5089">
                  <c:v>128.1</c:v>
                </c:pt>
                <c:pt idx="5090">
                  <c:v>128.12</c:v>
                </c:pt>
                <c:pt idx="5091">
                  <c:v>128.13999999999999</c:v>
                </c:pt>
                <c:pt idx="5092">
                  <c:v>128.16</c:v>
                </c:pt>
                <c:pt idx="5093">
                  <c:v>128.18</c:v>
                </c:pt>
                <c:pt idx="5094">
                  <c:v>128.19999999999999</c:v>
                </c:pt>
                <c:pt idx="5095">
                  <c:v>128.22</c:v>
                </c:pt>
                <c:pt idx="5096">
                  <c:v>128.24</c:v>
                </c:pt>
                <c:pt idx="5097">
                  <c:v>128.26</c:v>
                </c:pt>
                <c:pt idx="5098">
                  <c:v>128.28</c:v>
                </c:pt>
                <c:pt idx="5099">
                  <c:v>128.30000000000001</c:v>
                </c:pt>
                <c:pt idx="5100">
                  <c:v>128.32</c:v>
                </c:pt>
                <c:pt idx="5101">
                  <c:v>128.34</c:v>
                </c:pt>
                <c:pt idx="5102">
                  <c:v>128.36000000000001</c:v>
                </c:pt>
                <c:pt idx="5103">
                  <c:v>128.38</c:v>
                </c:pt>
                <c:pt idx="5104">
                  <c:v>128.4</c:v>
                </c:pt>
                <c:pt idx="5105">
                  <c:v>128.41999999999999</c:v>
                </c:pt>
                <c:pt idx="5106">
                  <c:v>128.44</c:v>
                </c:pt>
                <c:pt idx="5107">
                  <c:v>128.47</c:v>
                </c:pt>
                <c:pt idx="5108">
                  <c:v>128.49</c:v>
                </c:pt>
                <c:pt idx="5109">
                  <c:v>128.51</c:v>
                </c:pt>
                <c:pt idx="5110">
                  <c:v>128.53</c:v>
                </c:pt>
                <c:pt idx="5111">
                  <c:v>128.55000000000001</c:v>
                </c:pt>
                <c:pt idx="5112">
                  <c:v>128.57</c:v>
                </c:pt>
                <c:pt idx="5113">
                  <c:v>128.59</c:v>
                </c:pt>
                <c:pt idx="5114">
                  <c:v>128.61000000000001</c:v>
                </c:pt>
                <c:pt idx="5115">
                  <c:v>128.63</c:v>
                </c:pt>
                <c:pt idx="5116">
                  <c:v>128.65</c:v>
                </c:pt>
                <c:pt idx="5117">
                  <c:v>128.66999999999999</c:v>
                </c:pt>
                <c:pt idx="5118">
                  <c:v>128.69</c:v>
                </c:pt>
                <c:pt idx="5119">
                  <c:v>128.71</c:v>
                </c:pt>
                <c:pt idx="5120">
                  <c:v>128.72999999999999</c:v>
                </c:pt>
                <c:pt idx="5121">
                  <c:v>128.75</c:v>
                </c:pt>
                <c:pt idx="5122">
                  <c:v>128.77000000000001</c:v>
                </c:pt>
                <c:pt idx="5123">
                  <c:v>128.79</c:v>
                </c:pt>
                <c:pt idx="5124">
                  <c:v>128.81</c:v>
                </c:pt>
                <c:pt idx="5125">
                  <c:v>128.83000000000001</c:v>
                </c:pt>
                <c:pt idx="5126">
                  <c:v>128.85</c:v>
                </c:pt>
                <c:pt idx="5127">
                  <c:v>128.88</c:v>
                </c:pt>
                <c:pt idx="5128">
                  <c:v>128.9</c:v>
                </c:pt>
                <c:pt idx="5129">
                  <c:v>128.91999999999999</c:v>
                </c:pt>
                <c:pt idx="5130">
                  <c:v>128.94</c:v>
                </c:pt>
                <c:pt idx="5131">
                  <c:v>128.96</c:v>
                </c:pt>
                <c:pt idx="5132">
                  <c:v>128.97999999999999</c:v>
                </c:pt>
                <c:pt idx="5133">
                  <c:v>129</c:v>
                </c:pt>
                <c:pt idx="5134">
                  <c:v>129.02000000000001</c:v>
                </c:pt>
                <c:pt idx="5135">
                  <c:v>129.04</c:v>
                </c:pt>
                <c:pt idx="5136">
                  <c:v>129.06</c:v>
                </c:pt>
                <c:pt idx="5137">
                  <c:v>129.08000000000001</c:v>
                </c:pt>
                <c:pt idx="5138">
                  <c:v>129.1</c:v>
                </c:pt>
                <c:pt idx="5139">
                  <c:v>129.12</c:v>
                </c:pt>
                <c:pt idx="5140">
                  <c:v>129.13999999999999</c:v>
                </c:pt>
                <c:pt idx="5141">
                  <c:v>129.16</c:v>
                </c:pt>
                <c:pt idx="5142">
                  <c:v>129.18</c:v>
                </c:pt>
                <c:pt idx="5143">
                  <c:v>129.19999999999999</c:v>
                </c:pt>
                <c:pt idx="5144">
                  <c:v>129.22</c:v>
                </c:pt>
                <c:pt idx="5145">
                  <c:v>129.24</c:v>
                </c:pt>
                <c:pt idx="5146">
                  <c:v>129.27000000000001</c:v>
                </c:pt>
                <c:pt idx="5147">
                  <c:v>129.29</c:v>
                </c:pt>
                <c:pt idx="5148">
                  <c:v>129.31</c:v>
                </c:pt>
                <c:pt idx="5149">
                  <c:v>129.33000000000001</c:v>
                </c:pt>
                <c:pt idx="5150">
                  <c:v>129.35</c:v>
                </c:pt>
                <c:pt idx="5151">
                  <c:v>129.37</c:v>
                </c:pt>
                <c:pt idx="5152">
                  <c:v>129.38999999999999</c:v>
                </c:pt>
                <c:pt idx="5153">
                  <c:v>129.41</c:v>
                </c:pt>
                <c:pt idx="5154">
                  <c:v>129.43</c:v>
                </c:pt>
                <c:pt idx="5155">
                  <c:v>129.44999999999999</c:v>
                </c:pt>
                <c:pt idx="5156">
                  <c:v>129.47</c:v>
                </c:pt>
                <c:pt idx="5157">
                  <c:v>129.49</c:v>
                </c:pt>
                <c:pt idx="5158">
                  <c:v>129.51</c:v>
                </c:pt>
                <c:pt idx="5159">
                  <c:v>129.53</c:v>
                </c:pt>
                <c:pt idx="5160">
                  <c:v>129.55000000000001</c:v>
                </c:pt>
                <c:pt idx="5161">
                  <c:v>129.57</c:v>
                </c:pt>
                <c:pt idx="5162">
                  <c:v>129.59</c:v>
                </c:pt>
                <c:pt idx="5163">
                  <c:v>129.61000000000001</c:v>
                </c:pt>
                <c:pt idx="5164">
                  <c:v>129.63</c:v>
                </c:pt>
                <c:pt idx="5165">
                  <c:v>129.65</c:v>
                </c:pt>
                <c:pt idx="5166">
                  <c:v>129.68</c:v>
                </c:pt>
                <c:pt idx="5167">
                  <c:v>129.69999999999999</c:v>
                </c:pt>
                <c:pt idx="5168">
                  <c:v>129.72</c:v>
                </c:pt>
                <c:pt idx="5169">
                  <c:v>129.74</c:v>
                </c:pt>
                <c:pt idx="5170">
                  <c:v>129.76</c:v>
                </c:pt>
                <c:pt idx="5171">
                  <c:v>129.78</c:v>
                </c:pt>
                <c:pt idx="5172">
                  <c:v>129.80000000000001</c:v>
                </c:pt>
                <c:pt idx="5173">
                  <c:v>129.82</c:v>
                </c:pt>
                <c:pt idx="5174">
                  <c:v>129.84</c:v>
                </c:pt>
                <c:pt idx="5175">
                  <c:v>129.86000000000001</c:v>
                </c:pt>
                <c:pt idx="5176">
                  <c:v>129.88</c:v>
                </c:pt>
                <c:pt idx="5177">
                  <c:v>129.9</c:v>
                </c:pt>
                <c:pt idx="5178">
                  <c:v>129.91999999999999</c:v>
                </c:pt>
                <c:pt idx="5179">
                  <c:v>129.94</c:v>
                </c:pt>
                <c:pt idx="5180">
                  <c:v>129.96</c:v>
                </c:pt>
                <c:pt idx="5181">
                  <c:v>129.97999999999999</c:v>
                </c:pt>
                <c:pt idx="5182">
                  <c:v>130</c:v>
                </c:pt>
                <c:pt idx="5183">
                  <c:v>130.02000000000001</c:v>
                </c:pt>
                <c:pt idx="5184">
                  <c:v>130.04</c:v>
                </c:pt>
                <c:pt idx="5185">
                  <c:v>130.06</c:v>
                </c:pt>
                <c:pt idx="5186">
                  <c:v>130.09</c:v>
                </c:pt>
                <c:pt idx="5187">
                  <c:v>130.11000000000001</c:v>
                </c:pt>
                <c:pt idx="5188">
                  <c:v>130.13</c:v>
                </c:pt>
                <c:pt idx="5189">
                  <c:v>130.15</c:v>
                </c:pt>
                <c:pt idx="5190">
                  <c:v>130.16999999999999</c:v>
                </c:pt>
                <c:pt idx="5191">
                  <c:v>130.19</c:v>
                </c:pt>
                <c:pt idx="5192">
                  <c:v>130.21</c:v>
                </c:pt>
                <c:pt idx="5193">
                  <c:v>130.22999999999999</c:v>
                </c:pt>
                <c:pt idx="5194">
                  <c:v>130.25</c:v>
                </c:pt>
                <c:pt idx="5195">
                  <c:v>130.27000000000001</c:v>
                </c:pt>
                <c:pt idx="5196">
                  <c:v>130.29</c:v>
                </c:pt>
                <c:pt idx="5197">
                  <c:v>130.31</c:v>
                </c:pt>
                <c:pt idx="5198">
                  <c:v>130.33000000000001</c:v>
                </c:pt>
                <c:pt idx="5199">
                  <c:v>130.35</c:v>
                </c:pt>
                <c:pt idx="5200">
                  <c:v>130.37</c:v>
                </c:pt>
                <c:pt idx="5201">
                  <c:v>130.38999999999999</c:v>
                </c:pt>
                <c:pt idx="5202">
                  <c:v>130.41</c:v>
                </c:pt>
                <c:pt idx="5203">
                  <c:v>130.43</c:v>
                </c:pt>
                <c:pt idx="5204">
                  <c:v>130.44999999999999</c:v>
                </c:pt>
                <c:pt idx="5205">
                  <c:v>130.47</c:v>
                </c:pt>
                <c:pt idx="5206">
                  <c:v>130.5</c:v>
                </c:pt>
                <c:pt idx="5207">
                  <c:v>130.52000000000001</c:v>
                </c:pt>
                <c:pt idx="5208">
                  <c:v>130.54</c:v>
                </c:pt>
                <c:pt idx="5209">
                  <c:v>130.56</c:v>
                </c:pt>
                <c:pt idx="5210">
                  <c:v>130.58000000000001</c:v>
                </c:pt>
                <c:pt idx="5211">
                  <c:v>130.6</c:v>
                </c:pt>
                <c:pt idx="5212">
                  <c:v>130.62</c:v>
                </c:pt>
                <c:pt idx="5213">
                  <c:v>130.63999999999999</c:v>
                </c:pt>
                <c:pt idx="5214">
                  <c:v>130.66</c:v>
                </c:pt>
                <c:pt idx="5215">
                  <c:v>130.68</c:v>
                </c:pt>
                <c:pt idx="5216">
                  <c:v>130.69999999999999</c:v>
                </c:pt>
                <c:pt idx="5217">
                  <c:v>130.72</c:v>
                </c:pt>
                <c:pt idx="5218">
                  <c:v>130.74</c:v>
                </c:pt>
                <c:pt idx="5219">
                  <c:v>130.76</c:v>
                </c:pt>
                <c:pt idx="5220">
                  <c:v>130.78</c:v>
                </c:pt>
                <c:pt idx="5221">
                  <c:v>130.80000000000001</c:v>
                </c:pt>
                <c:pt idx="5222">
                  <c:v>130.82</c:v>
                </c:pt>
                <c:pt idx="5223">
                  <c:v>130.84</c:v>
                </c:pt>
                <c:pt idx="5224">
                  <c:v>130.86000000000001</c:v>
                </c:pt>
                <c:pt idx="5225">
                  <c:v>130.88</c:v>
                </c:pt>
                <c:pt idx="5226">
                  <c:v>130.91</c:v>
                </c:pt>
                <c:pt idx="5227">
                  <c:v>130.93</c:v>
                </c:pt>
                <c:pt idx="5228">
                  <c:v>130.94999999999999</c:v>
                </c:pt>
                <c:pt idx="5229">
                  <c:v>130.97</c:v>
                </c:pt>
                <c:pt idx="5230">
                  <c:v>130.99</c:v>
                </c:pt>
                <c:pt idx="5231">
                  <c:v>131.01</c:v>
                </c:pt>
                <c:pt idx="5232">
                  <c:v>131.03</c:v>
                </c:pt>
                <c:pt idx="5233">
                  <c:v>131.05000000000001</c:v>
                </c:pt>
                <c:pt idx="5234">
                  <c:v>131.07</c:v>
                </c:pt>
                <c:pt idx="5235">
                  <c:v>131.09</c:v>
                </c:pt>
                <c:pt idx="5236">
                  <c:v>131.11000000000001</c:v>
                </c:pt>
                <c:pt idx="5237">
                  <c:v>131.13</c:v>
                </c:pt>
                <c:pt idx="5238">
                  <c:v>131.15</c:v>
                </c:pt>
                <c:pt idx="5239">
                  <c:v>131.16999999999999</c:v>
                </c:pt>
                <c:pt idx="5240">
                  <c:v>131.19</c:v>
                </c:pt>
                <c:pt idx="5241">
                  <c:v>131.21</c:v>
                </c:pt>
                <c:pt idx="5242">
                  <c:v>131.22999999999999</c:v>
                </c:pt>
                <c:pt idx="5243">
                  <c:v>131.25</c:v>
                </c:pt>
                <c:pt idx="5244">
                  <c:v>131.27000000000001</c:v>
                </c:pt>
                <c:pt idx="5245">
                  <c:v>131.30000000000001</c:v>
                </c:pt>
                <c:pt idx="5246">
                  <c:v>131.32</c:v>
                </c:pt>
                <c:pt idx="5247">
                  <c:v>131.34</c:v>
                </c:pt>
                <c:pt idx="5248">
                  <c:v>131.36000000000001</c:v>
                </c:pt>
                <c:pt idx="5249">
                  <c:v>131.38</c:v>
                </c:pt>
                <c:pt idx="5250">
                  <c:v>131.4</c:v>
                </c:pt>
                <c:pt idx="5251">
                  <c:v>131.41999999999999</c:v>
                </c:pt>
                <c:pt idx="5252">
                  <c:v>131.44</c:v>
                </c:pt>
                <c:pt idx="5253">
                  <c:v>131.46</c:v>
                </c:pt>
                <c:pt idx="5254">
                  <c:v>131.47999999999999</c:v>
                </c:pt>
                <c:pt idx="5255">
                  <c:v>131.5</c:v>
                </c:pt>
                <c:pt idx="5256">
                  <c:v>131.52000000000001</c:v>
                </c:pt>
                <c:pt idx="5257">
                  <c:v>131.54</c:v>
                </c:pt>
                <c:pt idx="5258">
                  <c:v>131.56</c:v>
                </c:pt>
                <c:pt idx="5259">
                  <c:v>131.58000000000001</c:v>
                </c:pt>
                <c:pt idx="5260">
                  <c:v>131.6</c:v>
                </c:pt>
                <c:pt idx="5261">
                  <c:v>131.62</c:v>
                </c:pt>
                <c:pt idx="5262">
                  <c:v>131.63999999999999</c:v>
                </c:pt>
                <c:pt idx="5263">
                  <c:v>131.66</c:v>
                </c:pt>
                <c:pt idx="5264">
                  <c:v>131.68</c:v>
                </c:pt>
                <c:pt idx="5265">
                  <c:v>131.71</c:v>
                </c:pt>
                <c:pt idx="5266">
                  <c:v>131.72999999999999</c:v>
                </c:pt>
                <c:pt idx="5267">
                  <c:v>131.75</c:v>
                </c:pt>
                <c:pt idx="5268">
                  <c:v>131.77000000000001</c:v>
                </c:pt>
                <c:pt idx="5269">
                  <c:v>131.79</c:v>
                </c:pt>
                <c:pt idx="5270">
                  <c:v>131.81</c:v>
                </c:pt>
                <c:pt idx="5271">
                  <c:v>131.83000000000001</c:v>
                </c:pt>
                <c:pt idx="5272">
                  <c:v>131.85</c:v>
                </c:pt>
                <c:pt idx="5273">
                  <c:v>131.87</c:v>
                </c:pt>
                <c:pt idx="5274">
                  <c:v>131.88999999999999</c:v>
                </c:pt>
                <c:pt idx="5275">
                  <c:v>131.91</c:v>
                </c:pt>
                <c:pt idx="5276">
                  <c:v>131.93</c:v>
                </c:pt>
                <c:pt idx="5277">
                  <c:v>131.94999999999999</c:v>
                </c:pt>
                <c:pt idx="5278">
                  <c:v>131.97</c:v>
                </c:pt>
                <c:pt idx="5279">
                  <c:v>131.99</c:v>
                </c:pt>
                <c:pt idx="5280">
                  <c:v>132.01</c:v>
                </c:pt>
                <c:pt idx="5281">
                  <c:v>132.03</c:v>
                </c:pt>
                <c:pt idx="5282">
                  <c:v>132.05000000000001</c:v>
                </c:pt>
                <c:pt idx="5283">
                  <c:v>132.07</c:v>
                </c:pt>
                <c:pt idx="5284">
                  <c:v>132.09</c:v>
                </c:pt>
                <c:pt idx="5285">
                  <c:v>132.12</c:v>
                </c:pt>
                <c:pt idx="5286">
                  <c:v>132.13999999999999</c:v>
                </c:pt>
                <c:pt idx="5287">
                  <c:v>132.16</c:v>
                </c:pt>
                <c:pt idx="5288">
                  <c:v>132.18</c:v>
                </c:pt>
                <c:pt idx="5289">
                  <c:v>132.19999999999999</c:v>
                </c:pt>
                <c:pt idx="5290">
                  <c:v>132.22</c:v>
                </c:pt>
                <c:pt idx="5291">
                  <c:v>132.24</c:v>
                </c:pt>
                <c:pt idx="5292">
                  <c:v>132.26</c:v>
                </c:pt>
                <c:pt idx="5293">
                  <c:v>132.28</c:v>
                </c:pt>
                <c:pt idx="5294">
                  <c:v>132.30000000000001</c:v>
                </c:pt>
                <c:pt idx="5295">
                  <c:v>132.32</c:v>
                </c:pt>
                <c:pt idx="5296">
                  <c:v>132.34</c:v>
                </c:pt>
                <c:pt idx="5297">
                  <c:v>132.36000000000001</c:v>
                </c:pt>
                <c:pt idx="5298">
                  <c:v>132.38</c:v>
                </c:pt>
                <c:pt idx="5299">
                  <c:v>132.4</c:v>
                </c:pt>
                <c:pt idx="5300">
                  <c:v>132.41999999999999</c:v>
                </c:pt>
                <c:pt idx="5301">
                  <c:v>132.44</c:v>
                </c:pt>
                <c:pt idx="5302">
                  <c:v>132.46</c:v>
                </c:pt>
                <c:pt idx="5303">
                  <c:v>132.47999999999999</c:v>
                </c:pt>
                <c:pt idx="5304">
                  <c:v>132.5</c:v>
                </c:pt>
                <c:pt idx="5305">
                  <c:v>132.53</c:v>
                </c:pt>
                <c:pt idx="5306">
                  <c:v>132.55000000000001</c:v>
                </c:pt>
                <c:pt idx="5307">
                  <c:v>132.57</c:v>
                </c:pt>
                <c:pt idx="5308">
                  <c:v>132.59</c:v>
                </c:pt>
                <c:pt idx="5309">
                  <c:v>132.61000000000001</c:v>
                </c:pt>
                <c:pt idx="5310">
                  <c:v>132.63</c:v>
                </c:pt>
                <c:pt idx="5311">
                  <c:v>132.65</c:v>
                </c:pt>
                <c:pt idx="5312">
                  <c:v>132.66999999999999</c:v>
                </c:pt>
                <c:pt idx="5313">
                  <c:v>132.69</c:v>
                </c:pt>
                <c:pt idx="5314">
                  <c:v>132.71</c:v>
                </c:pt>
                <c:pt idx="5315">
                  <c:v>132.72999999999999</c:v>
                </c:pt>
                <c:pt idx="5316">
                  <c:v>132.75</c:v>
                </c:pt>
                <c:pt idx="5317">
                  <c:v>132.77000000000001</c:v>
                </c:pt>
                <c:pt idx="5318">
                  <c:v>132.79</c:v>
                </c:pt>
                <c:pt idx="5319">
                  <c:v>132.81</c:v>
                </c:pt>
                <c:pt idx="5320">
                  <c:v>132.83000000000001</c:v>
                </c:pt>
                <c:pt idx="5321">
                  <c:v>132.85</c:v>
                </c:pt>
                <c:pt idx="5322">
                  <c:v>132.87</c:v>
                </c:pt>
                <c:pt idx="5323">
                  <c:v>132.88999999999999</c:v>
                </c:pt>
                <c:pt idx="5324">
                  <c:v>132.91999999999999</c:v>
                </c:pt>
                <c:pt idx="5325">
                  <c:v>132.94</c:v>
                </c:pt>
                <c:pt idx="5326">
                  <c:v>132.96</c:v>
                </c:pt>
                <c:pt idx="5327">
                  <c:v>132.97999999999999</c:v>
                </c:pt>
                <c:pt idx="5328">
                  <c:v>133</c:v>
                </c:pt>
                <c:pt idx="5329">
                  <c:v>133.02000000000001</c:v>
                </c:pt>
                <c:pt idx="5330">
                  <c:v>133.04</c:v>
                </c:pt>
                <c:pt idx="5331">
                  <c:v>133.06</c:v>
                </c:pt>
                <c:pt idx="5332">
                  <c:v>133.08000000000001</c:v>
                </c:pt>
                <c:pt idx="5333">
                  <c:v>133.1</c:v>
                </c:pt>
                <c:pt idx="5334">
                  <c:v>133.12</c:v>
                </c:pt>
                <c:pt idx="5335">
                  <c:v>133.13999999999999</c:v>
                </c:pt>
                <c:pt idx="5336">
                  <c:v>133.16</c:v>
                </c:pt>
                <c:pt idx="5337">
                  <c:v>133.18</c:v>
                </c:pt>
                <c:pt idx="5338">
                  <c:v>133.19999999999999</c:v>
                </c:pt>
                <c:pt idx="5339">
                  <c:v>133.22</c:v>
                </c:pt>
                <c:pt idx="5340">
                  <c:v>133.24</c:v>
                </c:pt>
                <c:pt idx="5341">
                  <c:v>133.26</c:v>
                </c:pt>
                <c:pt idx="5342">
                  <c:v>133.28</c:v>
                </c:pt>
                <c:pt idx="5343">
                  <c:v>133.30000000000001</c:v>
                </c:pt>
                <c:pt idx="5344">
                  <c:v>133.33000000000001</c:v>
                </c:pt>
                <c:pt idx="5345">
                  <c:v>133.35</c:v>
                </c:pt>
                <c:pt idx="5346">
                  <c:v>133.37</c:v>
                </c:pt>
                <c:pt idx="5347">
                  <c:v>133.38999999999999</c:v>
                </c:pt>
                <c:pt idx="5348">
                  <c:v>133.41</c:v>
                </c:pt>
                <c:pt idx="5349">
                  <c:v>133.43</c:v>
                </c:pt>
                <c:pt idx="5350">
                  <c:v>133.44999999999999</c:v>
                </c:pt>
                <c:pt idx="5351">
                  <c:v>133.47</c:v>
                </c:pt>
                <c:pt idx="5352">
                  <c:v>133.49</c:v>
                </c:pt>
                <c:pt idx="5353">
                  <c:v>133.51</c:v>
                </c:pt>
                <c:pt idx="5354">
                  <c:v>133.53</c:v>
                </c:pt>
                <c:pt idx="5355">
                  <c:v>133.55000000000001</c:v>
                </c:pt>
                <c:pt idx="5356">
                  <c:v>133.57</c:v>
                </c:pt>
                <c:pt idx="5357">
                  <c:v>133.59</c:v>
                </c:pt>
                <c:pt idx="5358">
                  <c:v>133.61000000000001</c:v>
                </c:pt>
                <c:pt idx="5359">
                  <c:v>133.63</c:v>
                </c:pt>
                <c:pt idx="5360">
                  <c:v>133.65</c:v>
                </c:pt>
                <c:pt idx="5361">
                  <c:v>133.66999999999999</c:v>
                </c:pt>
                <c:pt idx="5362">
                  <c:v>133.69</c:v>
                </c:pt>
                <c:pt idx="5363">
                  <c:v>133.71</c:v>
                </c:pt>
                <c:pt idx="5364">
                  <c:v>133.74</c:v>
                </c:pt>
                <c:pt idx="5365">
                  <c:v>133.76</c:v>
                </c:pt>
                <c:pt idx="5366">
                  <c:v>133.78</c:v>
                </c:pt>
                <c:pt idx="5367">
                  <c:v>133.80000000000001</c:v>
                </c:pt>
                <c:pt idx="5368">
                  <c:v>133.82</c:v>
                </c:pt>
                <c:pt idx="5369">
                  <c:v>133.84</c:v>
                </c:pt>
                <c:pt idx="5370">
                  <c:v>133.86000000000001</c:v>
                </c:pt>
                <c:pt idx="5371">
                  <c:v>133.88</c:v>
                </c:pt>
                <c:pt idx="5372">
                  <c:v>133.9</c:v>
                </c:pt>
                <c:pt idx="5373">
                  <c:v>133.91999999999999</c:v>
                </c:pt>
                <c:pt idx="5374">
                  <c:v>133.94</c:v>
                </c:pt>
                <c:pt idx="5375">
                  <c:v>133.96</c:v>
                </c:pt>
                <c:pt idx="5376">
                  <c:v>133.97999999999999</c:v>
                </c:pt>
                <c:pt idx="5377">
                  <c:v>134</c:v>
                </c:pt>
                <c:pt idx="5378">
                  <c:v>134.02000000000001</c:v>
                </c:pt>
                <c:pt idx="5379">
                  <c:v>134.04</c:v>
                </c:pt>
                <c:pt idx="5380">
                  <c:v>134.06</c:v>
                </c:pt>
                <c:pt idx="5381">
                  <c:v>134.08000000000001</c:v>
                </c:pt>
                <c:pt idx="5382">
                  <c:v>134.1</c:v>
                </c:pt>
                <c:pt idx="5383">
                  <c:v>134.12</c:v>
                </c:pt>
                <c:pt idx="5384">
                  <c:v>134.15</c:v>
                </c:pt>
                <c:pt idx="5385">
                  <c:v>134.16999999999999</c:v>
                </c:pt>
                <c:pt idx="5386">
                  <c:v>134.19</c:v>
                </c:pt>
                <c:pt idx="5387">
                  <c:v>134.21</c:v>
                </c:pt>
                <c:pt idx="5388">
                  <c:v>134.22999999999999</c:v>
                </c:pt>
                <c:pt idx="5389">
                  <c:v>134.25</c:v>
                </c:pt>
                <c:pt idx="5390">
                  <c:v>134.27000000000001</c:v>
                </c:pt>
                <c:pt idx="5391">
                  <c:v>134.29</c:v>
                </c:pt>
                <c:pt idx="5392">
                  <c:v>134.31</c:v>
                </c:pt>
                <c:pt idx="5393">
                  <c:v>134.33000000000001</c:v>
                </c:pt>
                <c:pt idx="5394">
                  <c:v>134.35</c:v>
                </c:pt>
                <c:pt idx="5395">
                  <c:v>134.37</c:v>
                </c:pt>
                <c:pt idx="5396">
                  <c:v>134.38999999999999</c:v>
                </c:pt>
                <c:pt idx="5397">
                  <c:v>134.41</c:v>
                </c:pt>
                <c:pt idx="5398">
                  <c:v>134.43</c:v>
                </c:pt>
                <c:pt idx="5399">
                  <c:v>134.44999999999999</c:v>
                </c:pt>
                <c:pt idx="5400">
                  <c:v>134.47</c:v>
                </c:pt>
                <c:pt idx="5401">
                  <c:v>134.49</c:v>
                </c:pt>
                <c:pt idx="5402">
                  <c:v>134.51</c:v>
                </c:pt>
                <c:pt idx="5403">
                  <c:v>134.53</c:v>
                </c:pt>
                <c:pt idx="5404">
                  <c:v>134.56</c:v>
                </c:pt>
                <c:pt idx="5405">
                  <c:v>134.58000000000001</c:v>
                </c:pt>
                <c:pt idx="5406">
                  <c:v>134.6</c:v>
                </c:pt>
                <c:pt idx="5407">
                  <c:v>134.62</c:v>
                </c:pt>
                <c:pt idx="5408">
                  <c:v>134.63999999999999</c:v>
                </c:pt>
                <c:pt idx="5409">
                  <c:v>134.66</c:v>
                </c:pt>
                <c:pt idx="5410">
                  <c:v>134.68</c:v>
                </c:pt>
                <c:pt idx="5411">
                  <c:v>134.69999999999999</c:v>
                </c:pt>
                <c:pt idx="5412">
                  <c:v>134.72</c:v>
                </c:pt>
                <c:pt idx="5413">
                  <c:v>134.74</c:v>
                </c:pt>
                <c:pt idx="5414">
                  <c:v>134.76</c:v>
                </c:pt>
                <c:pt idx="5415">
                  <c:v>134.78</c:v>
                </c:pt>
                <c:pt idx="5416">
                  <c:v>134.80000000000001</c:v>
                </c:pt>
                <c:pt idx="5417">
                  <c:v>134.82</c:v>
                </c:pt>
                <c:pt idx="5418">
                  <c:v>134.84</c:v>
                </c:pt>
                <c:pt idx="5419">
                  <c:v>134.86000000000001</c:v>
                </c:pt>
                <c:pt idx="5420">
                  <c:v>134.88</c:v>
                </c:pt>
                <c:pt idx="5421">
                  <c:v>134.9</c:v>
                </c:pt>
                <c:pt idx="5422">
                  <c:v>134.91999999999999</c:v>
                </c:pt>
                <c:pt idx="5423">
                  <c:v>134.94999999999999</c:v>
                </c:pt>
                <c:pt idx="5424">
                  <c:v>134.97</c:v>
                </c:pt>
                <c:pt idx="5425">
                  <c:v>134.99</c:v>
                </c:pt>
                <c:pt idx="5426">
                  <c:v>135.01</c:v>
                </c:pt>
                <c:pt idx="5427">
                  <c:v>135.03</c:v>
                </c:pt>
                <c:pt idx="5428">
                  <c:v>135.05000000000001</c:v>
                </c:pt>
                <c:pt idx="5429">
                  <c:v>135.07</c:v>
                </c:pt>
                <c:pt idx="5430">
                  <c:v>135.09</c:v>
                </c:pt>
                <c:pt idx="5431">
                  <c:v>135.11000000000001</c:v>
                </c:pt>
                <c:pt idx="5432">
                  <c:v>135.13</c:v>
                </c:pt>
                <c:pt idx="5433">
                  <c:v>135.15</c:v>
                </c:pt>
                <c:pt idx="5434">
                  <c:v>135.16999999999999</c:v>
                </c:pt>
                <c:pt idx="5435">
                  <c:v>135.19</c:v>
                </c:pt>
                <c:pt idx="5436">
                  <c:v>135.21</c:v>
                </c:pt>
                <c:pt idx="5437">
                  <c:v>135.22999999999999</c:v>
                </c:pt>
                <c:pt idx="5438">
                  <c:v>135.25</c:v>
                </c:pt>
                <c:pt idx="5439">
                  <c:v>135.27000000000001</c:v>
                </c:pt>
                <c:pt idx="5440">
                  <c:v>135.29</c:v>
                </c:pt>
                <c:pt idx="5441">
                  <c:v>135.31</c:v>
                </c:pt>
                <c:pt idx="5442">
                  <c:v>135.33000000000001</c:v>
                </c:pt>
                <c:pt idx="5443">
                  <c:v>135.36000000000001</c:v>
                </c:pt>
                <c:pt idx="5444">
                  <c:v>135.38</c:v>
                </c:pt>
                <c:pt idx="5445">
                  <c:v>135.4</c:v>
                </c:pt>
                <c:pt idx="5446">
                  <c:v>135.41999999999999</c:v>
                </c:pt>
                <c:pt idx="5447">
                  <c:v>135.44</c:v>
                </c:pt>
                <c:pt idx="5448">
                  <c:v>135.46</c:v>
                </c:pt>
                <c:pt idx="5449">
                  <c:v>135.47999999999999</c:v>
                </c:pt>
                <c:pt idx="5450">
                  <c:v>135.5</c:v>
                </c:pt>
                <c:pt idx="5451">
                  <c:v>135.52000000000001</c:v>
                </c:pt>
                <c:pt idx="5452">
                  <c:v>135.54</c:v>
                </c:pt>
                <c:pt idx="5453">
                  <c:v>135.56</c:v>
                </c:pt>
                <c:pt idx="5454">
                  <c:v>135.58000000000001</c:v>
                </c:pt>
                <c:pt idx="5455">
                  <c:v>135.6</c:v>
                </c:pt>
                <c:pt idx="5456">
                  <c:v>135.62</c:v>
                </c:pt>
                <c:pt idx="5457">
                  <c:v>135.63999999999999</c:v>
                </c:pt>
                <c:pt idx="5458">
                  <c:v>135.66</c:v>
                </c:pt>
                <c:pt idx="5459">
                  <c:v>135.68</c:v>
                </c:pt>
                <c:pt idx="5460">
                  <c:v>135.69999999999999</c:v>
                </c:pt>
                <c:pt idx="5461">
                  <c:v>135.72</c:v>
                </c:pt>
                <c:pt idx="5462">
                  <c:v>135.74</c:v>
                </c:pt>
                <c:pt idx="5463">
                  <c:v>135.77000000000001</c:v>
                </c:pt>
                <c:pt idx="5464">
                  <c:v>135.79</c:v>
                </c:pt>
                <c:pt idx="5465">
                  <c:v>135.81</c:v>
                </c:pt>
                <c:pt idx="5466">
                  <c:v>135.83000000000001</c:v>
                </c:pt>
                <c:pt idx="5467">
                  <c:v>135.85</c:v>
                </c:pt>
                <c:pt idx="5468">
                  <c:v>135.87</c:v>
                </c:pt>
                <c:pt idx="5469">
                  <c:v>135.88999999999999</c:v>
                </c:pt>
                <c:pt idx="5470">
                  <c:v>135.91</c:v>
                </c:pt>
                <c:pt idx="5471">
                  <c:v>135.93</c:v>
                </c:pt>
                <c:pt idx="5472">
                  <c:v>135.94999999999999</c:v>
                </c:pt>
                <c:pt idx="5473">
                  <c:v>135.97</c:v>
                </c:pt>
                <c:pt idx="5474">
                  <c:v>135.99</c:v>
                </c:pt>
                <c:pt idx="5475">
                  <c:v>136.01</c:v>
                </c:pt>
                <c:pt idx="5476">
                  <c:v>136.03</c:v>
                </c:pt>
                <c:pt idx="5477">
                  <c:v>136.05000000000001</c:v>
                </c:pt>
                <c:pt idx="5478">
                  <c:v>136.07</c:v>
                </c:pt>
                <c:pt idx="5479">
                  <c:v>136.09</c:v>
                </c:pt>
                <c:pt idx="5480">
                  <c:v>136.11000000000001</c:v>
                </c:pt>
                <c:pt idx="5481">
                  <c:v>136.13</c:v>
                </c:pt>
                <c:pt idx="5482">
                  <c:v>136.15</c:v>
                </c:pt>
                <c:pt idx="5483">
                  <c:v>136.18</c:v>
                </c:pt>
                <c:pt idx="5484">
                  <c:v>136.19999999999999</c:v>
                </c:pt>
                <c:pt idx="5485">
                  <c:v>136.22</c:v>
                </c:pt>
                <c:pt idx="5486">
                  <c:v>136.24</c:v>
                </c:pt>
                <c:pt idx="5487">
                  <c:v>136.26</c:v>
                </c:pt>
                <c:pt idx="5488">
                  <c:v>136.28</c:v>
                </c:pt>
                <c:pt idx="5489">
                  <c:v>136.30000000000001</c:v>
                </c:pt>
                <c:pt idx="5490">
                  <c:v>136.32</c:v>
                </c:pt>
                <c:pt idx="5491">
                  <c:v>136.34</c:v>
                </c:pt>
                <c:pt idx="5492">
                  <c:v>136.36000000000001</c:v>
                </c:pt>
                <c:pt idx="5493">
                  <c:v>136.38</c:v>
                </c:pt>
                <c:pt idx="5494">
                  <c:v>136.4</c:v>
                </c:pt>
                <c:pt idx="5495">
                  <c:v>136.41999999999999</c:v>
                </c:pt>
                <c:pt idx="5496">
                  <c:v>136.44</c:v>
                </c:pt>
                <c:pt idx="5497">
                  <c:v>136.46</c:v>
                </c:pt>
                <c:pt idx="5498">
                  <c:v>136.47999999999999</c:v>
                </c:pt>
                <c:pt idx="5499">
                  <c:v>136.5</c:v>
                </c:pt>
                <c:pt idx="5500">
                  <c:v>136.52000000000001</c:v>
                </c:pt>
                <c:pt idx="5501">
                  <c:v>136.54</c:v>
                </c:pt>
                <c:pt idx="5502">
                  <c:v>136.56</c:v>
                </c:pt>
                <c:pt idx="5503">
                  <c:v>136.59</c:v>
                </c:pt>
                <c:pt idx="5504">
                  <c:v>136.61000000000001</c:v>
                </c:pt>
                <c:pt idx="5505">
                  <c:v>136.63</c:v>
                </c:pt>
                <c:pt idx="5506">
                  <c:v>136.65</c:v>
                </c:pt>
                <c:pt idx="5507">
                  <c:v>136.66999999999999</c:v>
                </c:pt>
                <c:pt idx="5508">
                  <c:v>136.69</c:v>
                </c:pt>
                <c:pt idx="5509">
                  <c:v>136.71</c:v>
                </c:pt>
                <c:pt idx="5510">
                  <c:v>136.72999999999999</c:v>
                </c:pt>
                <c:pt idx="5511">
                  <c:v>136.75</c:v>
                </c:pt>
                <c:pt idx="5512">
                  <c:v>136.77000000000001</c:v>
                </c:pt>
                <c:pt idx="5513">
                  <c:v>136.79</c:v>
                </c:pt>
                <c:pt idx="5514">
                  <c:v>136.81</c:v>
                </c:pt>
                <c:pt idx="5515">
                  <c:v>136.83000000000001</c:v>
                </c:pt>
                <c:pt idx="5516">
                  <c:v>136.85</c:v>
                </c:pt>
                <c:pt idx="5517">
                  <c:v>136.87</c:v>
                </c:pt>
                <c:pt idx="5518">
                  <c:v>136.88999999999999</c:v>
                </c:pt>
                <c:pt idx="5519">
                  <c:v>136.91</c:v>
                </c:pt>
                <c:pt idx="5520">
                  <c:v>136.93</c:v>
                </c:pt>
                <c:pt idx="5521">
                  <c:v>136.94999999999999</c:v>
                </c:pt>
                <c:pt idx="5522">
                  <c:v>136.97999999999999</c:v>
                </c:pt>
                <c:pt idx="5523">
                  <c:v>137</c:v>
                </c:pt>
                <c:pt idx="5524">
                  <c:v>137.02000000000001</c:v>
                </c:pt>
                <c:pt idx="5525">
                  <c:v>137.04</c:v>
                </c:pt>
                <c:pt idx="5526">
                  <c:v>137.06</c:v>
                </c:pt>
                <c:pt idx="5527">
                  <c:v>137.08000000000001</c:v>
                </c:pt>
                <c:pt idx="5528">
                  <c:v>137.1</c:v>
                </c:pt>
                <c:pt idx="5529">
                  <c:v>137.12</c:v>
                </c:pt>
                <c:pt idx="5530">
                  <c:v>137.13999999999999</c:v>
                </c:pt>
                <c:pt idx="5531">
                  <c:v>137.16</c:v>
                </c:pt>
                <c:pt idx="5532">
                  <c:v>137.18</c:v>
                </c:pt>
                <c:pt idx="5533">
                  <c:v>137.19999999999999</c:v>
                </c:pt>
                <c:pt idx="5534">
                  <c:v>137.22</c:v>
                </c:pt>
                <c:pt idx="5535">
                  <c:v>137.24</c:v>
                </c:pt>
                <c:pt idx="5536">
                  <c:v>137.26</c:v>
                </c:pt>
                <c:pt idx="5537">
                  <c:v>137.28</c:v>
                </c:pt>
                <c:pt idx="5538">
                  <c:v>137.30000000000001</c:v>
                </c:pt>
                <c:pt idx="5539">
                  <c:v>137.32</c:v>
                </c:pt>
                <c:pt idx="5540">
                  <c:v>137.34</c:v>
                </c:pt>
                <c:pt idx="5541">
                  <c:v>137.36000000000001</c:v>
                </c:pt>
                <c:pt idx="5542">
                  <c:v>137.38999999999999</c:v>
                </c:pt>
                <c:pt idx="5543">
                  <c:v>137.41</c:v>
                </c:pt>
                <c:pt idx="5544">
                  <c:v>137.43</c:v>
                </c:pt>
                <c:pt idx="5545">
                  <c:v>137.44999999999999</c:v>
                </c:pt>
                <c:pt idx="5546">
                  <c:v>137.47</c:v>
                </c:pt>
                <c:pt idx="5547">
                  <c:v>137.49</c:v>
                </c:pt>
                <c:pt idx="5548">
                  <c:v>137.51</c:v>
                </c:pt>
                <c:pt idx="5549">
                  <c:v>137.53</c:v>
                </c:pt>
                <c:pt idx="5550">
                  <c:v>137.55000000000001</c:v>
                </c:pt>
                <c:pt idx="5551">
                  <c:v>137.57</c:v>
                </c:pt>
                <c:pt idx="5552">
                  <c:v>137.59</c:v>
                </c:pt>
                <c:pt idx="5553">
                  <c:v>137.61000000000001</c:v>
                </c:pt>
                <c:pt idx="5554">
                  <c:v>137.63</c:v>
                </c:pt>
                <c:pt idx="5555">
                  <c:v>137.65</c:v>
                </c:pt>
                <c:pt idx="5556">
                  <c:v>137.66999999999999</c:v>
                </c:pt>
                <c:pt idx="5557">
                  <c:v>137.69</c:v>
                </c:pt>
                <c:pt idx="5558">
                  <c:v>137.71</c:v>
                </c:pt>
                <c:pt idx="5559">
                  <c:v>137.72999999999999</c:v>
                </c:pt>
                <c:pt idx="5560">
                  <c:v>137.75</c:v>
                </c:pt>
                <c:pt idx="5561">
                  <c:v>137.77000000000001</c:v>
                </c:pt>
                <c:pt idx="5562">
                  <c:v>137.80000000000001</c:v>
                </c:pt>
                <c:pt idx="5563">
                  <c:v>137.82</c:v>
                </c:pt>
                <c:pt idx="5564">
                  <c:v>137.84</c:v>
                </c:pt>
                <c:pt idx="5565">
                  <c:v>137.86000000000001</c:v>
                </c:pt>
                <c:pt idx="5566">
                  <c:v>137.88</c:v>
                </c:pt>
                <c:pt idx="5567">
                  <c:v>137.9</c:v>
                </c:pt>
                <c:pt idx="5568">
                  <c:v>137.91999999999999</c:v>
                </c:pt>
                <c:pt idx="5569">
                  <c:v>137.94</c:v>
                </c:pt>
                <c:pt idx="5570">
                  <c:v>137.96</c:v>
                </c:pt>
                <c:pt idx="5571">
                  <c:v>137.97999999999999</c:v>
                </c:pt>
                <c:pt idx="5572">
                  <c:v>138</c:v>
                </c:pt>
                <c:pt idx="5573">
                  <c:v>138.02000000000001</c:v>
                </c:pt>
                <c:pt idx="5574">
                  <c:v>138.04</c:v>
                </c:pt>
                <c:pt idx="5575">
                  <c:v>138.06</c:v>
                </c:pt>
                <c:pt idx="5576">
                  <c:v>138.08000000000001</c:v>
                </c:pt>
                <c:pt idx="5577">
                  <c:v>138.1</c:v>
                </c:pt>
                <c:pt idx="5578">
                  <c:v>138.12</c:v>
                </c:pt>
                <c:pt idx="5579">
                  <c:v>138.13999999999999</c:v>
                </c:pt>
                <c:pt idx="5580">
                  <c:v>138.16</c:v>
                </c:pt>
                <c:pt idx="5581">
                  <c:v>138.18</c:v>
                </c:pt>
                <c:pt idx="5582">
                  <c:v>138.21</c:v>
                </c:pt>
                <c:pt idx="5583">
                  <c:v>138.22999999999999</c:v>
                </c:pt>
                <c:pt idx="5584">
                  <c:v>138.25</c:v>
                </c:pt>
                <c:pt idx="5585">
                  <c:v>138.27000000000001</c:v>
                </c:pt>
                <c:pt idx="5586">
                  <c:v>138.29</c:v>
                </c:pt>
                <c:pt idx="5587">
                  <c:v>138.31</c:v>
                </c:pt>
                <c:pt idx="5588">
                  <c:v>138.33000000000001</c:v>
                </c:pt>
                <c:pt idx="5589">
                  <c:v>138.35</c:v>
                </c:pt>
                <c:pt idx="5590">
                  <c:v>138.37</c:v>
                </c:pt>
                <c:pt idx="5591">
                  <c:v>138.38999999999999</c:v>
                </c:pt>
                <c:pt idx="5592">
                  <c:v>138.41</c:v>
                </c:pt>
                <c:pt idx="5593">
                  <c:v>138.43</c:v>
                </c:pt>
                <c:pt idx="5594">
                  <c:v>138.44999999999999</c:v>
                </c:pt>
                <c:pt idx="5595">
                  <c:v>138.47</c:v>
                </c:pt>
                <c:pt idx="5596">
                  <c:v>138.49</c:v>
                </c:pt>
                <c:pt idx="5597">
                  <c:v>138.51</c:v>
                </c:pt>
                <c:pt idx="5598">
                  <c:v>138.53</c:v>
                </c:pt>
                <c:pt idx="5599">
                  <c:v>138.55000000000001</c:v>
                </c:pt>
                <c:pt idx="5600">
                  <c:v>138.57</c:v>
                </c:pt>
                <c:pt idx="5601">
                  <c:v>138.59</c:v>
                </c:pt>
                <c:pt idx="5602">
                  <c:v>138.62</c:v>
                </c:pt>
                <c:pt idx="5603">
                  <c:v>138.63999999999999</c:v>
                </c:pt>
                <c:pt idx="5604">
                  <c:v>138.66</c:v>
                </c:pt>
                <c:pt idx="5605">
                  <c:v>138.68</c:v>
                </c:pt>
                <c:pt idx="5606">
                  <c:v>138.69999999999999</c:v>
                </c:pt>
                <c:pt idx="5607">
                  <c:v>138.72</c:v>
                </c:pt>
                <c:pt idx="5608">
                  <c:v>138.74</c:v>
                </c:pt>
                <c:pt idx="5609">
                  <c:v>138.76</c:v>
                </c:pt>
                <c:pt idx="5610">
                  <c:v>138.78</c:v>
                </c:pt>
                <c:pt idx="5611">
                  <c:v>138.80000000000001</c:v>
                </c:pt>
                <c:pt idx="5612">
                  <c:v>138.82</c:v>
                </c:pt>
                <c:pt idx="5613">
                  <c:v>138.84</c:v>
                </c:pt>
                <c:pt idx="5614">
                  <c:v>138.86000000000001</c:v>
                </c:pt>
                <c:pt idx="5615">
                  <c:v>138.88</c:v>
                </c:pt>
                <c:pt idx="5616">
                  <c:v>138.9</c:v>
                </c:pt>
                <c:pt idx="5617">
                  <c:v>138.91999999999999</c:v>
                </c:pt>
                <c:pt idx="5618">
                  <c:v>138.94</c:v>
                </c:pt>
                <c:pt idx="5619">
                  <c:v>138.96</c:v>
                </c:pt>
                <c:pt idx="5620">
                  <c:v>138.97999999999999</c:v>
                </c:pt>
                <c:pt idx="5621">
                  <c:v>139.01</c:v>
                </c:pt>
                <c:pt idx="5622">
                  <c:v>139.03</c:v>
                </c:pt>
                <c:pt idx="5623">
                  <c:v>139.05000000000001</c:v>
                </c:pt>
                <c:pt idx="5624">
                  <c:v>139.07</c:v>
                </c:pt>
                <c:pt idx="5625">
                  <c:v>139.09</c:v>
                </c:pt>
                <c:pt idx="5626">
                  <c:v>139.11000000000001</c:v>
                </c:pt>
                <c:pt idx="5627">
                  <c:v>139.13</c:v>
                </c:pt>
                <c:pt idx="5628">
                  <c:v>139.15</c:v>
                </c:pt>
                <c:pt idx="5629">
                  <c:v>139.16999999999999</c:v>
                </c:pt>
                <c:pt idx="5630">
                  <c:v>139.19</c:v>
                </c:pt>
                <c:pt idx="5631">
                  <c:v>139.21</c:v>
                </c:pt>
                <c:pt idx="5632">
                  <c:v>139.22999999999999</c:v>
                </c:pt>
                <c:pt idx="5633">
                  <c:v>139.25</c:v>
                </c:pt>
                <c:pt idx="5634">
                  <c:v>139.27000000000001</c:v>
                </c:pt>
                <c:pt idx="5635">
                  <c:v>139.29</c:v>
                </c:pt>
                <c:pt idx="5636">
                  <c:v>139.31</c:v>
                </c:pt>
                <c:pt idx="5637">
                  <c:v>139.33000000000001</c:v>
                </c:pt>
                <c:pt idx="5638">
                  <c:v>139.35</c:v>
                </c:pt>
                <c:pt idx="5639">
                  <c:v>139.37</c:v>
                </c:pt>
                <c:pt idx="5640">
                  <c:v>139.38999999999999</c:v>
                </c:pt>
                <c:pt idx="5641">
                  <c:v>139.41999999999999</c:v>
                </c:pt>
                <c:pt idx="5642">
                  <c:v>139.44</c:v>
                </c:pt>
                <c:pt idx="5643">
                  <c:v>139.46</c:v>
                </c:pt>
                <c:pt idx="5644">
                  <c:v>139.47999999999999</c:v>
                </c:pt>
                <c:pt idx="5645">
                  <c:v>139.5</c:v>
                </c:pt>
                <c:pt idx="5646">
                  <c:v>139.52000000000001</c:v>
                </c:pt>
                <c:pt idx="5647">
                  <c:v>139.54</c:v>
                </c:pt>
                <c:pt idx="5648">
                  <c:v>139.56</c:v>
                </c:pt>
                <c:pt idx="5649">
                  <c:v>139.58000000000001</c:v>
                </c:pt>
                <c:pt idx="5650">
                  <c:v>139.6</c:v>
                </c:pt>
                <c:pt idx="5651">
                  <c:v>139.62</c:v>
                </c:pt>
                <c:pt idx="5652">
                  <c:v>139.63999999999999</c:v>
                </c:pt>
                <c:pt idx="5653">
                  <c:v>139.66</c:v>
                </c:pt>
                <c:pt idx="5654">
                  <c:v>139.68</c:v>
                </c:pt>
                <c:pt idx="5655">
                  <c:v>139.69999999999999</c:v>
                </c:pt>
                <c:pt idx="5656">
                  <c:v>139.72</c:v>
                </c:pt>
                <c:pt idx="5657">
                  <c:v>139.74</c:v>
                </c:pt>
                <c:pt idx="5658">
                  <c:v>139.76</c:v>
                </c:pt>
                <c:pt idx="5659">
                  <c:v>139.78</c:v>
                </c:pt>
                <c:pt idx="5660">
                  <c:v>139.80000000000001</c:v>
                </c:pt>
                <c:pt idx="5661">
                  <c:v>139.83000000000001</c:v>
                </c:pt>
                <c:pt idx="5662">
                  <c:v>139.85</c:v>
                </c:pt>
                <c:pt idx="5663">
                  <c:v>139.87</c:v>
                </c:pt>
                <c:pt idx="5664">
                  <c:v>139.88999999999999</c:v>
                </c:pt>
                <c:pt idx="5665">
                  <c:v>139.91</c:v>
                </c:pt>
                <c:pt idx="5666">
                  <c:v>139.93</c:v>
                </c:pt>
                <c:pt idx="5667">
                  <c:v>139.94999999999999</c:v>
                </c:pt>
                <c:pt idx="5668">
                  <c:v>139.97</c:v>
                </c:pt>
                <c:pt idx="5669">
                  <c:v>139.99</c:v>
                </c:pt>
                <c:pt idx="5670">
                  <c:v>140.01</c:v>
                </c:pt>
                <c:pt idx="5671">
                  <c:v>140.03</c:v>
                </c:pt>
                <c:pt idx="5672">
                  <c:v>140.05000000000001</c:v>
                </c:pt>
                <c:pt idx="5673">
                  <c:v>140.07</c:v>
                </c:pt>
                <c:pt idx="5674">
                  <c:v>140.09</c:v>
                </c:pt>
                <c:pt idx="5675">
                  <c:v>140.11000000000001</c:v>
                </c:pt>
                <c:pt idx="5676">
                  <c:v>140.13</c:v>
                </c:pt>
                <c:pt idx="5677">
                  <c:v>140.15</c:v>
                </c:pt>
                <c:pt idx="5678">
                  <c:v>140.16999999999999</c:v>
                </c:pt>
                <c:pt idx="5679">
                  <c:v>140.19</c:v>
                </c:pt>
                <c:pt idx="5680">
                  <c:v>140.21</c:v>
                </c:pt>
                <c:pt idx="5681">
                  <c:v>140.24</c:v>
                </c:pt>
                <c:pt idx="5682">
                  <c:v>140.26</c:v>
                </c:pt>
                <c:pt idx="5683">
                  <c:v>140.28</c:v>
                </c:pt>
                <c:pt idx="5684">
                  <c:v>140.30000000000001</c:v>
                </c:pt>
                <c:pt idx="5685">
                  <c:v>140.32</c:v>
                </c:pt>
                <c:pt idx="5686">
                  <c:v>140.34</c:v>
                </c:pt>
                <c:pt idx="5687">
                  <c:v>140.36000000000001</c:v>
                </c:pt>
                <c:pt idx="5688">
                  <c:v>140.38</c:v>
                </c:pt>
                <c:pt idx="5689">
                  <c:v>140.4</c:v>
                </c:pt>
                <c:pt idx="5690">
                  <c:v>140.41999999999999</c:v>
                </c:pt>
                <c:pt idx="5691">
                  <c:v>140.44</c:v>
                </c:pt>
                <c:pt idx="5692">
                  <c:v>140.46</c:v>
                </c:pt>
                <c:pt idx="5693">
                  <c:v>140.47999999999999</c:v>
                </c:pt>
                <c:pt idx="5694">
                  <c:v>140.5</c:v>
                </c:pt>
                <c:pt idx="5695">
                  <c:v>140.52000000000001</c:v>
                </c:pt>
                <c:pt idx="5696">
                  <c:v>140.54</c:v>
                </c:pt>
                <c:pt idx="5697">
                  <c:v>140.56</c:v>
                </c:pt>
                <c:pt idx="5698">
                  <c:v>140.58000000000001</c:v>
                </c:pt>
                <c:pt idx="5699">
                  <c:v>140.6</c:v>
                </c:pt>
                <c:pt idx="5700">
                  <c:v>140.62</c:v>
                </c:pt>
                <c:pt idx="5701">
                  <c:v>140.65</c:v>
                </c:pt>
                <c:pt idx="5702">
                  <c:v>140.66999999999999</c:v>
                </c:pt>
                <c:pt idx="5703">
                  <c:v>140.69</c:v>
                </c:pt>
                <c:pt idx="5704">
                  <c:v>140.71</c:v>
                </c:pt>
                <c:pt idx="5705">
                  <c:v>140.72999999999999</c:v>
                </c:pt>
                <c:pt idx="5706">
                  <c:v>140.75</c:v>
                </c:pt>
                <c:pt idx="5707">
                  <c:v>140.77000000000001</c:v>
                </c:pt>
                <c:pt idx="5708">
                  <c:v>140.79</c:v>
                </c:pt>
                <c:pt idx="5709">
                  <c:v>140.81</c:v>
                </c:pt>
                <c:pt idx="5710">
                  <c:v>140.83000000000001</c:v>
                </c:pt>
                <c:pt idx="5711">
                  <c:v>140.85</c:v>
                </c:pt>
                <c:pt idx="5712">
                  <c:v>140.87</c:v>
                </c:pt>
                <c:pt idx="5713">
                  <c:v>140.88999999999999</c:v>
                </c:pt>
                <c:pt idx="5714">
                  <c:v>140.91</c:v>
                </c:pt>
                <c:pt idx="5715">
                  <c:v>140.93</c:v>
                </c:pt>
                <c:pt idx="5716">
                  <c:v>140.94999999999999</c:v>
                </c:pt>
                <c:pt idx="5717">
                  <c:v>140.97</c:v>
                </c:pt>
                <c:pt idx="5718">
                  <c:v>140.99</c:v>
                </c:pt>
                <c:pt idx="5719">
                  <c:v>141.01</c:v>
                </c:pt>
                <c:pt idx="5720">
                  <c:v>141.04</c:v>
                </c:pt>
                <c:pt idx="5721">
                  <c:v>141.06</c:v>
                </c:pt>
                <c:pt idx="5722">
                  <c:v>141.08000000000001</c:v>
                </c:pt>
                <c:pt idx="5723">
                  <c:v>141.1</c:v>
                </c:pt>
                <c:pt idx="5724">
                  <c:v>141.12</c:v>
                </c:pt>
                <c:pt idx="5725">
                  <c:v>141.13999999999999</c:v>
                </c:pt>
                <c:pt idx="5726">
                  <c:v>141.16</c:v>
                </c:pt>
                <c:pt idx="5727">
                  <c:v>141.18</c:v>
                </c:pt>
                <c:pt idx="5728">
                  <c:v>141.19999999999999</c:v>
                </c:pt>
                <c:pt idx="5729">
                  <c:v>141.22</c:v>
                </c:pt>
                <c:pt idx="5730">
                  <c:v>141.24</c:v>
                </c:pt>
                <c:pt idx="5731">
                  <c:v>141.26</c:v>
                </c:pt>
                <c:pt idx="5732">
                  <c:v>141.28</c:v>
                </c:pt>
                <c:pt idx="5733">
                  <c:v>141.30000000000001</c:v>
                </c:pt>
                <c:pt idx="5734">
                  <c:v>141.32</c:v>
                </c:pt>
                <c:pt idx="5735">
                  <c:v>141.34</c:v>
                </c:pt>
                <c:pt idx="5736">
                  <c:v>141.36000000000001</c:v>
                </c:pt>
                <c:pt idx="5737">
                  <c:v>141.38</c:v>
                </c:pt>
                <c:pt idx="5738">
                  <c:v>141.4</c:v>
                </c:pt>
                <c:pt idx="5739">
                  <c:v>141.41999999999999</c:v>
                </c:pt>
                <c:pt idx="5740">
                  <c:v>141.44999999999999</c:v>
                </c:pt>
                <c:pt idx="5741">
                  <c:v>141.47</c:v>
                </c:pt>
                <c:pt idx="5742">
                  <c:v>141.49</c:v>
                </c:pt>
                <c:pt idx="5743">
                  <c:v>141.51</c:v>
                </c:pt>
                <c:pt idx="5744">
                  <c:v>141.53</c:v>
                </c:pt>
                <c:pt idx="5745">
                  <c:v>141.55000000000001</c:v>
                </c:pt>
                <c:pt idx="5746">
                  <c:v>141.57</c:v>
                </c:pt>
                <c:pt idx="5747">
                  <c:v>141.59</c:v>
                </c:pt>
                <c:pt idx="5748">
                  <c:v>141.61000000000001</c:v>
                </c:pt>
                <c:pt idx="5749">
                  <c:v>141.63</c:v>
                </c:pt>
                <c:pt idx="5750">
                  <c:v>141.65</c:v>
                </c:pt>
                <c:pt idx="5751">
                  <c:v>141.66999999999999</c:v>
                </c:pt>
                <c:pt idx="5752">
                  <c:v>141.69</c:v>
                </c:pt>
                <c:pt idx="5753">
                  <c:v>141.71</c:v>
                </c:pt>
                <c:pt idx="5754">
                  <c:v>141.72999999999999</c:v>
                </c:pt>
                <c:pt idx="5755">
                  <c:v>141.75</c:v>
                </c:pt>
                <c:pt idx="5756">
                  <c:v>141.77000000000001</c:v>
                </c:pt>
                <c:pt idx="5757">
                  <c:v>141.79</c:v>
                </c:pt>
                <c:pt idx="5758">
                  <c:v>141.81</c:v>
                </c:pt>
                <c:pt idx="5759">
                  <c:v>141.83000000000001</c:v>
                </c:pt>
                <c:pt idx="5760">
                  <c:v>141.86000000000001</c:v>
                </c:pt>
                <c:pt idx="5761">
                  <c:v>141.88</c:v>
                </c:pt>
                <c:pt idx="5762">
                  <c:v>141.9</c:v>
                </c:pt>
                <c:pt idx="5763">
                  <c:v>141.91999999999999</c:v>
                </c:pt>
                <c:pt idx="5764">
                  <c:v>141.94</c:v>
                </c:pt>
                <c:pt idx="5765">
                  <c:v>141.96</c:v>
                </c:pt>
                <c:pt idx="5766">
                  <c:v>141.97999999999999</c:v>
                </c:pt>
                <c:pt idx="5767">
                  <c:v>142</c:v>
                </c:pt>
                <c:pt idx="5768">
                  <c:v>142.02000000000001</c:v>
                </c:pt>
                <c:pt idx="5769">
                  <c:v>142.04</c:v>
                </c:pt>
                <c:pt idx="5770">
                  <c:v>142.06</c:v>
                </c:pt>
                <c:pt idx="5771">
                  <c:v>142.08000000000001</c:v>
                </c:pt>
                <c:pt idx="5772">
                  <c:v>142.1</c:v>
                </c:pt>
                <c:pt idx="5773">
                  <c:v>142.12</c:v>
                </c:pt>
                <c:pt idx="5774">
                  <c:v>142.13999999999999</c:v>
                </c:pt>
                <c:pt idx="5775">
                  <c:v>142.16</c:v>
                </c:pt>
                <c:pt idx="5776">
                  <c:v>142.18</c:v>
                </c:pt>
                <c:pt idx="5777">
                  <c:v>142.19999999999999</c:v>
                </c:pt>
                <c:pt idx="5778">
                  <c:v>142.22</c:v>
                </c:pt>
                <c:pt idx="5779">
                  <c:v>142.24</c:v>
                </c:pt>
                <c:pt idx="5780">
                  <c:v>142.27000000000001</c:v>
                </c:pt>
                <c:pt idx="5781">
                  <c:v>142.29</c:v>
                </c:pt>
                <c:pt idx="5782">
                  <c:v>142.31</c:v>
                </c:pt>
                <c:pt idx="5783">
                  <c:v>142.33000000000001</c:v>
                </c:pt>
                <c:pt idx="5784">
                  <c:v>142.35</c:v>
                </c:pt>
                <c:pt idx="5785">
                  <c:v>142.37</c:v>
                </c:pt>
                <c:pt idx="5786">
                  <c:v>142.38999999999999</c:v>
                </c:pt>
                <c:pt idx="5787">
                  <c:v>142.41</c:v>
                </c:pt>
                <c:pt idx="5788">
                  <c:v>142.43</c:v>
                </c:pt>
                <c:pt idx="5789">
                  <c:v>142.44999999999999</c:v>
                </c:pt>
                <c:pt idx="5790">
                  <c:v>142.47</c:v>
                </c:pt>
                <c:pt idx="5791">
                  <c:v>142.49</c:v>
                </c:pt>
                <c:pt idx="5792">
                  <c:v>142.51</c:v>
                </c:pt>
                <c:pt idx="5793">
                  <c:v>142.53</c:v>
                </c:pt>
                <c:pt idx="5794">
                  <c:v>142.55000000000001</c:v>
                </c:pt>
                <c:pt idx="5795">
                  <c:v>142.57</c:v>
                </c:pt>
                <c:pt idx="5796">
                  <c:v>142.59</c:v>
                </c:pt>
                <c:pt idx="5797">
                  <c:v>142.61000000000001</c:v>
                </c:pt>
                <c:pt idx="5798">
                  <c:v>142.63</c:v>
                </c:pt>
                <c:pt idx="5799">
                  <c:v>142.66</c:v>
                </c:pt>
                <c:pt idx="5800">
                  <c:v>142.68</c:v>
                </c:pt>
                <c:pt idx="5801">
                  <c:v>142.69999999999999</c:v>
                </c:pt>
                <c:pt idx="5802">
                  <c:v>142.72</c:v>
                </c:pt>
                <c:pt idx="5803">
                  <c:v>142.74</c:v>
                </c:pt>
                <c:pt idx="5804">
                  <c:v>142.76</c:v>
                </c:pt>
                <c:pt idx="5805">
                  <c:v>142.78</c:v>
                </c:pt>
                <c:pt idx="5806">
                  <c:v>142.80000000000001</c:v>
                </c:pt>
                <c:pt idx="5807">
                  <c:v>142.82</c:v>
                </c:pt>
                <c:pt idx="5808">
                  <c:v>142.84</c:v>
                </c:pt>
                <c:pt idx="5809">
                  <c:v>142.86000000000001</c:v>
                </c:pt>
                <c:pt idx="5810">
                  <c:v>142.88</c:v>
                </c:pt>
                <c:pt idx="5811">
                  <c:v>142.9</c:v>
                </c:pt>
                <c:pt idx="5812">
                  <c:v>142.91999999999999</c:v>
                </c:pt>
                <c:pt idx="5813">
                  <c:v>142.94</c:v>
                </c:pt>
                <c:pt idx="5814">
                  <c:v>142.96</c:v>
                </c:pt>
                <c:pt idx="5815">
                  <c:v>142.97999999999999</c:v>
                </c:pt>
                <c:pt idx="5816">
                  <c:v>143</c:v>
                </c:pt>
                <c:pt idx="5817">
                  <c:v>143.02000000000001</c:v>
                </c:pt>
                <c:pt idx="5818">
                  <c:v>143.04</c:v>
                </c:pt>
                <c:pt idx="5819">
                  <c:v>143.07</c:v>
                </c:pt>
                <c:pt idx="5820">
                  <c:v>143.09</c:v>
                </c:pt>
                <c:pt idx="5821">
                  <c:v>143.11000000000001</c:v>
                </c:pt>
                <c:pt idx="5822">
                  <c:v>143.13</c:v>
                </c:pt>
                <c:pt idx="5823">
                  <c:v>143.15</c:v>
                </c:pt>
                <c:pt idx="5824">
                  <c:v>143.16999999999999</c:v>
                </c:pt>
                <c:pt idx="5825">
                  <c:v>143.19</c:v>
                </c:pt>
                <c:pt idx="5826">
                  <c:v>143.21</c:v>
                </c:pt>
                <c:pt idx="5827">
                  <c:v>143.22999999999999</c:v>
                </c:pt>
                <c:pt idx="5828">
                  <c:v>143.25</c:v>
                </c:pt>
                <c:pt idx="5829">
                  <c:v>143.27000000000001</c:v>
                </c:pt>
                <c:pt idx="5830">
                  <c:v>143.29</c:v>
                </c:pt>
                <c:pt idx="5831">
                  <c:v>143.31</c:v>
                </c:pt>
                <c:pt idx="5832">
                  <c:v>143.33000000000001</c:v>
                </c:pt>
                <c:pt idx="5833">
                  <c:v>143.35</c:v>
                </c:pt>
                <c:pt idx="5834">
                  <c:v>143.37</c:v>
                </c:pt>
                <c:pt idx="5835">
                  <c:v>143.38999999999999</c:v>
                </c:pt>
                <c:pt idx="5836">
                  <c:v>143.41</c:v>
                </c:pt>
                <c:pt idx="5837">
                  <c:v>143.43</c:v>
                </c:pt>
                <c:pt idx="5838">
                  <c:v>143.44999999999999</c:v>
                </c:pt>
                <c:pt idx="5839">
                  <c:v>143.47999999999999</c:v>
                </c:pt>
                <c:pt idx="5840">
                  <c:v>143.5</c:v>
                </c:pt>
                <c:pt idx="5841">
                  <c:v>143.52000000000001</c:v>
                </c:pt>
                <c:pt idx="5842">
                  <c:v>143.54</c:v>
                </c:pt>
                <c:pt idx="5843">
                  <c:v>143.56</c:v>
                </c:pt>
                <c:pt idx="5844">
                  <c:v>143.58000000000001</c:v>
                </c:pt>
                <c:pt idx="5845">
                  <c:v>143.6</c:v>
                </c:pt>
                <c:pt idx="5846">
                  <c:v>143.62</c:v>
                </c:pt>
                <c:pt idx="5847">
                  <c:v>143.63999999999999</c:v>
                </c:pt>
                <c:pt idx="5848">
                  <c:v>143.66</c:v>
                </c:pt>
                <c:pt idx="5849">
                  <c:v>143.68</c:v>
                </c:pt>
                <c:pt idx="5850">
                  <c:v>143.69999999999999</c:v>
                </c:pt>
                <c:pt idx="5851">
                  <c:v>143.72</c:v>
                </c:pt>
                <c:pt idx="5852">
                  <c:v>143.74</c:v>
                </c:pt>
                <c:pt idx="5853">
                  <c:v>143.76</c:v>
                </c:pt>
                <c:pt idx="5854">
                  <c:v>143.78</c:v>
                </c:pt>
                <c:pt idx="5855">
                  <c:v>143.80000000000001</c:v>
                </c:pt>
                <c:pt idx="5856">
                  <c:v>143.82</c:v>
                </c:pt>
                <c:pt idx="5857">
                  <c:v>143.84</c:v>
                </c:pt>
                <c:pt idx="5858">
                  <c:v>143.86000000000001</c:v>
                </c:pt>
                <c:pt idx="5859">
                  <c:v>143.88999999999999</c:v>
                </c:pt>
                <c:pt idx="5860">
                  <c:v>143.91</c:v>
                </c:pt>
                <c:pt idx="5861">
                  <c:v>143.93</c:v>
                </c:pt>
                <c:pt idx="5862">
                  <c:v>143.94999999999999</c:v>
                </c:pt>
                <c:pt idx="5863">
                  <c:v>143.97</c:v>
                </c:pt>
                <c:pt idx="5864">
                  <c:v>143.99</c:v>
                </c:pt>
                <c:pt idx="5865">
                  <c:v>144.01</c:v>
                </c:pt>
                <c:pt idx="5866">
                  <c:v>144.03</c:v>
                </c:pt>
                <c:pt idx="5867">
                  <c:v>144.05000000000001</c:v>
                </c:pt>
                <c:pt idx="5868">
                  <c:v>144.07</c:v>
                </c:pt>
                <c:pt idx="5869">
                  <c:v>144.09</c:v>
                </c:pt>
                <c:pt idx="5870">
                  <c:v>144.11000000000001</c:v>
                </c:pt>
                <c:pt idx="5871">
                  <c:v>144.13</c:v>
                </c:pt>
                <c:pt idx="5872">
                  <c:v>144.15</c:v>
                </c:pt>
                <c:pt idx="5873">
                  <c:v>144.16999999999999</c:v>
                </c:pt>
                <c:pt idx="5874">
                  <c:v>144.19</c:v>
                </c:pt>
                <c:pt idx="5875">
                  <c:v>144.21</c:v>
                </c:pt>
                <c:pt idx="5876">
                  <c:v>144.22999999999999</c:v>
                </c:pt>
                <c:pt idx="5877">
                  <c:v>144.25</c:v>
                </c:pt>
                <c:pt idx="5878">
                  <c:v>144.27000000000001</c:v>
                </c:pt>
                <c:pt idx="5879">
                  <c:v>144.30000000000001</c:v>
                </c:pt>
                <c:pt idx="5880">
                  <c:v>144.32</c:v>
                </c:pt>
                <c:pt idx="5881">
                  <c:v>144.34</c:v>
                </c:pt>
                <c:pt idx="5882">
                  <c:v>144.36000000000001</c:v>
                </c:pt>
                <c:pt idx="5883">
                  <c:v>144.38</c:v>
                </c:pt>
                <c:pt idx="5884">
                  <c:v>144.4</c:v>
                </c:pt>
                <c:pt idx="5885">
                  <c:v>144.41999999999999</c:v>
                </c:pt>
                <c:pt idx="5886">
                  <c:v>144.44</c:v>
                </c:pt>
                <c:pt idx="5887">
                  <c:v>144.46</c:v>
                </c:pt>
                <c:pt idx="5888">
                  <c:v>144.47999999999999</c:v>
                </c:pt>
                <c:pt idx="5889">
                  <c:v>144.5</c:v>
                </c:pt>
                <c:pt idx="5890">
                  <c:v>144.52000000000001</c:v>
                </c:pt>
                <c:pt idx="5891">
                  <c:v>144.54</c:v>
                </c:pt>
                <c:pt idx="5892">
                  <c:v>144.56</c:v>
                </c:pt>
                <c:pt idx="5893">
                  <c:v>144.58000000000001</c:v>
                </c:pt>
                <c:pt idx="5894">
                  <c:v>144.6</c:v>
                </c:pt>
                <c:pt idx="5895">
                  <c:v>144.62</c:v>
                </c:pt>
                <c:pt idx="5896">
                  <c:v>144.63999999999999</c:v>
                </c:pt>
                <c:pt idx="5897">
                  <c:v>144.66</c:v>
                </c:pt>
                <c:pt idx="5898">
                  <c:v>144.69</c:v>
                </c:pt>
                <c:pt idx="5899">
                  <c:v>144.71</c:v>
                </c:pt>
                <c:pt idx="5900">
                  <c:v>144.72999999999999</c:v>
                </c:pt>
                <c:pt idx="5901">
                  <c:v>144.75</c:v>
                </c:pt>
                <c:pt idx="5902">
                  <c:v>144.77000000000001</c:v>
                </c:pt>
                <c:pt idx="5903">
                  <c:v>144.79</c:v>
                </c:pt>
                <c:pt idx="5904">
                  <c:v>144.81</c:v>
                </c:pt>
                <c:pt idx="5905">
                  <c:v>144.83000000000001</c:v>
                </c:pt>
                <c:pt idx="5906">
                  <c:v>144.85</c:v>
                </c:pt>
                <c:pt idx="5907">
                  <c:v>144.87</c:v>
                </c:pt>
                <c:pt idx="5908">
                  <c:v>144.88999999999999</c:v>
                </c:pt>
                <c:pt idx="5909">
                  <c:v>144.91</c:v>
                </c:pt>
                <c:pt idx="5910">
                  <c:v>144.93</c:v>
                </c:pt>
                <c:pt idx="5911">
                  <c:v>144.94999999999999</c:v>
                </c:pt>
                <c:pt idx="5912">
                  <c:v>144.97</c:v>
                </c:pt>
                <c:pt idx="5913">
                  <c:v>144.99</c:v>
                </c:pt>
                <c:pt idx="5914">
                  <c:v>145.01</c:v>
                </c:pt>
                <c:pt idx="5915">
                  <c:v>145.03</c:v>
                </c:pt>
                <c:pt idx="5916">
                  <c:v>145.05000000000001</c:v>
                </c:pt>
                <c:pt idx="5917">
                  <c:v>145.07</c:v>
                </c:pt>
                <c:pt idx="5918">
                  <c:v>145.1</c:v>
                </c:pt>
                <c:pt idx="5919">
                  <c:v>145.12</c:v>
                </c:pt>
                <c:pt idx="5920">
                  <c:v>145.13999999999999</c:v>
                </c:pt>
                <c:pt idx="5921">
                  <c:v>145.16</c:v>
                </c:pt>
                <c:pt idx="5922">
                  <c:v>145.18</c:v>
                </c:pt>
                <c:pt idx="5923">
                  <c:v>145.19999999999999</c:v>
                </c:pt>
                <c:pt idx="5924">
                  <c:v>145.22</c:v>
                </c:pt>
                <c:pt idx="5925">
                  <c:v>145.24</c:v>
                </c:pt>
                <c:pt idx="5926">
                  <c:v>145.26</c:v>
                </c:pt>
                <c:pt idx="5927">
                  <c:v>145.28</c:v>
                </c:pt>
                <c:pt idx="5928">
                  <c:v>145.30000000000001</c:v>
                </c:pt>
                <c:pt idx="5929">
                  <c:v>145.32</c:v>
                </c:pt>
                <c:pt idx="5930">
                  <c:v>145.34</c:v>
                </c:pt>
                <c:pt idx="5931">
                  <c:v>145.36000000000001</c:v>
                </c:pt>
                <c:pt idx="5932">
                  <c:v>145.38</c:v>
                </c:pt>
                <c:pt idx="5933">
                  <c:v>145.4</c:v>
                </c:pt>
                <c:pt idx="5934">
                  <c:v>145.41999999999999</c:v>
                </c:pt>
                <c:pt idx="5935">
                  <c:v>145.44</c:v>
                </c:pt>
                <c:pt idx="5936">
                  <c:v>145.46</c:v>
                </c:pt>
                <c:pt idx="5937">
                  <c:v>145.47999999999999</c:v>
                </c:pt>
                <c:pt idx="5938">
                  <c:v>145.51</c:v>
                </c:pt>
                <c:pt idx="5939">
                  <c:v>145.53</c:v>
                </c:pt>
                <c:pt idx="5940">
                  <c:v>145.55000000000001</c:v>
                </c:pt>
                <c:pt idx="5941">
                  <c:v>145.57</c:v>
                </c:pt>
                <c:pt idx="5942">
                  <c:v>145.59</c:v>
                </c:pt>
                <c:pt idx="5943">
                  <c:v>145.61000000000001</c:v>
                </c:pt>
                <c:pt idx="5944">
                  <c:v>145.63</c:v>
                </c:pt>
                <c:pt idx="5945">
                  <c:v>145.65</c:v>
                </c:pt>
                <c:pt idx="5946">
                  <c:v>145.66999999999999</c:v>
                </c:pt>
                <c:pt idx="5947">
                  <c:v>145.69</c:v>
                </c:pt>
                <c:pt idx="5948">
                  <c:v>145.71</c:v>
                </c:pt>
                <c:pt idx="5949">
                  <c:v>145.72999999999999</c:v>
                </c:pt>
                <c:pt idx="5950">
                  <c:v>145.75</c:v>
                </c:pt>
                <c:pt idx="5951">
                  <c:v>145.77000000000001</c:v>
                </c:pt>
                <c:pt idx="5952">
                  <c:v>145.79</c:v>
                </c:pt>
                <c:pt idx="5953">
                  <c:v>145.81</c:v>
                </c:pt>
                <c:pt idx="5954">
                  <c:v>145.83000000000001</c:v>
                </c:pt>
                <c:pt idx="5955">
                  <c:v>145.85</c:v>
                </c:pt>
                <c:pt idx="5956">
                  <c:v>145.87</c:v>
                </c:pt>
                <c:pt idx="5957">
                  <c:v>145.88999999999999</c:v>
                </c:pt>
                <c:pt idx="5958">
                  <c:v>145.91999999999999</c:v>
                </c:pt>
                <c:pt idx="5959">
                  <c:v>145.94</c:v>
                </c:pt>
                <c:pt idx="5960">
                  <c:v>145.96</c:v>
                </c:pt>
                <c:pt idx="5961">
                  <c:v>145.97999999999999</c:v>
                </c:pt>
                <c:pt idx="5962">
                  <c:v>146</c:v>
                </c:pt>
                <c:pt idx="5963">
                  <c:v>146.02000000000001</c:v>
                </c:pt>
                <c:pt idx="5964">
                  <c:v>146.04</c:v>
                </c:pt>
                <c:pt idx="5965">
                  <c:v>146.06</c:v>
                </c:pt>
                <c:pt idx="5966">
                  <c:v>146.08000000000001</c:v>
                </c:pt>
                <c:pt idx="5967">
                  <c:v>146.1</c:v>
                </c:pt>
                <c:pt idx="5968">
                  <c:v>146.12</c:v>
                </c:pt>
                <c:pt idx="5969">
                  <c:v>146.13999999999999</c:v>
                </c:pt>
                <c:pt idx="5970">
                  <c:v>146.16</c:v>
                </c:pt>
                <c:pt idx="5971">
                  <c:v>146.18</c:v>
                </c:pt>
                <c:pt idx="5972">
                  <c:v>146.19999999999999</c:v>
                </c:pt>
                <c:pt idx="5973">
                  <c:v>146.22</c:v>
                </c:pt>
                <c:pt idx="5974">
                  <c:v>146.24</c:v>
                </c:pt>
                <c:pt idx="5975">
                  <c:v>146.26</c:v>
                </c:pt>
                <c:pt idx="5976">
                  <c:v>146.28</c:v>
                </c:pt>
                <c:pt idx="5977">
                  <c:v>146.30000000000001</c:v>
                </c:pt>
                <c:pt idx="5978">
                  <c:v>146.33000000000001</c:v>
                </c:pt>
                <c:pt idx="5979">
                  <c:v>146.35</c:v>
                </c:pt>
                <c:pt idx="5980">
                  <c:v>146.37</c:v>
                </c:pt>
                <c:pt idx="5981">
                  <c:v>146.38999999999999</c:v>
                </c:pt>
                <c:pt idx="5982">
                  <c:v>146.41</c:v>
                </c:pt>
                <c:pt idx="5983">
                  <c:v>146.43</c:v>
                </c:pt>
                <c:pt idx="5984">
                  <c:v>146.44999999999999</c:v>
                </c:pt>
                <c:pt idx="5985">
                  <c:v>146.47</c:v>
                </c:pt>
                <c:pt idx="5986">
                  <c:v>146.49</c:v>
                </c:pt>
                <c:pt idx="5987">
                  <c:v>146.51</c:v>
                </c:pt>
                <c:pt idx="5988">
                  <c:v>146.53</c:v>
                </c:pt>
                <c:pt idx="5989">
                  <c:v>146.55000000000001</c:v>
                </c:pt>
                <c:pt idx="5990">
                  <c:v>146.57</c:v>
                </c:pt>
                <c:pt idx="5991">
                  <c:v>146.59</c:v>
                </c:pt>
                <c:pt idx="5992">
                  <c:v>146.61000000000001</c:v>
                </c:pt>
                <c:pt idx="5993">
                  <c:v>146.63</c:v>
                </c:pt>
                <c:pt idx="5994">
                  <c:v>146.65</c:v>
                </c:pt>
                <c:pt idx="5995">
                  <c:v>146.66999999999999</c:v>
                </c:pt>
                <c:pt idx="5996">
                  <c:v>146.69</c:v>
                </c:pt>
                <c:pt idx="5997">
                  <c:v>146.72</c:v>
                </c:pt>
                <c:pt idx="5998">
                  <c:v>146.74</c:v>
                </c:pt>
                <c:pt idx="5999">
                  <c:v>146.76</c:v>
                </c:pt>
                <c:pt idx="6000">
                  <c:v>146.78</c:v>
                </c:pt>
                <c:pt idx="6001">
                  <c:v>146.80000000000001</c:v>
                </c:pt>
                <c:pt idx="6002">
                  <c:v>146.82</c:v>
                </c:pt>
                <c:pt idx="6003">
                  <c:v>146.84</c:v>
                </c:pt>
                <c:pt idx="6004">
                  <c:v>146.86000000000001</c:v>
                </c:pt>
                <c:pt idx="6005">
                  <c:v>146.88</c:v>
                </c:pt>
                <c:pt idx="6006">
                  <c:v>146.9</c:v>
                </c:pt>
                <c:pt idx="6007">
                  <c:v>146.91999999999999</c:v>
                </c:pt>
                <c:pt idx="6008">
                  <c:v>146.94</c:v>
                </c:pt>
                <c:pt idx="6009">
                  <c:v>146.96</c:v>
                </c:pt>
                <c:pt idx="6010">
                  <c:v>146.97999999999999</c:v>
                </c:pt>
                <c:pt idx="6011">
                  <c:v>147</c:v>
                </c:pt>
                <c:pt idx="6012">
                  <c:v>147.02000000000001</c:v>
                </c:pt>
                <c:pt idx="6013">
                  <c:v>147.04</c:v>
                </c:pt>
                <c:pt idx="6014">
                  <c:v>147.06</c:v>
                </c:pt>
                <c:pt idx="6015">
                  <c:v>147.08000000000001</c:v>
                </c:pt>
                <c:pt idx="6016">
                  <c:v>147.1</c:v>
                </c:pt>
                <c:pt idx="6017">
                  <c:v>147.13</c:v>
                </c:pt>
                <c:pt idx="6018">
                  <c:v>147.15</c:v>
                </c:pt>
                <c:pt idx="6019">
                  <c:v>147.16999999999999</c:v>
                </c:pt>
                <c:pt idx="6020">
                  <c:v>147.19</c:v>
                </c:pt>
                <c:pt idx="6021">
                  <c:v>147.21</c:v>
                </c:pt>
                <c:pt idx="6022">
                  <c:v>147.22999999999999</c:v>
                </c:pt>
                <c:pt idx="6023">
                  <c:v>147.25</c:v>
                </c:pt>
                <c:pt idx="6024">
                  <c:v>147.27000000000001</c:v>
                </c:pt>
                <c:pt idx="6025">
                  <c:v>147.29</c:v>
                </c:pt>
                <c:pt idx="6026">
                  <c:v>147.31</c:v>
                </c:pt>
                <c:pt idx="6027">
                  <c:v>147.33000000000001</c:v>
                </c:pt>
                <c:pt idx="6028">
                  <c:v>147.35</c:v>
                </c:pt>
                <c:pt idx="6029">
                  <c:v>147.37</c:v>
                </c:pt>
                <c:pt idx="6030">
                  <c:v>147.38999999999999</c:v>
                </c:pt>
                <c:pt idx="6031">
                  <c:v>147.41</c:v>
                </c:pt>
                <c:pt idx="6032">
                  <c:v>147.43</c:v>
                </c:pt>
                <c:pt idx="6033">
                  <c:v>147.44999999999999</c:v>
                </c:pt>
                <c:pt idx="6034">
                  <c:v>147.47</c:v>
                </c:pt>
                <c:pt idx="6035">
                  <c:v>147.49</c:v>
                </c:pt>
                <c:pt idx="6036">
                  <c:v>147.51</c:v>
                </c:pt>
                <c:pt idx="6037">
                  <c:v>147.54</c:v>
                </c:pt>
                <c:pt idx="6038">
                  <c:v>147.56</c:v>
                </c:pt>
                <c:pt idx="6039">
                  <c:v>147.58000000000001</c:v>
                </c:pt>
                <c:pt idx="6040">
                  <c:v>147.6</c:v>
                </c:pt>
                <c:pt idx="6041">
                  <c:v>147.62</c:v>
                </c:pt>
                <c:pt idx="6042">
                  <c:v>147.63999999999999</c:v>
                </c:pt>
                <c:pt idx="6043">
                  <c:v>147.66</c:v>
                </c:pt>
                <c:pt idx="6044">
                  <c:v>147.68</c:v>
                </c:pt>
                <c:pt idx="6045">
                  <c:v>147.69999999999999</c:v>
                </c:pt>
                <c:pt idx="6046">
                  <c:v>147.72</c:v>
                </c:pt>
                <c:pt idx="6047">
                  <c:v>147.74</c:v>
                </c:pt>
                <c:pt idx="6048">
                  <c:v>147.76</c:v>
                </c:pt>
                <c:pt idx="6049">
                  <c:v>147.78</c:v>
                </c:pt>
                <c:pt idx="6050">
                  <c:v>147.80000000000001</c:v>
                </c:pt>
                <c:pt idx="6051">
                  <c:v>147.82</c:v>
                </c:pt>
                <c:pt idx="6052">
                  <c:v>147.84</c:v>
                </c:pt>
                <c:pt idx="6053">
                  <c:v>147.86000000000001</c:v>
                </c:pt>
                <c:pt idx="6054">
                  <c:v>147.88</c:v>
                </c:pt>
                <c:pt idx="6055">
                  <c:v>147.9</c:v>
                </c:pt>
                <c:pt idx="6056">
                  <c:v>147.91999999999999</c:v>
                </c:pt>
                <c:pt idx="6057">
                  <c:v>147.94999999999999</c:v>
                </c:pt>
                <c:pt idx="6058">
                  <c:v>147.97</c:v>
                </c:pt>
                <c:pt idx="6059">
                  <c:v>147.99</c:v>
                </c:pt>
                <c:pt idx="6060">
                  <c:v>148.01</c:v>
                </c:pt>
                <c:pt idx="6061">
                  <c:v>148.03</c:v>
                </c:pt>
                <c:pt idx="6062">
                  <c:v>148.05000000000001</c:v>
                </c:pt>
                <c:pt idx="6063">
                  <c:v>148.07</c:v>
                </c:pt>
                <c:pt idx="6064">
                  <c:v>148.09</c:v>
                </c:pt>
                <c:pt idx="6065">
                  <c:v>148.11000000000001</c:v>
                </c:pt>
                <c:pt idx="6066">
                  <c:v>148.13</c:v>
                </c:pt>
                <c:pt idx="6067">
                  <c:v>148.15</c:v>
                </c:pt>
                <c:pt idx="6068">
                  <c:v>148.16999999999999</c:v>
                </c:pt>
                <c:pt idx="6069">
                  <c:v>148.19</c:v>
                </c:pt>
                <c:pt idx="6070">
                  <c:v>148.21</c:v>
                </c:pt>
                <c:pt idx="6071">
                  <c:v>148.22999999999999</c:v>
                </c:pt>
                <c:pt idx="6072">
                  <c:v>148.25</c:v>
                </c:pt>
                <c:pt idx="6073">
                  <c:v>148.27000000000001</c:v>
                </c:pt>
                <c:pt idx="6074">
                  <c:v>148.29</c:v>
                </c:pt>
                <c:pt idx="6075">
                  <c:v>148.31</c:v>
                </c:pt>
                <c:pt idx="6076">
                  <c:v>148.33000000000001</c:v>
                </c:pt>
                <c:pt idx="6077">
                  <c:v>148.36000000000001</c:v>
                </c:pt>
                <c:pt idx="6078">
                  <c:v>148.38</c:v>
                </c:pt>
                <c:pt idx="6079">
                  <c:v>148.4</c:v>
                </c:pt>
                <c:pt idx="6080">
                  <c:v>148.41999999999999</c:v>
                </c:pt>
                <c:pt idx="6081">
                  <c:v>148.44</c:v>
                </c:pt>
                <c:pt idx="6082">
                  <c:v>148.46</c:v>
                </c:pt>
                <c:pt idx="6083">
                  <c:v>148.47999999999999</c:v>
                </c:pt>
                <c:pt idx="6084">
                  <c:v>148.5</c:v>
                </c:pt>
                <c:pt idx="6085">
                  <c:v>148.52000000000001</c:v>
                </c:pt>
                <c:pt idx="6086">
                  <c:v>148.54</c:v>
                </c:pt>
                <c:pt idx="6087">
                  <c:v>148.56</c:v>
                </c:pt>
                <c:pt idx="6088">
                  <c:v>148.58000000000001</c:v>
                </c:pt>
                <c:pt idx="6089">
                  <c:v>148.6</c:v>
                </c:pt>
                <c:pt idx="6090">
                  <c:v>148.62</c:v>
                </c:pt>
                <c:pt idx="6091">
                  <c:v>148.63999999999999</c:v>
                </c:pt>
                <c:pt idx="6092">
                  <c:v>148.66</c:v>
                </c:pt>
                <c:pt idx="6093">
                  <c:v>148.68</c:v>
                </c:pt>
                <c:pt idx="6094">
                  <c:v>148.69999999999999</c:v>
                </c:pt>
                <c:pt idx="6095">
                  <c:v>148.72</c:v>
                </c:pt>
                <c:pt idx="6096">
                  <c:v>148.75</c:v>
                </c:pt>
                <c:pt idx="6097">
                  <c:v>148.77000000000001</c:v>
                </c:pt>
                <c:pt idx="6098">
                  <c:v>148.79</c:v>
                </c:pt>
                <c:pt idx="6099">
                  <c:v>148.81</c:v>
                </c:pt>
                <c:pt idx="6100">
                  <c:v>148.83000000000001</c:v>
                </c:pt>
                <c:pt idx="6101">
                  <c:v>148.85</c:v>
                </c:pt>
                <c:pt idx="6102">
                  <c:v>148.87</c:v>
                </c:pt>
                <c:pt idx="6103">
                  <c:v>148.88999999999999</c:v>
                </c:pt>
                <c:pt idx="6104">
                  <c:v>148.91</c:v>
                </c:pt>
                <c:pt idx="6105">
                  <c:v>148.93</c:v>
                </c:pt>
                <c:pt idx="6106">
                  <c:v>148.94999999999999</c:v>
                </c:pt>
                <c:pt idx="6107">
                  <c:v>148.97</c:v>
                </c:pt>
                <c:pt idx="6108">
                  <c:v>148.99</c:v>
                </c:pt>
                <c:pt idx="6109">
                  <c:v>149.01</c:v>
                </c:pt>
                <c:pt idx="6110">
                  <c:v>149.03</c:v>
                </c:pt>
                <c:pt idx="6111">
                  <c:v>149.05000000000001</c:v>
                </c:pt>
                <c:pt idx="6112">
                  <c:v>149.07</c:v>
                </c:pt>
                <c:pt idx="6113">
                  <c:v>149.09</c:v>
                </c:pt>
                <c:pt idx="6114">
                  <c:v>149.11000000000001</c:v>
                </c:pt>
                <c:pt idx="6115">
                  <c:v>149.13</c:v>
                </c:pt>
                <c:pt idx="6116">
                  <c:v>149.16</c:v>
                </c:pt>
                <c:pt idx="6117">
                  <c:v>149.18</c:v>
                </c:pt>
                <c:pt idx="6118">
                  <c:v>149.19999999999999</c:v>
                </c:pt>
                <c:pt idx="6119">
                  <c:v>149.22</c:v>
                </c:pt>
                <c:pt idx="6120">
                  <c:v>149.24</c:v>
                </c:pt>
                <c:pt idx="6121">
                  <c:v>149.26</c:v>
                </c:pt>
                <c:pt idx="6122">
                  <c:v>149.28</c:v>
                </c:pt>
                <c:pt idx="6123">
                  <c:v>149.30000000000001</c:v>
                </c:pt>
                <c:pt idx="6124">
                  <c:v>149.32</c:v>
                </c:pt>
                <c:pt idx="6125">
                  <c:v>149.34</c:v>
                </c:pt>
                <c:pt idx="6126">
                  <c:v>149.36000000000001</c:v>
                </c:pt>
                <c:pt idx="6127">
                  <c:v>149.38</c:v>
                </c:pt>
                <c:pt idx="6128">
                  <c:v>149.4</c:v>
                </c:pt>
                <c:pt idx="6129">
                  <c:v>149.41999999999999</c:v>
                </c:pt>
                <c:pt idx="6130">
                  <c:v>149.44</c:v>
                </c:pt>
                <c:pt idx="6131">
                  <c:v>149.46</c:v>
                </c:pt>
                <c:pt idx="6132">
                  <c:v>149.47999999999999</c:v>
                </c:pt>
                <c:pt idx="6133">
                  <c:v>149.5</c:v>
                </c:pt>
                <c:pt idx="6134">
                  <c:v>149.52000000000001</c:v>
                </c:pt>
                <c:pt idx="6135">
                  <c:v>149.54</c:v>
                </c:pt>
                <c:pt idx="6136">
                  <c:v>149.57</c:v>
                </c:pt>
                <c:pt idx="6137">
                  <c:v>149.59</c:v>
                </c:pt>
                <c:pt idx="6138">
                  <c:v>149.61000000000001</c:v>
                </c:pt>
                <c:pt idx="6139">
                  <c:v>149.63</c:v>
                </c:pt>
                <c:pt idx="6140">
                  <c:v>149.65</c:v>
                </c:pt>
                <c:pt idx="6141">
                  <c:v>149.66999999999999</c:v>
                </c:pt>
                <c:pt idx="6142">
                  <c:v>149.69</c:v>
                </c:pt>
                <c:pt idx="6143">
                  <c:v>149.71</c:v>
                </c:pt>
                <c:pt idx="6144">
                  <c:v>149.72999999999999</c:v>
                </c:pt>
                <c:pt idx="6145">
                  <c:v>149.75</c:v>
                </c:pt>
                <c:pt idx="6146">
                  <c:v>149.77000000000001</c:v>
                </c:pt>
                <c:pt idx="6147">
                  <c:v>149.79</c:v>
                </c:pt>
                <c:pt idx="6148">
                  <c:v>149.81</c:v>
                </c:pt>
                <c:pt idx="6149">
                  <c:v>149.83000000000001</c:v>
                </c:pt>
                <c:pt idx="6150">
                  <c:v>149.85</c:v>
                </c:pt>
                <c:pt idx="6151">
                  <c:v>149.87</c:v>
                </c:pt>
                <c:pt idx="6152">
                  <c:v>149.88999999999999</c:v>
                </c:pt>
                <c:pt idx="6153">
                  <c:v>149.91</c:v>
                </c:pt>
                <c:pt idx="6154">
                  <c:v>149.93</c:v>
                </c:pt>
                <c:pt idx="6155">
                  <c:v>149.94999999999999</c:v>
                </c:pt>
                <c:pt idx="6156">
                  <c:v>149.97999999999999</c:v>
                </c:pt>
                <c:pt idx="6157">
                  <c:v>150</c:v>
                </c:pt>
                <c:pt idx="6158">
                  <c:v>150.02000000000001</c:v>
                </c:pt>
                <c:pt idx="6159">
                  <c:v>150.04</c:v>
                </c:pt>
                <c:pt idx="6160">
                  <c:v>150.06</c:v>
                </c:pt>
                <c:pt idx="6161">
                  <c:v>150.08000000000001</c:v>
                </c:pt>
                <c:pt idx="6162">
                  <c:v>150.1</c:v>
                </c:pt>
                <c:pt idx="6163">
                  <c:v>150.12</c:v>
                </c:pt>
                <c:pt idx="6164">
                  <c:v>150.13999999999999</c:v>
                </c:pt>
                <c:pt idx="6165">
                  <c:v>150.16</c:v>
                </c:pt>
                <c:pt idx="6166">
                  <c:v>150.18</c:v>
                </c:pt>
                <c:pt idx="6167">
                  <c:v>150.19999999999999</c:v>
                </c:pt>
                <c:pt idx="6168">
                  <c:v>150.22</c:v>
                </c:pt>
                <c:pt idx="6169">
                  <c:v>150.24</c:v>
                </c:pt>
                <c:pt idx="6170">
                  <c:v>150.26</c:v>
                </c:pt>
                <c:pt idx="6171">
                  <c:v>150.28</c:v>
                </c:pt>
                <c:pt idx="6172">
                  <c:v>150.30000000000001</c:v>
                </c:pt>
                <c:pt idx="6173">
                  <c:v>150.32</c:v>
                </c:pt>
                <c:pt idx="6174">
                  <c:v>150.34</c:v>
                </c:pt>
                <c:pt idx="6175">
                  <c:v>150.36000000000001</c:v>
                </c:pt>
                <c:pt idx="6176">
                  <c:v>150.38999999999999</c:v>
                </c:pt>
                <c:pt idx="6177">
                  <c:v>150.41</c:v>
                </c:pt>
                <c:pt idx="6178">
                  <c:v>150.43</c:v>
                </c:pt>
                <c:pt idx="6179">
                  <c:v>150.44999999999999</c:v>
                </c:pt>
                <c:pt idx="6180">
                  <c:v>150.47</c:v>
                </c:pt>
                <c:pt idx="6181">
                  <c:v>150.49</c:v>
                </c:pt>
                <c:pt idx="6182">
                  <c:v>150.51</c:v>
                </c:pt>
                <c:pt idx="6183">
                  <c:v>150.53</c:v>
                </c:pt>
                <c:pt idx="6184">
                  <c:v>150.55000000000001</c:v>
                </c:pt>
                <c:pt idx="6185">
                  <c:v>150.57</c:v>
                </c:pt>
                <c:pt idx="6186">
                  <c:v>150.59</c:v>
                </c:pt>
                <c:pt idx="6187">
                  <c:v>150.61000000000001</c:v>
                </c:pt>
                <c:pt idx="6188">
                  <c:v>150.63</c:v>
                </c:pt>
                <c:pt idx="6189">
                  <c:v>150.65</c:v>
                </c:pt>
                <c:pt idx="6190">
                  <c:v>150.66999999999999</c:v>
                </c:pt>
                <c:pt idx="6191">
                  <c:v>150.69</c:v>
                </c:pt>
                <c:pt idx="6192">
                  <c:v>150.71</c:v>
                </c:pt>
                <c:pt idx="6193">
                  <c:v>150.72999999999999</c:v>
                </c:pt>
                <c:pt idx="6194">
                  <c:v>150.75</c:v>
                </c:pt>
                <c:pt idx="6195">
                  <c:v>150.78</c:v>
                </c:pt>
                <c:pt idx="6196">
                  <c:v>150.80000000000001</c:v>
                </c:pt>
                <c:pt idx="6197">
                  <c:v>150.82</c:v>
                </c:pt>
                <c:pt idx="6198">
                  <c:v>150.84</c:v>
                </c:pt>
                <c:pt idx="6199">
                  <c:v>150.86000000000001</c:v>
                </c:pt>
                <c:pt idx="6200">
                  <c:v>150.88</c:v>
                </c:pt>
                <c:pt idx="6201">
                  <c:v>150.9</c:v>
                </c:pt>
                <c:pt idx="6202">
                  <c:v>150.91999999999999</c:v>
                </c:pt>
                <c:pt idx="6203">
                  <c:v>150.94</c:v>
                </c:pt>
                <c:pt idx="6204">
                  <c:v>150.96</c:v>
                </c:pt>
                <c:pt idx="6205">
                  <c:v>150.97999999999999</c:v>
                </c:pt>
                <c:pt idx="6206">
                  <c:v>151</c:v>
                </c:pt>
                <c:pt idx="6207">
                  <c:v>151.02000000000001</c:v>
                </c:pt>
                <c:pt idx="6208">
                  <c:v>151.04</c:v>
                </c:pt>
                <c:pt idx="6209">
                  <c:v>151.06</c:v>
                </c:pt>
                <c:pt idx="6210">
                  <c:v>151.08000000000001</c:v>
                </c:pt>
                <c:pt idx="6211">
                  <c:v>151.1</c:v>
                </c:pt>
                <c:pt idx="6212">
                  <c:v>151.12</c:v>
                </c:pt>
                <c:pt idx="6213">
                  <c:v>151.13999999999999</c:v>
                </c:pt>
                <c:pt idx="6214">
                  <c:v>151.16</c:v>
                </c:pt>
                <c:pt idx="6215">
                  <c:v>151.19</c:v>
                </c:pt>
                <c:pt idx="6216">
                  <c:v>151.21</c:v>
                </c:pt>
                <c:pt idx="6217">
                  <c:v>151.22999999999999</c:v>
                </c:pt>
                <c:pt idx="6218">
                  <c:v>151.25</c:v>
                </c:pt>
                <c:pt idx="6219">
                  <c:v>151.27000000000001</c:v>
                </c:pt>
                <c:pt idx="6220">
                  <c:v>151.29</c:v>
                </c:pt>
                <c:pt idx="6221">
                  <c:v>151.31</c:v>
                </c:pt>
                <c:pt idx="6222">
                  <c:v>151.33000000000001</c:v>
                </c:pt>
                <c:pt idx="6223">
                  <c:v>151.35</c:v>
                </c:pt>
                <c:pt idx="6224">
                  <c:v>151.37</c:v>
                </c:pt>
                <c:pt idx="6225">
                  <c:v>151.38999999999999</c:v>
                </c:pt>
                <c:pt idx="6226">
                  <c:v>151.41</c:v>
                </c:pt>
                <c:pt idx="6227">
                  <c:v>151.43</c:v>
                </c:pt>
                <c:pt idx="6228">
                  <c:v>151.44999999999999</c:v>
                </c:pt>
                <c:pt idx="6229">
                  <c:v>151.47</c:v>
                </c:pt>
                <c:pt idx="6230">
                  <c:v>151.49</c:v>
                </c:pt>
                <c:pt idx="6231">
                  <c:v>151.51</c:v>
                </c:pt>
                <c:pt idx="6232">
                  <c:v>151.53</c:v>
                </c:pt>
                <c:pt idx="6233">
                  <c:v>151.55000000000001</c:v>
                </c:pt>
                <c:pt idx="6234">
                  <c:v>151.57</c:v>
                </c:pt>
                <c:pt idx="6235">
                  <c:v>151.6</c:v>
                </c:pt>
                <c:pt idx="6236">
                  <c:v>151.62</c:v>
                </c:pt>
                <c:pt idx="6237">
                  <c:v>151.63999999999999</c:v>
                </c:pt>
                <c:pt idx="6238">
                  <c:v>151.66</c:v>
                </c:pt>
                <c:pt idx="6239">
                  <c:v>151.68</c:v>
                </c:pt>
                <c:pt idx="6240">
                  <c:v>151.69999999999999</c:v>
                </c:pt>
                <c:pt idx="6241">
                  <c:v>151.72</c:v>
                </c:pt>
                <c:pt idx="6242">
                  <c:v>151.74</c:v>
                </c:pt>
                <c:pt idx="6243">
                  <c:v>151.76</c:v>
                </c:pt>
                <c:pt idx="6244">
                  <c:v>151.78</c:v>
                </c:pt>
                <c:pt idx="6245">
                  <c:v>151.80000000000001</c:v>
                </c:pt>
                <c:pt idx="6246">
                  <c:v>151.82</c:v>
                </c:pt>
                <c:pt idx="6247">
                  <c:v>151.84</c:v>
                </c:pt>
                <c:pt idx="6248">
                  <c:v>151.86000000000001</c:v>
                </c:pt>
                <c:pt idx="6249">
                  <c:v>151.88</c:v>
                </c:pt>
                <c:pt idx="6250">
                  <c:v>151.9</c:v>
                </c:pt>
                <c:pt idx="6251">
                  <c:v>151.91999999999999</c:v>
                </c:pt>
                <c:pt idx="6252">
                  <c:v>151.94</c:v>
                </c:pt>
                <c:pt idx="6253">
                  <c:v>151.96</c:v>
                </c:pt>
                <c:pt idx="6254">
                  <c:v>151.97999999999999</c:v>
                </c:pt>
                <c:pt idx="6255">
                  <c:v>152.01</c:v>
                </c:pt>
                <c:pt idx="6256">
                  <c:v>152.03</c:v>
                </c:pt>
                <c:pt idx="6257">
                  <c:v>152.05000000000001</c:v>
                </c:pt>
                <c:pt idx="6258">
                  <c:v>152.07</c:v>
                </c:pt>
                <c:pt idx="6259">
                  <c:v>152.09</c:v>
                </c:pt>
                <c:pt idx="6260">
                  <c:v>152.11000000000001</c:v>
                </c:pt>
                <c:pt idx="6261">
                  <c:v>152.13</c:v>
                </c:pt>
                <c:pt idx="6262">
                  <c:v>152.15</c:v>
                </c:pt>
                <c:pt idx="6263">
                  <c:v>152.16999999999999</c:v>
                </c:pt>
                <c:pt idx="6264">
                  <c:v>152.19</c:v>
                </c:pt>
                <c:pt idx="6265">
                  <c:v>152.21</c:v>
                </c:pt>
                <c:pt idx="6266">
                  <c:v>152.22999999999999</c:v>
                </c:pt>
                <c:pt idx="6267">
                  <c:v>152.25</c:v>
                </c:pt>
                <c:pt idx="6268">
                  <c:v>152.27000000000001</c:v>
                </c:pt>
                <c:pt idx="6269">
                  <c:v>152.29</c:v>
                </c:pt>
                <c:pt idx="6270">
                  <c:v>152.31</c:v>
                </c:pt>
                <c:pt idx="6271">
                  <c:v>152.33000000000001</c:v>
                </c:pt>
                <c:pt idx="6272">
                  <c:v>152.35</c:v>
                </c:pt>
                <c:pt idx="6273">
                  <c:v>152.37</c:v>
                </c:pt>
                <c:pt idx="6274">
                  <c:v>152.4</c:v>
                </c:pt>
                <c:pt idx="6275">
                  <c:v>152.41999999999999</c:v>
                </c:pt>
                <c:pt idx="6276">
                  <c:v>152.44</c:v>
                </c:pt>
                <c:pt idx="6277">
                  <c:v>152.46</c:v>
                </c:pt>
                <c:pt idx="6278">
                  <c:v>152.47999999999999</c:v>
                </c:pt>
                <c:pt idx="6279">
                  <c:v>152.5</c:v>
                </c:pt>
                <c:pt idx="6280">
                  <c:v>152.52000000000001</c:v>
                </c:pt>
                <c:pt idx="6281">
                  <c:v>152.54</c:v>
                </c:pt>
                <c:pt idx="6282">
                  <c:v>152.56</c:v>
                </c:pt>
                <c:pt idx="6283">
                  <c:v>152.58000000000001</c:v>
                </c:pt>
                <c:pt idx="6284">
                  <c:v>152.6</c:v>
                </c:pt>
                <c:pt idx="6285">
                  <c:v>152.62</c:v>
                </c:pt>
                <c:pt idx="6286">
                  <c:v>152.63999999999999</c:v>
                </c:pt>
                <c:pt idx="6287">
                  <c:v>152.66</c:v>
                </c:pt>
                <c:pt idx="6288">
                  <c:v>152.68</c:v>
                </c:pt>
                <c:pt idx="6289">
                  <c:v>152.69999999999999</c:v>
                </c:pt>
                <c:pt idx="6290">
                  <c:v>152.72</c:v>
                </c:pt>
                <c:pt idx="6291">
                  <c:v>152.74</c:v>
                </c:pt>
                <c:pt idx="6292">
                  <c:v>152.76</c:v>
                </c:pt>
                <c:pt idx="6293">
                  <c:v>152.78</c:v>
                </c:pt>
                <c:pt idx="6294">
                  <c:v>152.81</c:v>
                </c:pt>
                <c:pt idx="6295">
                  <c:v>152.83000000000001</c:v>
                </c:pt>
                <c:pt idx="6296">
                  <c:v>152.85</c:v>
                </c:pt>
                <c:pt idx="6297">
                  <c:v>152.87</c:v>
                </c:pt>
                <c:pt idx="6298">
                  <c:v>152.88999999999999</c:v>
                </c:pt>
                <c:pt idx="6299">
                  <c:v>152.91</c:v>
                </c:pt>
                <c:pt idx="6300">
                  <c:v>152.93</c:v>
                </c:pt>
                <c:pt idx="6301">
                  <c:v>152.94999999999999</c:v>
                </c:pt>
                <c:pt idx="6302">
                  <c:v>152.97</c:v>
                </c:pt>
                <c:pt idx="6303">
                  <c:v>152.99</c:v>
                </c:pt>
                <c:pt idx="6304">
                  <c:v>153.01</c:v>
                </c:pt>
                <c:pt idx="6305">
                  <c:v>153.03</c:v>
                </c:pt>
                <c:pt idx="6306">
                  <c:v>153.05000000000001</c:v>
                </c:pt>
                <c:pt idx="6307">
                  <c:v>153.07</c:v>
                </c:pt>
                <c:pt idx="6308">
                  <c:v>153.09</c:v>
                </c:pt>
                <c:pt idx="6309">
                  <c:v>153.11000000000001</c:v>
                </c:pt>
                <c:pt idx="6310">
                  <c:v>153.13</c:v>
                </c:pt>
                <c:pt idx="6311">
                  <c:v>153.15</c:v>
                </c:pt>
                <c:pt idx="6312">
                  <c:v>153.16999999999999</c:v>
                </c:pt>
                <c:pt idx="6313">
                  <c:v>153.19</c:v>
                </c:pt>
                <c:pt idx="6314">
                  <c:v>153.22</c:v>
                </c:pt>
                <c:pt idx="6315">
                  <c:v>153.24</c:v>
                </c:pt>
                <c:pt idx="6316">
                  <c:v>153.26</c:v>
                </c:pt>
                <c:pt idx="6317">
                  <c:v>153.28</c:v>
                </c:pt>
                <c:pt idx="6318">
                  <c:v>153.30000000000001</c:v>
                </c:pt>
                <c:pt idx="6319">
                  <c:v>153.32</c:v>
                </c:pt>
                <c:pt idx="6320">
                  <c:v>153.34</c:v>
                </c:pt>
                <c:pt idx="6321">
                  <c:v>153.36000000000001</c:v>
                </c:pt>
                <c:pt idx="6322">
                  <c:v>153.38</c:v>
                </c:pt>
                <c:pt idx="6323">
                  <c:v>153.4</c:v>
                </c:pt>
                <c:pt idx="6324">
                  <c:v>153.41999999999999</c:v>
                </c:pt>
                <c:pt idx="6325">
                  <c:v>153.44</c:v>
                </c:pt>
                <c:pt idx="6326">
                  <c:v>153.46</c:v>
                </c:pt>
                <c:pt idx="6327">
                  <c:v>153.47999999999999</c:v>
                </c:pt>
                <c:pt idx="6328">
                  <c:v>153.5</c:v>
                </c:pt>
                <c:pt idx="6329">
                  <c:v>153.52000000000001</c:v>
                </c:pt>
                <c:pt idx="6330">
                  <c:v>153.54</c:v>
                </c:pt>
                <c:pt idx="6331">
                  <c:v>153.56</c:v>
                </c:pt>
                <c:pt idx="6332">
                  <c:v>153.58000000000001</c:v>
                </c:pt>
                <c:pt idx="6333">
                  <c:v>153.6</c:v>
                </c:pt>
                <c:pt idx="6334">
                  <c:v>153.63</c:v>
                </c:pt>
                <c:pt idx="6335">
                  <c:v>153.65</c:v>
                </c:pt>
                <c:pt idx="6336">
                  <c:v>153.66999999999999</c:v>
                </c:pt>
                <c:pt idx="6337">
                  <c:v>153.69</c:v>
                </c:pt>
                <c:pt idx="6338">
                  <c:v>153.71</c:v>
                </c:pt>
                <c:pt idx="6339">
                  <c:v>153.72999999999999</c:v>
                </c:pt>
                <c:pt idx="6340">
                  <c:v>153.75</c:v>
                </c:pt>
                <c:pt idx="6341">
                  <c:v>153.77000000000001</c:v>
                </c:pt>
                <c:pt idx="6342">
                  <c:v>153.79</c:v>
                </c:pt>
                <c:pt idx="6343">
                  <c:v>153.81</c:v>
                </c:pt>
                <c:pt idx="6344">
                  <c:v>153.83000000000001</c:v>
                </c:pt>
                <c:pt idx="6345">
                  <c:v>153.85</c:v>
                </c:pt>
                <c:pt idx="6346">
                  <c:v>153.87</c:v>
                </c:pt>
                <c:pt idx="6347">
                  <c:v>153.88999999999999</c:v>
                </c:pt>
                <c:pt idx="6348">
                  <c:v>153.91</c:v>
                </c:pt>
                <c:pt idx="6349">
                  <c:v>153.93</c:v>
                </c:pt>
                <c:pt idx="6350">
                  <c:v>153.94999999999999</c:v>
                </c:pt>
                <c:pt idx="6351">
                  <c:v>153.97</c:v>
                </c:pt>
                <c:pt idx="6352">
                  <c:v>153.99</c:v>
                </c:pt>
                <c:pt idx="6353">
                  <c:v>154.01</c:v>
                </c:pt>
                <c:pt idx="6354">
                  <c:v>154.04</c:v>
                </c:pt>
                <c:pt idx="6355">
                  <c:v>154.06</c:v>
                </c:pt>
                <c:pt idx="6356">
                  <c:v>154.08000000000001</c:v>
                </c:pt>
                <c:pt idx="6357">
                  <c:v>154.1</c:v>
                </c:pt>
                <c:pt idx="6358">
                  <c:v>154.12</c:v>
                </c:pt>
                <c:pt idx="6359">
                  <c:v>154.13999999999999</c:v>
                </c:pt>
                <c:pt idx="6360">
                  <c:v>154.16</c:v>
                </c:pt>
                <c:pt idx="6361">
                  <c:v>154.18</c:v>
                </c:pt>
                <c:pt idx="6362">
                  <c:v>154.19999999999999</c:v>
                </c:pt>
                <c:pt idx="6363">
                  <c:v>154.22</c:v>
                </c:pt>
                <c:pt idx="6364">
                  <c:v>154.24</c:v>
                </c:pt>
                <c:pt idx="6365">
                  <c:v>154.26</c:v>
                </c:pt>
                <c:pt idx="6366">
                  <c:v>154.28</c:v>
                </c:pt>
                <c:pt idx="6367">
                  <c:v>154.30000000000001</c:v>
                </c:pt>
                <c:pt idx="6368">
                  <c:v>154.32</c:v>
                </c:pt>
                <c:pt idx="6369">
                  <c:v>154.34</c:v>
                </c:pt>
                <c:pt idx="6370">
                  <c:v>154.36000000000001</c:v>
                </c:pt>
                <c:pt idx="6371">
                  <c:v>154.38</c:v>
                </c:pt>
                <c:pt idx="6372">
                  <c:v>154.4</c:v>
                </c:pt>
                <c:pt idx="6373">
                  <c:v>154.43</c:v>
                </c:pt>
                <c:pt idx="6374">
                  <c:v>154.44999999999999</c:v>
                </c:pt>
                <c:pt idx="6375">
                  <c:v>154.47</c:v>
                </c:pt>
                <c:pt idx="6376">
                  <c:v>154.49</c:v>
                </c:pt>
                <c:pt idx="6377">
                  <c:v>154.51</c:v>
                </c:pt>
                <c:pt idx="6378">
                  <c:v>154.53</c:v>
                </c:pt>
                <c:pt idx="6379">
                  <c:v>154.55000000000001</c:v>
                </c:pt>
                <c:pt idx="6380">
                  <c:v>154.57</c:v>
                </c:pt>
                <c:pt idx="6381">
                  <c:v>154.59</c:v>
                </c:pt>
                <c:pt idx="6382">
                  <c:v>154.61000000000001</c:v>
                </c:pt>
                <c:pt idx="6383">
                  <c:v>154.63</c:v>
                </c:pt>
                <c:pt idx="6384">
                  <c:v>154.65</c:v>
                </c:pt>
                <c:pt idx="6385">
                  <c:v>154.66999999999999</c:v>
                </c:pt>
                <c:pt idx="6386">
                  <c:v>154.69</c:v>
                </c:pt>
                <c:pt idx="6387">
                  <c:v>154.71</c:v>
                </c:pt>
                <c:pt idx="6388">
                  <c:v>154.72999999999999</c:v>
                </c:pt>
                <c:pt idx="6389">
                  <c:v>154.75</c:v>
                </c:pt>
                <c:pt idx="6390">
                  <c:v>154.77000000000001</c:v>
                </c:pt>
                <c:pt idx="6391">
                  <c:v>154.79</c:v>
                </c:pt>
                <c:pt idx="6392">
                  <c:v>154.81</c:v>
                </c:pt>
                <c:pt idx="6393">
                  <c:v>154.84</c:v>
                </c:pt>
                <c:pt idx="6394">
                  <c:v>154.86000000000001</c:v>
                </c:pt>
                <c:pt idx="6395">
                  <c:v>154.88</c:v>
                </c:pt>
                <c:pt idx="6396">
                  <c:v>154.9</c:v>
                </c:pt>
                <c:pt idx="6397">
                  <c:v>154.91999999999999</c:v>
                </c:pt>
                <c:pt idx="6398">
                  <c:v>154.94</c:v>
                </c:pt>
                <c:pt idx="6399">
                  <c:v>154.96</c:v>
                </c:pt>
                <c:pt idx="6400">
                  <c:v>154.97999999999999</c:v>
                </c:pt>
                <c:pt idx="6401">
                  <c:v>155</c:v>
                </c:pt>
                <c:pt idx="6402">
                  <c:v>155.02000000000001</c:v>
                </c:pt>
                <c:pt idx="6403">
                  <c:v>155.04</c:v>
                </c:pt>
                <c:pt idx="6404">
                  <c:v>155.06</c:v>
                </c:pt>
                <c:pt idx="6405">
                  <c:v>155.08000000000001</c:v>
                </c:pt>
                <c:pt idx="6406">
                  <c:v>155.1</c:v>
                </c:pt>
                <c:pt idx="6407">
                  <c:v>155.12</c:v>
                </c:pt>
                <c:pt idx="6408">
                  <c:v>155.13999999999999</c:v>
                </c:pt>
                <c:pt idx="6409">
                  <c:v>155.16</c:v>
                </c:pt>
                <c:pt idx="6410">
                  <c:v>155.18</c:v>
                </c:pt>
                <c:pt idx="6411">
                  <c:v>155.19999999999999</c:v>
                </c:pt>
                <c:pt idx="6412">
                  <c:v>155.22</c:v>
                </c:pt>
                <c:pt idx="6413">
                  <c:v>155.25</c:v>
                </c:pt>
                <c:pt idx="6414">
                  <c:v>155.27000000000001</c:v>
                </c:pt>
                <c:pt idx="6415">
                  <c:v>155.29</c:v>
                </c:pt>
                <c:pt idx="6416">
                  <c:v>155.31</c:v>
                </c:pt>
                <c:pt idx="6417">
                  <c:v>155.33000000000001</c:v>
                </c:pt>
                <c:pt idx="6418">
                  <c:v>155.35</c:v>
                </c:pt>
                <c:pt idx="6419">
                  <c:v>155.37</c:v>
                </c:pt>
                <c:pt idx="6420">
                  <c:v>155.38999999999999</c:v>
                </c:pt>
                <c:pt idx="6421">
                  <c:v>155.41</c:v>
                </c:pt>
                <c:pt idx="6422">
                  <c:v>155.43</c:v>
                </c:pt>
                <c:pt idx="6423">
                  <c:v>155.44999999999999</c:v>
                </c:pt>
                <c:pt idx="6424">
                  <c:v>155.47</c:v>
                </c:pt>
                <c:pt idx="6425">
                  <c:v>155.49</c:v>
                </c:pt>
                <c:pt idx="6426">
                  <c:v>155.51</c:v>
                </c:pt>
                <c:pt idx="6427">
                  <c:v>155.53</c:v>
                </c:pt>
                <c:pt idx="6428">
                  <c:v>155.55000000000001</c:v>
                </c:pt>
                <c:pt idx="6429">
                  <c:v>155.57</c:v>
                </c:pt>
                <c:pt idx="6430">
                  <c:v>155.59</c:v>
                </c:pt>
                <c:pt idx="6431">
                  <c:v>155.61000000000001</c:v>
                </c:pt>
                <c:pt idx="6432">
                  <c:v>155.63</c:v>
                </c:pt>
                <c:pt idx="6433">
                  <c:v>155.66</c:v>
                </c:pt>
                <c:pt idx="6434">
                  <c:v>155.68</c:v>
                </c:pt>
                <c:pt idx="6435">
                  <c:v>155.69999999999999</c:v>
                </c:pt>
                <c:pt idx="6436">
                  <c:v>155.72</c:v>
                </c:pt>
                <c:pt idx="6437">
                  <c:v>155.74</c:v>
                </c:pt>
                <c:pt idx="6438">
                  <c:v>155.76</c:v>
                </c:pt>
                <c:pt idx="6439">
                  <c:v>155.78</c:v>
                </c:pt>
                <c:pt idx="6440">
                  <c:v>155.80000000000001</c:v>
                </c:pt>
                <c:pt idx="6441">
                  <c:v>155.82</c:v>
                </c:pt>
                <c:pt idx="6442">
                  <c:v>155.84</c:v>
                </c:pt>
                <c:pt idx="6443">
                  <c:v>155.86000000000001</c:v>
                </c:pt>
                <c:pt idx="6444">
                  <c:v>155.88</c:v>
                </c:pt>
                <c:pt idx="6445">
                  <c:v>155.9</c:v>
                </c:pt>
                <c:pt idx="6446">
                  <c:v>155.91999999999999</c:v>
                </c:pt>
                <c:pt idx="6447">
                  <c:v>155.94</c:v>
                </c:pt>
                <c:pt idx="6448">
                  <c:v>155.96</c:v>
                </c:pt>
                <c:pt idx="6449">
                  <c:v>155.97999999999999</c:v>
                </c:pt>
                <c:pt idx="6450">
                  <c:v>156</c:v>
                </c:pt>
                <c:pt idx="6451">
                  <c:v>156.02000000000001</c:v>
                </c:pt>
                <c:pt idx="6452">
                  <c:v>156.04</c:v>
                </c:pt>
                <c:pt idx="6453">
                  <c:v>156.07</c:v>
                </c:pt>
                <c:pt idx="6454">
                  <c:v>156.09</c:v>
                </c:pt>
                <c:pt idx="6455">
                  <c:v>156.11000000000001</c:v>
                </c:pt>
                <c:pt idx="6456">
                  <c:v>156.13</c:v>
                </c:pt>
                <c:pt idx="6457">
                  <c:v>156.15</c:v>
                </c:pt>
                <c:pt idx="6458">
                  <c:v>156.16999999999999</c:v>
                </c:pt>
                <c:pt idx="6459">
                  <c:v>156.19</c:v>
                </c:pt>
                <c:pt idx="6460">
                  <c:v>156.21</c:v>
                </c:pt>
                <c:pt idx="6461">
                  <c:v>156.22999999999999</c:v>
                </c:pt>
                <c:pt idx="6462">
                  <c:v>156.25</c:v>
                </c:pt>
                <c:pt idx="6463">
                  <c:v>156.27000000000001</c:v>
                </c:pt>
                <c:pt idx="6464">
                  <c:v>156.29</c:v>
                </c:pt>
                <c:pt idx="6465">
                  <c:v>156.31</c:v>
                </c:pt>
                <c:pt idx="6466">
                  <c:v>156.33000000000001</c:v>
                </c:pt>
                <c:pt idx="6467">
                  <c:v>156.35</c:v>
                </c:pt>
                <c:pt idx="6468">
                  <c:v>156.37</c:v>
                </c:pt>
                <c:pt idx="6469">
                  <c:v>156.38999999999999</c:v>
                </c:pt>
                <c:pt idx="6470">
                  <c:v>156.41</c:v>
                </c:pt>
                <c:pt idx="6471">
                  <c:v>156.43</c:v>
                </c:pt>
                <c:pt idx="6472">
                  <c:v>156.46</c:v>
                </c:pt>
                <c:pt idx="6473">
                  <c:v>156.47999999999999</c:v>
                </c:pt>
                <c:pt idx="6474">
                  <c:v>156.5</c:v>
                </c:pt>
                <c:pt idx="6475">
                  <c:v>156.52000000000001</c:v>
                </c:pt>
                <c:pt idx="6476">
                  <c:v>156.54</c:v>
                </c:pt>
                <c:pt idx="6477">
                  <c:v>156.56</c:v>
                </c:pt>
                <c:pt idx="6478">
                  <c:v>156.58000000000001</c:v>
                </c:pt>
                <c:pt idx="6479">
                  <c:v>156.6</c:v>
                </c:pt>
                <c:pt idx="6480">
                  <c:v>156.62</c:v>
                </c:pt>
                <c:pt idx="6481">
                  <c:v>156.63999999999999</c:v>
                </c:pt>
                <c:pt idx="6482">
                  <c:v>156.66</c:v>
                </c:pt>
                <c:pt idx="6483">
                  <c:v>156.68</c:v>
                </c:pt>
                <c:pt idx="6484">
                  <c:v>156.69999999999999</c:v>
                </c:pt>
                <c:pt idx="6485">
                  <c:v>156.72</c:v>
                </c:pt>
                <c:pt idx="6486">
                  <c:v>156.74</c:v>
                </c:pt>
                <c:pt idx="6487">
                  <c:v>156.76</c:v>
                </c:pt>
                <c:pt idx="6488">
                  <c:v>156.78</c:v>
                </c:pt>
                <c:pt idx="6489">
                  <c:v>156.80000000000001</c:v>
                </c:pt>
                <c:pt idx="6490">
                  <c:v>156.82</c:v>
                </c:pt>
                <c:pt idx="6491">
                  <c:v>156.84</c:v>
                </c:pt>
                <c:pt idx="6492">
                  <c:v>156.87</c:v>
                </c:pt>
                <c:pt idx="6493">
                  <c:v>156.88999999999999</c:v>
                </c:pt>
                <c:pt idx="6494">
                  <c:v>156.91</c:v>
                </c:pt>
                <c:pt idx="6495">
                  <c:v>156.93</c:v>
                </c:pt>
                <c:pt idx="6496">
                  <c:v>156.94999999999999</c:v>
                </c:pt>
                <c:pt idx="6497">
                  <c:v>156.97</c:v>
                </c:pt>
                <c:pt idx="6498">
                  <c:v>156.99</c:v>
                </c:pt>
                <c:pt idx="6499">
                  <c:v>157.01</c:v>
                </c:pt>
                <c:pt idx="6500">
                  <c:v>157.03</c:v>
                </c:pt>
                <c:pt idx="6501">
                  <c:v>157.05000000000001</c:v>
                </c:pt>
                <c:pt idx="6502">
                  <c:v>157.07</c:v>
                </c:pt>
                <c:pt idx="6503">
                  <c:v>157.09</c:v>
                </c:pt>
                <c:pt idx="6504">
                  <c:v>157.11000000000001</c:v>
                </c:pt>
                <c:pt idx="6505">
                  <c:v>157.13</c:v>
                </c:pt>
                <c:pt idx="6506">
                  <c:v>157.15</c:v>
                </c:pt>
                <c:pt idx="6507">
                  <c:v>157.16999999999999</c:v>
                </c:pt>
                <c:pt idx="6508">
                  <c:v>157.19</c:v>
                </c:pt>
                <c:pt idx="6509">
                  <c:v>157.21</c:v>
                </c:pt>
                <c:pt idx="6510">
                  <c:v>157.22999999999999</c:v>
                </c:pt>
                <c:pt idx="6511">
                  <c:v>157.25</c:v>
                </c:pt>
                <c:pt idx="6512">
                  <c:v>157.28</c:v>
                </c:pt>
                <c:pt idx="6513">
                  <c:v>157.30000000000001</c:v>
                </c:pt>
                <c:pt idx="6514">
                  <c:v>157.32</c:v>
                </c:pt>
                <c:pt idx="6515">
                  <c:v>157.34</c:v>
                </c:pt>
                <c:pt idx="6516">
                  <c:v>157.36000000000001</c:v>
                </c:pt>
                <c:pt idx="6517">
                  <c:v>157.38</c:v>
                </c:pt>
                <c:pt idx="6518">
                  <c:v>157.4</c:v>
                </c:pt>
                <c:pt idx="6519">
                  <c:v>157.41999999999999</c:v>
                </c:pt>
                <c:pt idx="6520">
                  <c:v>157.44</c:v>
                </c:pt>
                <c:pt idx="6521">
                  <c:v>157.46</c:v>
                </c:pt>
                <c:pt idx="6522">
                  <c:v>157.47999999999999</c:v>
                </c:pt>
                <c:pt idx="6523">
                  <c:v>157.5</c:v>
                </c:pt>
                <c:pt idx="6524">
                  <c:v>157.52000000000001</c:v>
                </c:pt>
                <c:pt idx="6525">
                  <c:v>157.54</c:v>
                </c:pt>
                <c:pt idx="6526">
                  <c:v>157.56</c:v>
                </c:pt>
                <c:pt idx="6527">
                  <c:v>157.58000000000001</c:v>
                </c:pt>
                <c:pt idx="6528">
                  <c:v>157.6</c:v>
                </c:pt>
                <c:pt idx="6529">
                  <c:v>157.62</c:v>
                </c:pt>
                <c:pt idx="6530">
                  <c:v>157.63999999999999</c:v>
                </c:pt>
                <c:pt idx="6531">
                  <c:v>157.66</c:v>
                </c:pt>
                <c:pt idx="6532">
                  <c:v>157.69</c:v>
                </c:pt>
                <c:pt idx="6533">
                  <c:v>157.71</c:v>
                </c:pt>
                <c:pt idx="6534">
                  <c:v>157.72999999999999</c:v>
                </c:pt>
                <c:pt idx="6535">
                  <c:v>157.75</c:v>
                </c:pt>
                <c:pt idx="6536">
                  <c:v>157.77000000000001</c:v>
                </c:pt>
                <c:pt idx="6537">
                  <c:v>157.79</c:v>
                </c:pt>
                <c:pt idx="6538">
                  <c:v>157.81</c:v>
                </c:pt>
                <c:pt idx="6539">
                  <c:v>157.83000000000001</c:v>
                </c:pt>
                <c:pt idx="6540">
                  <c:v>157.85</c:v>
                </c:pt>
                <c:pt idx="6541">
                  <c:v>157.87</c:v>
                </c:pt>
                <c:pt idx="6542">
                  <c:v>157.88999999999999</c:v>
                </c:pt>
                <c:pt idx="6543">
                  <c:v>157.91</c:v>
                </c:pt>
                <c:pt idx="6544">
                  <c:v>157.93</c:v>
                </c:pt>
                <c:pt idx="6545">
                  <c:v>157.94999999999999</c:v>
                </c:pt>
                <c:pt idx="6546">
                  <c:v>157.97</c:v>
                </c:pt>
                <c:pt idx="6547">
                  <c:v>157.99</c:v>
                </c:pt>
                <c:pt idx="6548">
                  <c:v>158.01</c:v>
                </c:pt>
                <c:pt idx="6549">
                  <c:v>158.03</c:v>
                </c:pt>
                <c:pt idx="6550">
                  <c:v>158.05000000000001</c:v>
                </c:pt>
                <c:pt idx="6551">
                  <c:v>158.07</c:v>
                </c:pt>
                <c:pt idx="6552">
                  <c:v>158.1</c:v>
                </c:pt>
                <c:pt idx="6553">
                  <c:v>158.12</c:v>
                </c:pt>
                <c:pt idx="6554">
                  <c:v>158.13999999999999</c:v>
                </c:pt>
                <c:pt idx="6555">
                  <c:v>158.16</c:v>
                </c:pt>
                <c:pt idx="6556">
                  <c:v>158.18</c:v>
                </c:pt>
                <c:pt idx="6557">
                  <c:v>158.19999999999999</c:v>
                </c:pt>
                <c:pt idx="6558">
                  <c:v>158.22</c:v>
                </c:pt>
                <c:pt idx="6559">
                  <c:v>158.24</c:v>
                </c:pt>
                <c:pt idx="6560">
                  <c:v>158.26</c:v>
                </c:pt>
                <c:pt idx="6561">
                  <c:v>158.28</c:v>
                </c:pt>
                <c:pt idx="6562">
                  <c:v>158.30000000000001</c:v>
                </c:pt>
                <c:pt idx="6563">
                  <c:v>158.32</c:v>
                </c:pt>
                <c:pt idx="6564">
                  <c:v>158.34</c:v>
                </c:pt>
                <c:pt idx="6565">
                  <c:v>158.36000000000001</c:v>
                </c:pt>
                <c:pt idx="6566">
                  <c:v>158.38</c:v>
                </c:pt>
                <c:pt idx="6567">
                  <c:v>158.4</c:v>
                </c:pt>
                <c:pt idx="6568">
                  <c:v>158.41999999999999</c:v>
                </c:pt>
                <c:pt idx="6569">
                  <c:v>158.44</c:v>
                </c:pt>
                <c:pt idx="6570">
                  <c:v>158.46</c:v>
                </c:pt>
                <c:pt idx="6571">
                  <c:v>158.49</c:v>
                </c:pt>
                <c:pt idx="6572">
                  <c:v>158.51</c:v>
                </c:pt>
                <c:pt idx="6573">
                  <c:v>158.53</c:v>
                </c:pt>
                <c:pt idx="6574">
                  <c:v>158.55000000000001</c:v>
                </c:pt>
                <c:pt idx="6575">
                  <c:v>158.57</c:v>
                </c:pt>
                <c:pt idx="6576">
                  <c:v>158.59</c:v>
                </c:pt>
                <c:pt idx="6577">
                  <c:v>158.61000000000001</c:v>
                </c:pt>
                <c:pt idx="6578">
                  <c:v>158.63</c:v>
                </c:pt>
                <c:pt idx="6579">
                  <c:v>158.65</c:v>
                </c:pt>
                <c:pt idx="6580">
                  <c:v>158.66999999999999</c:v>
                </c:pt>
                <c:pt idx="6581">
                  <c:v>158.69</c:v>
                </c:pt>
                <c:pt idx="6582">
                  <c:v>158.71</c:v>
                </c:pt>
                <c:pt idx="6583">
                  <c:v>158.72999999999999</c:v>
                </c:pt>
                <c:pt idx="6584">
                  <c:v>158.75</c:v>
                </c:pt>
                <c:pt idx="6585">
                  <c:v>158.77000000000001</c:v>
                </c:pt>
                <c:pt idx="6586">
                  <c:v>158.79</c:v>
                </c:pt>
                <c:pt idx="6587">
                  <c:v>158.81</c:v>
                </c:pt>
                <c:pt idx="6588">
                  <c:v>158.83000000000001</c:v>
                </c:pt>
                <c:pt idx="6589">
                  <c:v>158.85</c:v>
                </c:pt>
                <c:pt idx="6590">
                  <c:v>158.87</c:v>
                </c:pt>
                <c:pt idx="6591">
                  <c:v>158.9</c:v>
                </c:pt>
                <c:pt idx="6592">
                  <c:v>158.91999999999999</c:v>
                </c:pt>
                <c:pt idx="6593">
                  <c:v>158.94</c:v>
                </c:pt>
                <c:pt idx="6594">
                  <c:v>158.96</c:v>
                </c:pt>
                <c:pt idx="6595">
                  <c:v>158.97999999999999</c:v>
                </c:pt>
                <c:pt idx="6596">
                  <c:v>159</c:v>
                </c:pt>
                <c:pt idx="6597">
                  <c:v>159.02000000000001</c:v>
                </c:pt>
                <c:pt idx="6598">
                  <c:v>159.04</c:v>
                </c:pt>
                <c:pt idx="6599">
                  <c:v>159.06</c:v>
                </c:pt>
                <c:pt idx="6600">
                  <c:v>159.08000000000001</c:v>
                </c:pt>
                <c:pt idx="6601">
                  <c:v>159.1</c:v>
                </c:pt>
                <c:pt idx="6602">
                  <c:v>159.12</c:v>
                </c:pt>
                <c:pt idx="6603">
                  <c:v>159.13999999999999</c:v>
                </c:pt>
                <c:pt idx="6604">
                  <c:v>159.16</c:v>
                </c:pt>
                <c:pt idx="6605">
                  <c:v>159.18</c:v>
                </c:pt>
                <c:pt idx="6606">
                  <c:v>159.19999999999999</c:v>
                </c:pt>
                <c:pt idx="6607">
                  <c:v>159.22</c:v>
                </c:pt>
                <c:pt idx="6608">
                  <c:v>159.24</c:v>
                </c:pt>
                <c:pt idx="6609">
                  <c:v>159.26</c:v>
                </c:pt>
                <c:pt idx="6610">
                  <c:v>159.28</c:v>
                </c:pt>
                <c:pt idx="6611">
                  <c:v>159.31</c:v>
                </c:pt>
                <c:pt idx="6612">
                  <c:v>159.33000000000001</c:v>
                </c:pt>
                <c:pt idx="6613">
                  <c:v>159.35</c:v>
                </c:pt>
                <c:pt idx="6614">
                  <c:v>159.37</c:v>
                </c:pt>
                <c:pt idx="6615">
                  <c:v>159.38999999999999</c:v>
                </c:pt>
                <c:pt idx="6616">
                  <c:v>159.41</c:v>
                </c:pt>
                <c:pt idx="6617">
                  <c:v>159.43</c:v>
                </c:pt>
                <c:pt idx="6618">
                  <c:v>159.44999999999999</c:v>
                </c:pt>
                <c:pt idx="6619">
                  <c:v>159.47</c:v>
                </c:pt>
                <c:pt idx="6620">
                  <c:v>159.49</c:v>
                </c:pt>
                <c:pt idx="6621">
                  <c:v>159.51</c:v>
                </c:pt>
                <c:pt idx="6622">
                  <c:v>159.53</c:v>
                </c:pt>
                <c:pt idx="6623">
                  <c:v>159.55000000000001</c:v>
                </c:pt>
                <c:pt idx="6624">
                  <c:v>159.57</c:v>
                </c:pt>
                <c:pt idx="6625">
                  <c:v>159.59</c:v>
                </c:pt>
                <c:pt idx="6626">
                  <c:v>159.61000000000001</c:v>
                </c:pt>
                <c:pt idx="6627">
                  <c:v>159.63</c:v>
                </c:pt>
                <c:pt idx="6628">
                  <c:v>159.65</c:v>
                </c:pt>
                <c:pt idx="6629">
                  <c:v>159.66999999999999</c:v>
                </c:pt>
                <c:pt idx="6630">
                  <c:v>159.69</c:v>
                </c:pt>
                <c:pt idx="6631">
                  <c:v>159.72</c:v>
                </c:pt>
                <c:pt idx="6632">
                  <c:v>159.74</c:v>
                </c:pt>
                <c:pt idx="6633">
                  <c:v>159.76</c:v>
                </c:pt>
                <c:pt idx="6634">
                  <c:v>159.78</c:v>
                </c:pt>
                <c:pt idx="6635">
                  <c:v>159.80000000000001</c:v>
                </c:pt>
                <c:pt idx="6636">
                  <c:v>159.82</c:v>
                </c:pt>
                <c:pt idx="6637">
                  <c:v>159.84</c:v>
                </c:pt>
                <c:pt idx="6638">
                  <c:v>159.86000000000001</c:v>
                </c:pt>
                <c:pt idx="6639">
                  <c:v>159.88</c:v>
                </c:pt>
                <c:pt idx="6640">
                  <c:v>159.9</c:v>
                </c:pt>
                <c:pt idx="6641">
                  <c:v>159.91999999999999</c:v>
                </c:pt>
                <c:pt idx="6642">
                  <c:v>159.94</c:v>
                </c:pt>
                <c:pt idx="6643">
                  <c:v>159.96</c:v>
                </c:pt>
                <c:pt idx="6644">
                  <c:v>159.97999999999999</c:v>
                </c:pt>
                <c:pt idx="6645">
                  <c:v>160</c:v>
                </c:pt>
                <c:pt idx="6646">
                  <c:v>160.02000000000001</c:v>
                </c:pt>
                <c:pt idx="6647">
                  <c:v>160.04</c:v>
                </c:pt>
                <c:pt idx="6648">
                  <c:v>160.06</c:v>
                </c:pt>
                <c:pt idx="6649">
                  <c:v>160.08000000000001</c:v>
                </c:pt>
                <c:pt idx="6650">
                  <c:v>160.1</c:v>
                </c:pt>
                <c:pt idx="6651">
                  <c:v>160.13</c:v>
                </c:pt>
                <c:pt idx="6652">
                  <c:v>160.15</c:v>
                </c:pt>
                <c:pt idx="6653">
                  <c:v>160.16999999999999</c:v>
                </c:pt>
                <c:pt idx="6654">
                  <c:v>160.19</c:v>
                </c:pt>
                <c:pt idx="6655">
                  <c:v>160.21</c:v>
                </c:pt>
                <c:pt idx="6656">
                  <c:v>160.22999999999999</c:v>
                </c:pt>
                <c:pt idx="6657">
                  <c:v>160.25</c:v>
                </c:pt>
                <c:pt idx="6658">
                  <c:v>160.27000000000001</c:v>
                </c:pt>
                <c:pt idx="6659">
                  <c:v>160.29</c:v>
                </c:pt>
                <c:pt idx="6660">
                  <c:v>160.31</c:v>
                </c:pt>
                <c:pt idx="6661">
                  <c:v>160.33000000000001</c:v>
                </c:pt>
                <c:pt idx="6662">
                  <c:v>160.35</c:v>
                </c:pt>
                <c:pt idx="6663">
                  <c:v>160.37</c:v>
                </c:pt>
                <c:pt idx="6664">
                  <c:v>160.38999999999999</c:v>
                </c:pt>
                <c:pt idx="6665">
                  <c:v>160.41</c:v>
                </c:pt>
                <c:pt idx="6666">
                  <c:v>160.43</c:v>
                </c:pt>
                <c:pt idx="6667">
                  <c:v>160.44999999999999</c:v>
                </c:pt>
                <c:pt idx="6668">
                  <c:v>160.47</c:v>
                </c:pt>
                <c:pt idx="6669">
                  <c:v>160.49</c:v>
                </c:pt>
                <c:pt idx="6670">
                  <c:v>160.52000000000001</c:v>
                </c:pt>
                <c:pt idx="6671">
                  <c:v>160.54</c:v>
                </c:pt>
                <c:pt idx="6672">
                  <c:v>160.56</c:v>
                </c:pt>
                <c:pt idx="6673">
                  <c:v>160.58000000000001</c:v>
                </c:pt>
                <c:pt idx="6674">
                  <c:v>160.6</c:v>
                </c:pt>
                <c:pt idx="6675">
                  <c:v>160.62</c:v>
                </c:pt>
                <c:pt idx="6676">
                  <c:v>160.63999999999999</c:v>
                </c:pt>
                <c:pt idx="6677">
                  <c:v>160.66</c:v>
                </c:pt>
                <c:pt idx="6678">
                  <c:v>160.68</c:v>
                </c:pt>
                <c:pt idx="6679">
                  <c:v>160.69999999999999</c:v>
                </c:pt>
                <c:pt idx="6680">
                  <c:v>160.72</c:v>
                </c:pt>
                <c:pt idx="6681">
                  <c:v>160.74</c:v>
                </c:pt>
                <c:pt idx="6682">
                  <c:v>160.76</c:v>
                </c:pt>
                <c:pt idx="6683">
                  <c:v>160.78</c:v>
                </c:pt>
                <c:pt idx="6684">
                  <c:v>160.80000000000001</c:v>
                </c:pt>
                <c:pt idx="6685">
                  <c:v>160.82</c:v>
                </c:pt>
                <c:pt idx="6686">
                  <c:v>160.84</c:v>
                </c:pt>
                <c:pt idx="6687">
                  <c:v>160.86000000000001</c:v>
                </c:pt>
                <c:pt idx="6688">
                  <c:v>160.88</c:v>
                </c:pt>
                <c:pt idx="6689">
                  <c:v>160.9</c:v>
                </c:pt>
                <c:pt idx="6690">
                  <c:v>160.93</c:v>
                </c:pt>
                <c:pt idx="6691">
                  <c:v>160.94999999999999</c:v>
                </c:pt>
                <c:pt idx="6692">
                  <c:v>160.97</c:v>
                </c:pt>
                <c:pt idx="6693">
                  <c:v>160.99</c:v>
                </c:pt>
                <c:pt idx="6694">
                  <c:v>161.01</c:v>
                </c:pt>
                <c:pt idx="6695">
                  <c:v>161.03</c:v>
                </c:pt>
                <c:pt idx="6696">
                  <c:v>161.05000000000001</c:v>
                </c:pt>
                <c:pt idx="6697">
                  <c:v>161.07</c:v>
                </c:pt>
                <c:pt idx="6698">
                  <c:v>161.09</c:v>
                </c:pt>
                <c:pt idx="6699">
                  <c:v>161.11000000000001</c:v>
                </c:pt>
                <c:pt idx="6700">
                  <c:v>161.13</c:v>
                </c:pt>
                <c:pt idx="6701">
                  <c:v>161.15</c:v>
                </c:pt>
                <c:pt idx="6702">
                  <c:v>161.16999999999999</c:v>
                </c:pt>
                <c:pt idx="6703">
                  <c:v>161.19</c:v>
                </c:pt>
                <c:pt idx="6704">
                  <c:v>161.21</c:v>
                </c:pt>
                <c:pt idx="6705">
                  <c:v>161.22999999999999</c:v>
                </c:pt>
                <c:pt idx="6706">
                  <c:v>161.25</c:v>
                </c:pt>
                <c:pt idx="6707">
                  <c:v>161.27000000000001</c:v>
                </c:pt>
                <c:pt idx="6708">
                  <c:v>161.29</c:v>
                </c:pt>
                <c:pt idx="6709">
                  <c:v>161.31</c:v>
                </c:pt>
                <c:pt idx="6710">
                  <c:v>161.34</c:v>
                </c:pt>
                <c:pt idx="6711">
                  <c:v>161.36000000000001</c:v>
                </c:pt>
                <c:pt idx="6712">
                  <c:v>161.38</c:v>
                </c:pt>
                <c:pt idx="6713">
                  <c:v>161.4</c:v>
                </c:pt>
                <c:pt idx="6714">
                  <c:v>161.41999999999999</c:v>
                </c:pt>
                <c:pt idx="6715">
                  <c:v>161.44</c:v>
                </c:pt>
                <c:pt idx="6716">
                  <c:v>161.46</c:v>
                </c:pt>
                <c:pt idx="6717">
                  <c:v>161.47999999999999</c:v>
                </c:pt>
                <c:pt idx="6718">
                  <c:v>161.5</c:v>
                </c:pt>
                <c:pt idx="6719">
                  <c:v>161.52000000000001</c:v>
                </c:pt>
                <c:pt idx="6720">
                  <c:v>161.54</c:v>
                </c:pt>
                <c:pt idx="6721">
                  <c:v>161.56</c:v>
                </c:pt>
                <c:pt idx="6722">
                  <c:v>161.58000000000001</c:v>
                </c:pt>
                <c:pt idx="6723">
                  <c:v>161.6</c:v>
                </c:pt>
                <c:pt idx="6724">
                  <c:v>161.62</c:v>
                </c:pt>
                <c:pt idx="6725">
                  <c:v>161.63999999999999</c:v>
                </c:pt>
                <c:pt idx="6726">
                  <c:v>161.66</c:v>
                </c:pt>
                <c:pt idx="6727">
                  <c:v>161.68</c:v>
                </c:pt>
                <c:pt idx="6728">
                  <c:v>161.69999999999999</c:v>
                </c:pt>
                <c:pt idx="6729">
                  <c:v>161.72</c:v>
                </c:pt>
                <c:pt idx="6730">
                  <c:v>161.75</c:v>
                </c:pt>
                <c:pt idx="6731">
                  <c:v>161.77000000000001</c:v>
                </c:pt>
                <c:pt idx="6732">
                  <c:v>161.79</c:v>
                </c:pt>
                <c:pt idx="6733">
                  <c:v>161.81</c:v>
                </c:pt>
                <c:pt idx="6734">
                  <c:v>161.83000000000001</c:v>
                </c:pt>
                <c:pt idx="6735">
                  <c:v>161.85</c:v>
                </c:pt>
                <c:pt idx="6736">
                  <c:v>161.87</c:v>
                </c:pt>
                <c:pt idx="6737">
                  <c:v>161.88999999999999</c:v>
                </c:pt>
                <c:pt idx="6738">
                  <c:v>161.91</c:v>
                </c:pt>
                <c:pt idx="6739">
                  <c:v>161.93</c:v>
                </c:pt>
                <c:pt idx="6740">
                  <c:v>161.94999999999999</c:v>
                </c:pt>
                <c:pt idx="6741">
                  <c:v>161.97</c:v>
                </c:pt>
                <c:pt idx="6742">
                  <c:v>161.99</c:v>
                </c:pt>
                <c:pt idx="6743">
                  <c:v>162.01</c:v>
                </c:pt>
                <c:pt idx="6744">
                  <c:v>162.03</c:v>
                </c:pt>
                <c:pt idx="6745">
                  <c:v>162.05000000000001</c:v>
                </c:pt>
                <c:pt idx="6746">
                  <c:v>162.07</c:v>
                </c:pt>
                <c:pt idx="6747">
                  <c:v>162.09</c:v>
                </c:pt>
                <c:pt idx="6748">
                  <c:v>162.11000000000001</c:v>
                </c:pt>
                <c:pt idx="6749">
                  <c:v>162.13</c:v>
                </c:pt>
                <c:pt idx="6750">
                  <c:v>162.16</c:v>
                </c:pt>
                <c:pt idx="6751">
                  <c:v>162.18</c:v>
                </c:pt>
                <c:pt idx="6752">
                  <c:v>162.19999999999999</c:v>
                </c:pt>
                <c:pt idx="6753">
                  <c:v>162.22</c:v>
                </c:pt>
                <c:pt idx="6754">
                  <c:v>162.24</c:v>
                </c:pt>
                <c:pt idx="6755">
                  <c:v>162.26</c:v>
                </c:pt>
                <c:pt idx="6756">
                  <c:v>162.28</c:v>
                </c:pt>
                <c:pt idx="6757">
                  <c:v>162.30000000000001</c:v>
                </c:pt>
                <c:pt idx="6758">
                  <c:v>162.32</c:v>
                </c:pt>
                <c:pt idx="6759">
                  <c:v>162.34</c:v>
                </c:pt>
                <c:pt idx="6760">
                  <c:v>162.36000000000001</c:v>
                </c:pt>
                <c:pt idx="6761">
                  <c:v>162.38</c:v>
                </c:pt>
                <c:pt idx="6762">
                  <c:v>162.4</c:v>
                </c:pt>
                <c:pt idx="6763">
                  <c:v>162.41999999999999</c:v>
                </c:pt>
                <c:pt idx="6764">
                  <c:v>162.44</c:v>
                </c:pt>
                <c:pt idx="6765">
                  <c:v>162.46</c:v>
                </c:pt>
                <c:pt idx="6766">
                  <c:v>162.47999999999999</c:v>
                </c:pt>
                <c:pt idx="6767">
                  <c:v>162.5</c:v>
                </c:pt>
                <c:pt idx="6768">
                  <c:v>162.52000000000001</c:v>
                </c:pt>
                <c:pt idx="6769">
                  <c:v>162.55000000000001</c:v>
                </c:pt>
                <c:pt idx="6770">
                  <c:v>162.57</c:v>
                </c:pt>
                <c:pt idx="6771">
                  <c:v>162.59</c:v>
                </c:pt>
                <c:pt idx="6772">
                  <c:v>162.61000000000001</c:v>
                </c:pt>
                <c:pt idx="6773">
                  <c:v>162.63</c:v>
                </c:pt>
                <c:pt idx="6774">
                  <c:v>162.65</c:v>
                </c:pt>
                <c:pt idx="6775">
                  <c:v>162.66999999999999</c:v>
                </c:pt>
                <c:pt idx="6776">
                  <c:v>162.69</c:v>
                </c:pt>
                <c:pt idx="6777">
                  <c:v>162.71</c:v>
                </c:pt>
                <c:pt idx="6778">
                  <c:v>162.72999999999999</c:v>
                </c:pt>
                <c:pt idx="6779">
                  <c:v>162.75</c:v>
                </c:pt>
                <c:pt idx="6780">
                  <c:v>162.77000000000001</c:v>
                </c:pt>
                <c:pt idx="6781">
                  <c:v>162.79</c:v>
                </c:pt>
                <c:pt idx="6782">
                  <c:v>162.81</c:v>
                </c:pt>
                <c:pt idx="6783">
                  <c:v>162.83000000000001</c:v>
                </c:pt>
                <c:pt idx="6784">
                  <c:v>162.85</c:v>
                </c:pt>
                <c:pt idx="6785">
                  <c:v>162.87</c:v>
                </c:pt>
                <c:pt idx="6786">
                  <c:v>162.88999999999999</c:v>
                </c:pt>
                <c:pt idx="6787">
                  <c:v>162.91</c:v>
                </c:pt>
                <c:pt idx="6788">
                  <c:v>162.93</c:v>
                </c:pt>
                <c:pt idx="6789">
                  <c:v>162.96</c:v>
                </c:pt>
                <c:pt idx="6790">
                  <c:v>162.97999999999999</c:v>
                </c:pt>
                <c:pt idx="6791">
                  <c:v>163</c:v>
                </c:pt>
                <c:pt idx="6792">
                  <c:v>163.02000000000001</c:v>
                </c:pt>
                <c:pt idx="6793">
                  <c:v>163.04</c:v>
                </c:pt>
                <c:pt idx="6794">
                  <c:v>163.06</c:v>
                </c:pt>
                <c:pt idx="6795">
                  <c:v>163.08000000000001</c:v>
                </c:pt>
                <c:pt idx="6796">
                  <c:v>163.1</c:v>
                </c:pt>
                <c:pt idx="6797">
                  <c:v>163.12</c:v>
                </c:pt>
                <c:pt idx="6798">
                  <c:v>163.13999999999999</c:v>
                </c:pt>
                <c:pt idx="6799">
                  <c:v>163.16</c:v>
                </c:pt>
                <c:pt idx="6800">
                  <c:v>163.18</c:v>
                </c:pt>
                <c:pt idx="6801">
                  <c:v>163.19999999999999</c:v>
                </c:pt>
                <c:pt idx="6802">
                  <c:v>163.22</c:v>
                </c:pt>
                <c:pt idx="6803">
                  <c:v>163.24</c:v>
                </c:pt>
                <c:pt idx="6804">
                  <c:v>163.26</c:v>
                </c:pt>
                <c:pt idx="6805">
                  <c:v>163.28</c:v>
                </c:pt>
                <c:pt idx="6806">
                  <c:v>163.30000000000001</c:v>
                </c:pt>
                <c:pt idx="6807">
                  <c:v>163.32</c:v>
                </c:pt>
                <c:pt idx="6808">
                  <c:v>163.34</c:v>
                </c:pt>
                <c:pt idx="6809">
                  <c:v>163.37</c:v>
                </c:pt>
                <c:pt idx="6810">
                  <c:v>163.38999999999999</c:v>
                </c:pt>
                <c:pt idx="6811">
                  <c:v>163.41</c:v>
                </c:pt>
                <c:pt idx="6812">
                  <c:v>163.43</c:v>
                </c:pt>
                <c:pt idx="6813">
                  <c:v>163.44999999999999</c:v>
                </c:pt>
                <c:pt idx="6814">
                  <c:v>163.47</c:v>
                </c:pt>
                <c:pt idx="6815">
                  <c:v>163.49</c:v>
                </c:pt>
                <c:pt idx="6816">
                  <c:v>163.51</c:v>
                </c:pt>
                <c:pt idx="6817">
                  <c:v>163.53</c:v>
                </c:pt>
                <c:pt idx="6818">
                  <c:v>163.55000000000001</c:v>
                </c:pt>
                <c:pt idx="6819">
                  <c:v>163.57</c:v>
                </c:pt>
                <c:pt idx="6820">
                  <c:v>163.59</c:v>
                </c:pt>
                <c:pt idx="6821">
                  <c:v>163.61000000000001</c:v>
                </c:pt>
                <c:pt idx="6822">
                  <c:v>163.63</c:v>
                </c:pt>
                <c:pt idx="6823">
                  <c:v>163.65</c:v>
                </c:pt>
                <c:pt idx="6824">
                  <c:v>163.66999999999999</c:v>
                </c:pt>
                <c:pt idx="6825">
                  <c:v>163.69</c:v>
                </c:pt>
                <c:pt idx="6826">
                  <c:v>163.71</c:v>
                </c:pt>
                <c:pt idx="6827">
                  <c:v>163.72999999999999</c:v>
                </c:pt>
                <c:pt idx="6828">
                  <c:v>163.75</c:v>
                </c:pt>
                <c:pt idx="6829">
                  <c:v>163.78</c:v>
                </c:pt>
                <c:pt idx="6830">
                  <c:v>163.80000000000001</c:v>
                </c:pt>
                <c:pt idx="6831">
                  <c:v>163.82</c:v>
                </c:pt>
                <c:pt idx="6832">
                  <c:v>163.84</c:v>
                </c:pt>
                <c:pt idx="6833">
                  <c:v>163.86</c:v>
                </c:pt>
                <c:pt idx="6834">
                  <c:v>163.88</c:v>
                </c:pt>
                <c:pt idx="6835">
                  <c:v>163.9</c:v>
                </c:pt>
                <c:pt idx="6836">
                  <c:v>163.92</c:v>
                </c:pt>
                <c:pt idx="6837">
                  <c:v>163.94</c:v>
                </c:pt>
                <c:pt idx="6838">
                  <c:v>163.96</c:v>
                </c:pt>
                <c:pt idx="6839">
                  <c:v>163.98</c:v>
                </c:pt>
                <c:pt idx="6840">
                  <c:v>164</c:v>
                </c:pt>
                <c:pt idx="6841">
                  <c:v>164.02</c:v>
                </c:pt>
                <c:pt idx="6842">
                  <c:v>164.04</c:v>
                </c:pt>
                <c:pt idx="6843">
                  <c:v>164.06</c:v>
                </c:pt>
                <c:pt idx="6844">
                  <c:v>164.08</c:v>
                </c:pt>
                <c:pt idx="6845">
                  <c:v>164.1</c:v>
                </c:pt>
                <c:pt idx="6846">
                  <c:v>164.12</c:v>
                </c:pt>
                <c:pt idx="6847">
                  <c:v>164.14</c:v>
                </c:pt>
                <c:pt idx="6848">
                  <c:v>164.17</c:v>
                </c:pt>
                <c:pt idx="6849">
                  <c:v>164.19</c:v>
                </c:pt>
                <c:pt idx="6850">
                  <c:v>164.21</c:v>
                </c:pt>
                <c:pt idx="6851">
                  <c:v>164.23</c:v>
                </c:pt>
                <c:pt idx="6852">
                  <c:v>164.25</c:v>
                </c:pt>
                <c:pt idx="6853">
                  <c:v>164.27</c:v>
                </c:pt>
                <c:pt idx="6854">
                  <c:v>164.29</c:v>
                </c:pt>
                <c:pt idx="6855">
                  <c:v>164.31</c:v>
                </c:pt>
                <c:pt idx="6856">
                  <c:v>164.33</c:v>
                </c:pt>
                <c:pt idx="6857">
                  <c:v>164.35</c:v>
                </c:pt>
                <c:pt idx="6858">
                  <c:v>164.37</c:v>
                </c:pt>
                <c:pt idx="6859">
                  <c:v>164.39</c:v>
                </c:pt>
                <c:pt idx="6860">
                  <c:v>164.41</c:v>
                </c:pt>
                <c:pt idx="6861">
                  <c:v>164.43</c:v>
                </c:pt>
                <c:pt idx="6862">
                  <c:v>164.45</c:v>
                </c:pt>
                <c:pt idx="6863">
                  <c:v>164.47</c:v>
                </c:pt>
                <c:pt idx="6864">
                  <c:v>164.49</c:v>
                </c:pt>
                <c:pt idx="6865">
                  <c:v>164.51</c:v>
                </c:pt>
                <c:pt idx="6866">
                  <c:v>164.53</c:v>
                </c:pt>
                <c:pt idx="6867">
                  <c:v>164.55</c:v>
                </c:pt>
                <c:pt idx="6868">
                  <c:v>164.58</c:v>
                </c:pt>
                <c:pt idx="6869">
                  <c:v>164.6</c:v>
                </c:pt>
                <c:pt idx="6870">
                  <c:v>164.62</c:v>
                </c:pt>
                <c:pt idx="6871">
                  <c:v>164.64</c:v>
                </c:pt>
                <c:pt idx="6872">
                  <c:v>164.66</c:v>
                </c:pt>
                <c:pt idx="6873">
                  <c:v>164.68</c:v>
                </c:pt>
                <c:pt idx="6874">
                  <c:v>164.7</c:v>
                </c:pt>
                <c:pt idx="6875">
                  <c:v>164.72</c:v>
                </c:pt>
                <c:pt idx="6876">
                  <c:v>164.74</c:v>
                </c:pt>
                <c:pt idx="6877">
                  <c:v>164.76</c:v>
                </c:pt>
                <c:pt idx="6878">
                  <c:v>164.78</c:v>
                </c:pt>
                <c:pt idx="6879">
                  <c:v>164.8</c:v>
                </c:pt>
                <c:pt idx="6880">
                  <c:v>164.82</c:v>
                </c:pt>
                <c:pt idx="6881">
                  <c:v>164.84</c:v>
                </c:pt>
                <c:pt idx="6882">
                  <c:v>164.86</c:v>
                </c:pt>
                <c:pt idx="6883">
                  <c:v>164.88</c:v>
                </c:pt>
                <c:pt idx="6884">
                  <c:v>164.9</c:v>
                </c:pt>
                <c:pt idx="6885">
                  <c:v>164.92</c:v>
                </c:pt>
                <c:pt idx="6886">
                  <c:v>164.94</c:v>
                </c:pt>
                <c:pt idx="6887">
                  <c:v>164.96</c:v>
                </c:pt>
                <c:pt idx="6888">
                  <c:v>164.99</c:v>
                </c:pt>
                <c:pt idx="6889">
                  <c:v>165.01</c:v>
                </c:pt>
                <c:pt idx="6890">
                  <c:v>165.03</c:v>
                </c:pt>
                <c:pt idx="6891">
                  <c:v>165.05</c:v>
                </c:pt>
                <c:pt idx="6892">
                  <c:v>165.07</c:v>
                </c:pt>
                <c:pt idx="6893">
                  <c:v>165.09</c:v>
                </c:pt>
                <c:pt idx="6894">
                  <c:v>165.11</c:v>
                </c:pt>
                <c:pt idx="6895">
                  <c:v>165.13</c:v>
                </c:pt>
                <c:pt idx="6896">
                  <c:v>165.15</c:v>
                </c:pt>
                <c:pt idx="6897">
                  <c:v>165.17</c:v>
                </c:pt>
                <c:pt idx="6898">
                  <c:v>165.19</c:v>
                </c:pt>
                <c:pt idx="6899">
                  <c:v>165.21</c:v>
                </c:pt>
                <c:pt idx="6900">
                  <c:v>165.23</c:v>
                </c:pt>
                <c:pt idx="6901">
                  <c:v>165.25</c:v>
                </c:pt>
                <c:pt idx="6902">
                  <c:v>165.27</c:v>
                </c:pt>
                <c:pt idx="6903">
                  <c:v>165.29</c:v>
                </c:pt>
                <c:pt idx="6904">
                  <c:v>165.31</c:v>
                </c:pt>
                <c:pt idx="6905">
                  <c:v>165.33</c:v>
                </c:pt>
                <c:pt idx="6906">
                  <c:v>165.35</c:v>
                </c:pt>
                <c:pt idx="6907">
                  <c:v>165.37</c:v>
                </c:pt>
                <c:pt idx="6908">
                  <c:v>165.4</c:v>
                </c:pt>
                <c:pt idx="6909">
                  <c:v>165.42</c:v>
                </c:pt>
                <c:pt idx="6910">
                  <c:v>165.44</c:v>
                </c:pt>
                <c:pt idx="6911">
                  <c:v>165.46</c:v>
                </c:pt>
                <c:pt idx="6912">
                  <c:v>165.48</c:v>
                </c:pt>
                <c:pt idx="6913">
                  <c:v>165.5</c:v>
                </c:pt>
                <c:pt idx="6914">
                  <c:v>165.52</c:v>
                </c:pt>
                <c:pt idx="6915">
                  <c:v>165.54</c:v>
                </c:pt>
                <c:pt idx="6916">
                  <c:v>165.56</c:v>
                </c:pt>
                <c:pt idx="6917">
                  <c:v>165.58</c:v>
                </c:pt>
                <c:pt idx="6918">
                  <c:v>165.6</c:v>
                </c:pt>
                <c:pt idx="6919">
                  <c:v>165.62</c:v>
                </c:pt>
                <c:pt idx="6920">
                  <c:v>165.64</c:v>
                </c:pt>
                <c:pt idx="6921">
                  <c:v>165.66</c:v>
                </c:pt>
                <c:pt idx="6922">
                  <c:v>165.68</c:v>
                </c:pt>
                <c:pt idx="6923">
                  <c:v>165.7</c:v>
                </c:pt>
                <c:pt idx="6924">
                  <c:v>165.72</c:v>
                </c:pt>
                <c:pt idx="6925">
                  <c:v>165.74</c:v>
                </c:pt>
                <c:pt idx="6926">
                  <c:v>165.76</c:v>
                </c:pt>
                <c:pt idx="6927">
                  <c:v>165.78</c:v>
                </c:pt>
                <c:pt idx="6928">
                  <c:v>165.81</c:v>
                </c:pt>
                <c:pt idx="6929">
                  <c:v>165.83</c:v>
                </c:pt>
                <c:pt idx="6930">
                  <c:v>165.85</c:v>
                </c:pt>
                <c:pt idx="6931">
                  <c:v>165.87</c:v>
                </c:pt>
                <c:pt idx="6932">
                  <c:v>165.89</c:v>
                </c:pt>
                <c:pt idx="6933">
                  <c:v>165.91</c:v>
                </c:pt>
                <c:pt idx="6934">
                  <c:v>165.93</c:v>
                </c:pt>
                <c:pt idx="6935">
                  <c:v>165.95</c:v>
                </c:pt>
                <c:pt idx="6936">
                  <c:v>165.97</c:v>
                </c:pt>
                <c:pt idx="6937">
                  <c:v>165.99</c:v>
                </c:pt>
                <c:pt idx="6938">
                  <c:v>166.01</c:v>
                </c:pt>
                <c:pt idx="6939">
                  <c:v>166.03</c:v>
                </c:pt>
                <c:pt idx="6940">
                  <c:v>166.05</c:v>
                </c:pt>
                <c:pt idx="6941">
                  <c:v>166.07</c:v>
                </c:pt>
                <c:pt idx="6942">
                  <c:v>166.09</c:v>
                </c:pt>
                <c:pt idx="6943">
                  <c:v>166.11</c:v>
                </c:pt>
                <c:pt idx="6944">
                  <c:v>166.13</c:v>
                </c:pt>
                <c:pt idx="6945">
                  <c:v>166.15</c:v>
                </c:pt>
                <c:pt idx="6946">
                  <c:v>166.17</c:v>
                </c:pt>
                <c:pt idx="6947">
                  <c:v>166.2</c:v>
                </c:pt>
                <c:pt idx="6948">
                  <c:v>166.22</c:v>
                </c:pt>
                <c:pt idx="6949">
                  <c:v>166.24</c:v>
                </c:pt>
                <c:pt idx="6950">
                  <c:v>166.26</c:v>
                </c:pt>
                <c:pt idx="6951">
                  <c:v>166.28</c:v>
                </c:pt>
                <c:pt idx="6952">
                  <c:v>166.3</c:v>
                </c:pt>
                <c:pt idx="6953">
                  <c:v>166.32</c:v>
                </c:pt>
                <c:pt idx="6954">
                  <c:v>166.34</c:v>
                </c:pt>
                <c:pt idx="6955">
                  <c:v>166.36</c:v>
                </c:pt>
                <c:pt idx="6956">
                  <c:v>166.38</c:v>
                </c:pt>
                <c:pt idx="6957">
                  <c:v>166.4</c:v>
                </c:pt>
                <c:pt idx="6958">
                  <c:v>166.42</c:v>
                </c:pt>
                <c:pt idx="6959">
                  <c:v>166.44</c:v>
                </c:pt>
                <c:pt idx="6960">
                  <c:v>166.46</c:v>
                </c:pt>
                <c:pt idx="6961">
                  <c:v>166.48</c:v>
                </c:pt>
                <c:pt idx="6962">
                  <c:v>166.5</c:v>
                </c:pt>
                <c:pt idx="6963">
                  <c:v>166.52</c:v>
                </c:pt>
                <c:pt idx="6964">
                  <c:v>166.54</c:v>
                </c:pt>
                <c:pt idx="6965">
                  <c:v>166.56</c:v>
                </c:pt>
                <c:pt idx="6966">
                  <c:v>166.58</c:v>
                </c:pt>
                <c:pt idx="6967">
                  <c:v>166.61</c:v>
                </c:pt>
                <c:pt idx="6968">
                  <c:v>166.63</c:v>
                </c:pt>
                <c:pt idx="6969">
                  <c:v>166.65</c:v>
                </c:pt>
                <c:pt idx="6970">
                  <c:v>166.67</c:v>
                </c:pt>
                <c:pt idx="6971">
                  <c:v>166.69</c:v>
                </c:pt>
                <c:pt idx="6972">
                  <c:v>166.71</c:v>
                </c:pt>
                <c:pt idx="6973">
                  <c:v>166.73</c:v>
                </c:pt>
                <c:pt idx="6974">
                  <c:v>166.75</c:v>
                </c:pt>
                <c:pt idx="6975">
                  <c:v>166.77</c:v>
                </c:pt>
                <c:pt idx="6976">
                  <c:v>166.79</c:v>
                </c:pt>
                <c:pt idx="6977">
                  <c:v>166.81</c:v>
                </c:pt>
                <c:pt idx="6978">
                  <c:v>166.83</c:v>
                </c:pt>
                <c:pt idx="6979">
                  <c:v>166.85</c:v>
                </c:pt>
                <c:pt idx="6980">
                  <c:v>166.87</c:v>
                </c:pt>
                <c:pt idx="6981">
                  <c:v>166.89</c:v>
                </c:pt>
                <c:pt idx="6982">
                  <c:v>166.91</c:v>
                </c:pt>
                <c:pt idx="6983">
                  <c:v>166.93</c:v>
                </c:pt>
                <c:pt idx="6984">
                  <c:v>166.95</c:v>
                </c:pt>
                <c:pt idx="6985">
                  <c:v>166.97</c:v>
                </c:pt>
                <c:pt idx="6986">
                  <c:v>166.99</c:v>
                </c:pt>
                <c:pt idx="6987">
                  <c:v>167.02</c:v>
                </c:pt>
                <c:pt idx="6988">
                  <c:v>167.04</c:v>
                </c:pt>
                <c:pt idx="6989">
                  <c:v>167.06</c:v>
                </c:pt>
                <c:pt idx="6990">
                  <c:v>167.08</c:v>
                </c:pt>
                <c:pt idx="6991">
                  <c:v>167.1</c:v>
                </c:pt>
                <c:pt idx="6992">
                  <c:v>167.12</c:v>
                </c:pt>
                <c:pt idx="6993">
                  <c:v>167.14</c:v>
                </c:pt>
                <c:pt idx="6994">
                  <c:v>167.16</c:v>
                </c:pt>
                <c:pt idx="6995">
                  <c:v>167.18</c:v>
                </c:pt>
                <c:pt idx="6996">
                  <c:v>167.2</c:v>
                </c:pt>
                <c:pt idx="6997">
                  <c:v>167.22</c:v>
                </c:pt>
                <c:pt idx="6998">
                  <c:v>167.24</c:v>
                </c:pt>
                <c:pt idx="6999">
                  <c:v>167.26</c:v>
                </c:pt>
                <c:pt idx="7000">
                  <c:v>167.28</c:v>
                </c:pt>
                <c:pt idx="7001">
                  <c:v>167.3</c:v>
                </c:pt>
                <c:pt idx="7002">
                  <c:v>167.32</c:v>
                </c:pt>
                <c:pt idx="7003">
                  <c:v>167.34</c:v>
                </c:pt>
                <c:pt idx="7004">
                  <c:v>167.36</c:v>
                </c:pt>
                <c:pt idx="7005">
                  <c:v>167.38</c:v>
                </c:pt>
                <c:pt idx="7006">
                  <c:v>167.4</c:v>
                </c:pt>
                <c:pt idx="7007">
                  <c:v>167.43</c:v>
                </c:pt>
                <c:pt idx="7008">
                  <c:v>167.45</c:v>
                </c:pt>
                <c:pt idx="7009">
                  <c:v>167.47</c:v>
                </c:pt>
                <c:pt idx="7010">
                  <c:v>167.49</c:v>
                </c:pt>
                <c:pt idx="7011">
                  <c:v>167.51</c:v>
                </c:pt>
                <c:pt idx="7012">
                  <c:v>167.53</c:v>
                </c:pt>
                <c:pt idx="7013">
                  <c:v>167.55</c:v>
                </c:pt>
                <c:pt idx="7014">
                  <c:v>167.57</c:v>
                </c:pt>
                <c:pt idx="7015">
                  <c:v>167.59</c:v>
                </c:pt>
                <c:pt idx="7016">
                  <c:v>167.61</c:v>
                </c:pt>
                <c:pt idx="7017">
                  <c:v>167.63</c:v>
                </c:pt>
                <c:pt idx="7018">
                  <c:v>167.65</c:v>
                </c:pt>
                <c:pt idx="7019">
                  <c:v>167.67</c:v>
                </c:pt>
                <c:pt idx="7020">
                  <c:v>167.69</c:v>
                </c:pt>
                <c:pt idx="7021">
                  <c:v>167.71</c:v>
                </c:pt>
                <c:pt idx="7022">
                  <c:v>167.73</c:v>
                </c:pt>
                <c:pt idx="7023">
                  <c:v>167.75</c:v>
                </c:pt>
                <c:pt idx="7024">
                  <c:v>167.77</c:v>
                </c:pt>
                <c:pt idx="7025">
                  <c:v>167.79</c:v>
                </c:pt>
                <c:pt idx="7026">
                  <c:v>167.81</c:v>
                </c:pt>
                <c:pt idx="7027">
                  <c:v>167.84</c:v>
                </c:pt>
                <c:pt idx="7028">
                  <c:v>167.86</c:v>
                </c:pt>
                <c:pt idx="7029">
                  <c:v>167.88</c:v>
                </c:pt>
                <c:pt idx="7030">
                  <c:v>167.9</c:v>
                </c:pt>
                <c:pt idx="7031">
                  <c:v>167.92</c:v>
                </c:pt>
                <c:pt idx="7032">
                  <c:v>167.94</c:v>
                </c:pt>
                <c:pt idx="7033">
                  <c:v>167.96</c:v>
                </c:pt>
                <c:pt idx="7034">
                  <c:v>167.98</c:v>
                </c:pt>
                <c:pt idx="7035">
                  <c:v>168</c:v>
                </c:pt>
                <c:pt idx="7036">
                  <c:v>168.02</c:v>
                </c:pt>
                <c:pt idx="7037">
                  <c:v>168.04</c:v>
                </c:pt>
                <c:pt idx="7038">
                  <c:v>168.06</c:v>
                </c:pt>
                <c:pt idx="7039">
                  <c:v>168.08</c:v>
                </c:pt>
                <c:pt idx="7040">
                  <c:v>168.1</c:v>
                </c:pt>
                <c:pt idx="7041">
                  <c:v>168.12</c:v>
                </c:pt>
                <c:pt idx="7042">
                  <c:v>168.14</c:v>
                </c:pt>
                <c:pt idx="7043">
                  <c:v>168.16</c:v>
                </c:pt>
                <c:pt idx="7044">
                  <c:v>168.18</c:v>
                </c:pt>
                <c:pt idx="7045">
                  <c:v>168.2</c:v>
                </c:pt>
                <c:pt idx="7046">
                  <c:v>168.23</c:v>
                </c:pt>
                <c:pt idx="7047">
                  <c:v>168.25</c:v>
                </c:pt>
                <c:pt idx="7048">
                  <c:v>168.27</c:v>
                </c:pt>
                <c:pt idx="7049">
                  <c:v>168.29</c:v>
                </c:pt>
                <c:pt idx="7050">
                  <c:v>168.31</c:v>
                </c:pt>
                <c:pt idx="7051">
                  <c:v>168.33</c:v>
                </c:pt>
                <c:pt idx="7052">
                  <c:v>168.35</c:v>
                </c:pt>
                <c:pt idx="7053">
                  <c:v>168.37</c:v>
                </c:pt>
                <c:pt idx="7054">
                  <c:v>168.39</c:v>
                </c:pt>
                <c:pt idx="7055">
                  <c:v>168.41</c:v>
                </c:pt>
                <c:pt idx="7056">
                  <c:v>168.43</c:v>
                </c:pt>
                <c:pt idx="7057">
                  <c:v>168.45</c:v>
                </c:pt>
                <c:pt idx="7058">
                  <c:v>168.47</c:v>
                </c:pt>
                <c:pt idx="7059">
                  <c:v>168.49</c:v>
                </c:pt>
                <c:pt idx="7060">
                  <c:v>168.51</c:v>
                </c:pt>
                <c:pt idx="7061">
                  <c:v>168.53</c:v>
                </c:pt>
                <c:pt idx="7062">
                  <c:v>168.55</c:v>
                </c:pt>
                <c:pt idx="7063">
                  <c:v>168.57</c:v>
                </c:pt>
                <c:pt idx="7064">
                  <c:v>168.59</c:v>
                </c:pt>
                <c:pt idx="7065">
                  <c:v>168.61</c:v>
                </c:pt>
                <c:pt idx="7066">
                  <c:v>168.64</c:v>
                </c:pt>
                <c:pt idx="7067">
                  <c:v>168.66</c:v>
                </c:pt>
                <c:pt idx="7068">
                  <c:v>168.68</c:v>
                </c:pt>
                <c:pt idx="7069">
                  <c:v>168.7</c:v>
                </c:pt>
                <c:pt idx="7070">
                  <c:v>168.72</c:v>
                </c:pt>
                <c:pt idx="7071">
                  <c:v>168.74</c:v>
                </c:pt>
                <c:pt idx="7072">
                  <c:v>168.76</c:v>
                </c:pt>
                <c:pt idx="7073">
                  <c:v>168.78</c:v>
                </c:pt>
                <c:pt idx="7074">
                  <c:v>168.8</c:v>
                </c:pt>
                <c:pt idx="7075">
                  <c:v>168.82</c:v>
                </c:pt>
                <c:pt idx="7076">
                  <c:v>168.84</c:v>
                </c:pt>
                <c:pt idx="7077">
                  <c:v>168.86</c:v>
                </c:pt>
                <c:pt idx="7078">
                  <c:v>168.88</c:v>
                </c:pt>
                <c:pt idx="7079">
                  <c:v>168.9</c:v>
                </c:pt>
                <c:pt idx="7080">
                  <c:v>168.92</c:v>
                </c:pt>
                <c:pt idx="7081">
                  <c:v>168.94</c:v>
                </c:pt>
                <c:pt idx="7082">
                  <c:v>168.96</c:v>
                </c:pt>
                <c:pt idx="7083">
                  <c:v>168.98</c:v>
                </c:pt>
                <c:pt idx="7084">
                  <c:v>169</c:v>
                </c:pt>
                <c:pt idx="7085">
                  <c:v>169.02</c:v>
                </c:pt>
                <c:pt idx="7086">
                  <c:v>169.05</c:v>
                </c:pt>
                <c:pt idx="7087">
                  <c:v>169.07</c:v>
                </c:pt>
                <c:pt idx="7088">
                  <c:v>169.09</c:v>
                </c:pt>
                <c:pt idx="7089">
                  <c:v>169.11</c:v>
                </c:pt>
                <c:pt idx="7090">
                  <c:v>169.13</c:v>
                </c:pt>
                <c:pt idx="7091">
                  <c:v>169.15</c:v>
                </c:pt>
                <c:pt idx="7092">
                  <c:v>169.17</c:v>
                </c:pt>
                <c:pt idx="7093">
                  <c:v>169.19</c:v>
                </c:pt>
                <c:pt idx="7094">
                  <c:v>169.21</c:v>
                </c:pt>
                <c:pt idx="7095">
                  <c:v>169.23</c:v>
                </c:pt>
                <c:pt idx="7096">
                  <c:v>169.25</c:v>
                </c:pt>
                <c:pt idx="7097">
                  <c:v>169.27</c:v>
                </c:pt>
                <c:pt idx="7098">
                  <c:v>169.29</c:v>
                </c:pt>
                <c:pt idx="7099">
                  <c:v>169.31</c:v>
                </c:pt>
                <c:pt idx="7100">
                  <c:v>169.33</c:v>
                </c:pt>
                <c:pt idx="7101">
                  <c:v>169.35</c:v>
                </c:pt>
                <c:pt idx="7102">
                  <c:v>169.37</c:v>
                </c:pt>
                <c:pt idx="7103">
                  <c:v>169.39</c:v>
                </c:pt>
                <c:pt idx="7104">
                  <c:v>169.41</c:v>
                </c:pt>
                <c:pt idx="7105">
                  <c:v>169.43</c:v>
                </c:pt>
                <c:pt idx="7106">
                  <c:v>169.46</c:v>
                </c:pt>
                <c:pt idx="7107">
                  <c:v>169.48</c:v>
                </c:pt>
                <c:pt idx="7108">
                  <c:v>169.5</c:v>
                </c:pt>
                <c:pt idx="7109">
                  <c:v>169.52</c:v>
                </c:pt>
                <c:pt idx="7110">
                  <c:v>169.54</c:v>
                </c:pt>
                <c:pt idx="7111">
                  <c:v>169.56</c:v>
                </c:pt>
                <c:pt idx="7112">
                  <c:v>169.58</c:v>
                </c:pt>
                <c:pt idx="7113">
                  <c:v>169.6</c:v>
                </c:pt>
                <c:pt idx="7114">
                  <c:v>169.62</c:v>
                </c:pt>
                <c:pt idx="7115">
                  <c:v>169.64</c:v>
                </c:pt>
                <c:pt idx="7116">
                  <c:v>169.66</c:v>
                </c:pt>
                <c:pt idx="7117">
                  <c:v>169.68</c:v>
                </c:pt>
                <c:pt idx="7118">
                  <c:v>169.7</c:v>
                </c:pt>
                <c:pt idx="7119">
                  <c:v>169.72</c:v>
                </c:pt>
                <c:pt idx="7120">
                  <c:v>169.74</c:v>
                </c:pt>
                <c:pt idx="7121">
                  <c:v>169.76</c:v>
                </c:pt>
                <c:pt idx="7122">
                  <c:v>169.78</c:v>
                </c:pt>
                <c:pt idx="7123">
                  <c:v>169.8</c:v>
                </c:pt>
                <c:pt idx="7124">
                  <c:v>169.82</c:v>
                </c:pt>
                <c:pt idx="7125">
                  <c:v>169.84</c:v>
                </c:pt>
                <c:pt idx="7126">
                  <c:v>169.87</c:v>
                </c:pt>
                <c:pt idx="7127">
                  <c:v>169.89</c:v>
                </c:pt>
                <c:pt idx="7128">
                  <c:v>169.91</c:v>
                </c:pt>
                <c:pt idx="7129">
                  <c:v>169.93</c:v>
                </c:pt>
                <c:pt idx="7130">
                  <c:v>169.95</c:v>
                </c:pt>
                <c:pt idx="7131">
                  <c:v>169.97</c:v>
                </c:pt>
                <c:pt idx="7132">
                  <c:v>169.99</c:v>
                </c:pt>
                <c:pt idx="7133">
                  <c:v>170.01</c:v>
                </c:pt>
                <c:pt idx="7134">
                  <c:v>170.03</c:v>
                </c:pt>
                <c:pt idx="7135">
                  <c:v>170.05</c:v>
                </c:pt>
                <c:pt idx="7136">
                  <c:v>170.07</c:v>
                </c:pt>
                <c:pt idx="7137">
                  <c:v>170.09</c:v>
                </c:pt>
                <c:pt idx="7138">
                  <c:v>170.11</c:v>
                </c:pt>
                <c:pt idx="7139">
                  <c:v>170.13</c:v>
                </c:pt>
                <c:pt idx="7140">
                  <c:v>170.15</c:v>
                </c:pt>
                <c:pt idx="7141">
                  <c:v>170.17</c:v>
                </c:pt>
                <c:pt idx="7142">
                  <c:v>170.19</c:v>
                </c:pt>
                <c:pt idx="7143">
                  <c:v>170.21</c:v>
                </c:pt>
                <c:pt idx="7144">
                  <c:v>170.23</c:v>
                </c:pt>
                <c:pt idx="7145">
                  <c:v>170.26</c:v>
                </c:pt>
                <c:pt idx="7146">
                  <c:v>170.28</c:v>
                </c:pt>
                <c:pt idx="7147">
                  <c:v>170.3</c:v>
                </c:pt>
                <c:pt idx="7148">
                  <c:v>170.32</c:v>
                </c:pt>
                <c:pt idx="7149">
                  <c:v>170.34</c:v>
                </c:pt>
                <c:pt idx="7150">
                  <c:v>170.36</c:v>
                </c:pt>
                <c:pt idx="7151">
                  <c:v>170.38</c:v>
                </c:pt>
                <c:pt idx="7152">
                  <c:v>170.4</c:v>
                </c:pt>
                <c:pt idx="7153">
                  <c:v>170.42</c:v>
                </c:pt>
                <c:pt idx="7154">
                  <c:v>170.44</c:v>
                </c:pt>
                <c:pt idx="7155">
                  <c:v>170.46</c:v>
                </c:pt>
                <c:pt idx="7156">
                  <c:v>170.48</c:v>
                </c:pt>
                <c:pt idx="7157">
                  <c:v>170.5</c:v>
                </c:pt>
                <c:pt idx="7158">
                  <c:v>170.52</c:v>
                </c:pt>
                <c:pt idx="7159">
                  <c:v>170.54</c:v>
                </c:pt>
                <c:pt idx="7160">
                  <c:v>170.56</c:v>
                </c:pt>
                <c:pt idx="7161">
                  <c:v>170.58</c:v>
                </c:pt>
                <c:pt idx="7162">
                  <c:v>170.6</c:v>
                </c:pt>
                <c:pt idx="7163">
                  <c:v>170.62</c:v>
                </c:pt>
                <c:pt idx="7164">
                  <c:v>170.64</c:v>
                </c:pt>
                <c:pt idx="7165">
                  <c:v>170.67</c:v>
                </c:pt>
                <c:pt idx="7166">
                  <c:v>170.69</c:v>
                </c:pt>
                <c:pt idx="7167">
                  <c:v>170.71</c:v>
                </c:pt>
                <c:pt idx="7168">
                  <c:v>170.73</c:v>
                </c:pt>
                <c:pt idx="7169">
                  <c:v>170.75</c:v>
                </c:pt>
                <c:pt idx="7170">
                  <c:v>170.77</c:v>
                </c:pt>
                <c:pt idx="7171">
                  <c:v>170.79</c:v>
                </c:pt>
                <c:pt idx="7172">
                  <c:v>170.81</c:v>
                </c:pt>
                <c:pt idx="7173">
                  <c:v>170.83</c:v>
                </c:pt>
                <c:pt idx="7174">
                  <c:v>170.85</c:v>
                </c:pt>
                <c:pt idx="7175">
                  <c:v>170.87</c:v>
                </c:pt>
                <c:pt idx="7176">
                  <c:v>170.89</c:v>
                </c:pt>
                <c:pt idx="7177">
                  <c:v>170.91</c:v>
                </c:pt>
                <c:pt idx="7178">
                  <c:v>170.93</c:v>
                </c:pt>
                <c:pt idx="7179">
                  <c:v>170.95</c:v>
                </c:pt>
                <c:pt idx="7180">
                  <c:v>170.97</c:v>
                </c:pt>
                <c:pt idx="7181">
                  <c:v>170.99</c:v>
                </c:pt>
                <c:pt idx="7182">
                  <c:v>171.01</c:v>
                </c:pt>
                <c:pt idx="7183">
                  <c:v>171.03</c:v>
                </c:pt>
                <c:pt idx="7184">
                  <c:v>171.05</c:v>
                </c:pt>
                <c:pt idx="7185">
                  <c:v>171.08</c:v>
                </c:pt>
                <c:pt idx="7186">
                  <c:v>171.1</c:v>
                </c:pt>
                <c:pt idx="7187">
                  <c:v>171.12</c:v>
                </c:pt>
                <c:pt idx="7188">
                  <c:v>171.14</c:v>
                </c:pt>
                <c:pt idx="7189">
                  <c:v>171.16</c:v>
                </c:pt>
                <c:pt idx="7190">
                  <c:v>171.18</c:v>
                </c:pt>
                <c:pt idx="7191">
                  <c:v>171.2</c:v>
                </c:pt>
                <c:pt idx="7192">
                  <c:v>171.22</c:v>
                </c:pt>
                <c:pt idx="7193">
                  <c:v>171.24</c:v>
                </c:pt>
                <c:pt idx="7194">
                  <c:v>171.26</c:v>
                </c:pt>
                <c:pt idx="7195">
                  <c:v>171.28</c:v>
                </c:pt>
                <c:pt idx="7196">
                  <c:v>171.3</c:v>
                </c:pt>
                <c:pt idx="7197">
                  <c:v>171.32</c:v>
                </c:pt>
                <c:pt idx="7198">
                  <c:v>171.34</c:v>
                </c:pt>
                <c:pt idx="7199">
                  <c:v>171.36</c:v>
                </c:pt>
                <c:pt idx="7200">
                  <c:v>171.38</c:v>
                </c:pt>
                <c:pt idx="7201">
                  <c:v>171.4</c:v>
                </c:pt>
                <c:pt idx="7202">
                  <c:v>171.42</c:v>
                </c:pt>
                <c:pt idx="7203">
                  <c:v>171.44</c:v>
                </c:pt>
                <c:pt idx="7204">
                  <c:v>171.46</c:v>
                </c:pt>
                <c:pt idx="7205">
                  <c:v>171.49</c:v>
                </c:pt>
                <c:pt idx="7206">
                  <c:v>171.51</c:v>
                </c:pt>
                <c:pt idx="7207">
                  <c:v>171.53</c:v>
                </c:pt>
                <c:pt idx="7208">
                  <c:v>171.55</c:v>
                </c:pt>
                <c:pt idx="7209">
                  <c:v>171.57</c:v>
                </c:pt>
                <c:pt idx="7210">
                  <c:v>171.59</c:v>
                </c:pt>
                <c:pt idx="7211">
                  <c:v>171.61</c:v>
                </c:pt>
                <c:pt idx="7212">
                  <c:v>171.63</c:v>
                </c:pt>
                <c:pt idx="7213">
                  <c:v>171.65</c:v>
                </c:pt>
                <c:pt idx="7214">
                  <c:v>171.67</c:v>
                </c:pt>
                <c:pt idx="7215">
                  <c:v>171.69</c:v>
                </c:pt>
                <c:pt idx="7216">
                  <c:v>171.71</c:v>
                </c:pt>
                <c:pt idx="7217">
                  <c:v>171.73</c:v>
                </c:pt>
                <c:pt idx="7218">
                  <c:v>171.75</c:v>
                </c:pt>
                <c:pt idx="7219">
                  <c:v>171.77</c:v>
                </c:pt>
                <c:pt idx="7220">
                  <c:v>171.79</c:v>
                </c:pt>
                <c:pt idx="7221">
                  <c:v>171.81</c:v>
                </c:pt>
                <c:pt idx="7222">
                  <c:v>171.83</c:v>
                </c:pt>
                <c:pt idx="7223">
                  <c:v>171.85</c:v>
                </c:pt>
                <c:pt idx="7224">
                  <c:v>171.87</c:v>
                </c:pt>
                <c:pt idx="7225">
                  <c:v>171.9</c:v>
                </c:pt>
                <c:pt idx="7226">
                  <c:v>171.92</c:v>
                </c:pt>
                <c:pt idx="7227">
                  <c:v>171.94</c:v>
                </c:pt>
                <c:pt idx="7228">
                  <c:v>171.96</c:v>
                </c:pt>
                <c:pt idx="7229">
                  <c:v>171.98</c:v>
                </c:pt>
                <c:pt idx="7230">
                  <c:v>172</c:v>
                </c:pt>
                <c:pt idx="7231">
                  <c:v>172.02</c:v>
                </c:pt>
                <c:pt idx="7232">
                  <c:v>172.04</c:v>
                </c:pt>
                <c:pt idx="7233">
                  <c:v>172.06</c:v>
                </c:pt>
                <c:pt idx="7234">
                  <c:v>172.08</c:v>
                </c:pt>
                <c:pt idx="7235">
                  <c:v>172.1</c:v>
                </c:pt>
                <c:pt idx="7236">
                  <c:v>172.12</c:v>
                </c:pt>
                <c:pt idx="7237">
                  <c:v>172.14</c:v>
                </c:pt>
                <c:pt idx="7238">
                  <c:v>172.16</c:v>
                </c:pt>
                <c:pt idx="7239">
                  <c:v>172.18</c:v>
                </c:pt>
                <c:pt idx="7240">
                  <c:v>172.2</c:v>
                </c:pt>
                <c:pt idx="7241">
                  <c:v>172.22</c:v>
                </c:pt>
                <c:pt idx="7242">
                  <c:v>172.24</c:v>
                </c:pt>
                <c:pt idx="7243">
                  <c:v>172.26</c:v>
                </c:pt>
                <c:pt idx="7244">
                  <c:v>172.29</c:v>
                </c:pt>
                <c:pt idx="7245">
                  <c:v>172.31</c:v>
                </c:pt>
                <c:pt idx="7246">
                  <c:v>172.33</c:v>
                </c:pt>
                <c:pt idx="7247">
                  <c:v>172.35</c:v>
                </c:pt>
                <c:pt idx="7248">
                  <c:v>172.37</c:v>
                </c:pt>
                <c:pt idx="7249">
                  <c:v>172.39</c:v>
                </c:pt>
                <c:pt idx="7250">
                  <c:v>172.41</c:v>
                </c:pt>
                <c:pt idx="7251">
                  <c:v>172.43</c:v>
                </c:pt>
                <c:pt idx="7252">
                  <c:v>172.45</c:v>
                </c:pt>
                <c:pt idx="7253">
                  <c:v>172.47</c:v>
                </c:pt>
                <c:pt idx="7254">
                  <c:v>172.49</c:v>
                </c:pt>
                <c:pt idx="7255">
                  <c:v>172.51</c:v>
                </c:pt>
                <c:pt idx="7256">
                  <c:v>172.53</c:v>
                </c:pt>
                <c:pt idx="7257">
                  <c:v>172.55</c:v>
                </c:pt>
                <c:pt idx="7258">
                  <c:v>172.57</c:v>
                </c:pt>
                <c:pt idx="7259">
                  <c:v>172.59</c:v>
                </c:pt>
                <c:pt idx="7260">
                  <c:v>172.61</c:v>
                </c:pt>
                <c:pt idx="7261">
                  <c:v>172.63</c:v>
                </c:pt>
                <c:pt idx="7262">
                  <c:v>172.65</c:v>
                </c:pt>
                <c:pt idx="7263">
                  <c:v>172.67</c:v>
                </c:pt>
                <c:pt idx="7264">
                  <c:v>172.7</c:v>
                </c:pt>
                <c:pt idx="7265">
                  <c:v>172.72</c:v>
                </c:pt>
                <c:pt idx="7266">
                  <c:v>172.74</c:v>
                </c:pt>
                <c:pt idx="7267">
                  <c:v>172.76</c:v>
                </c:pt>
                <c:pt idx="7268">
                  <c:v>172.78</c:v>
                </c:pt>
                <c:pt idx="7269">
                  <c:v>172.8</c:v>
                </c:pt>
                <c:pt idx="7270">
                  <c:v>172.82</c:v>
                </c:pt>
                <c:pt idx="7271">
                  <c:v>172.84</c:v>
                </c:pt>
                <c:pt idx="7272">
                  <c:v>172.86</c:v>
                </c:pt>
                <c:pt idx="7273">
                  <c:v>172.88</c:v>
                </c:pt>
                <c:pt idx="7274">
                  <c:v>172.9</c:v>
                </c:pt>
                <c:pt idx="7275">
                  <c:v>172.92</c:v>
                </c:pt>
                <c:pt idx="7276">
                  <c:v>172.94</c:v>
                </c:pt>
                <c:pt idx="7277">
                  <c:v>172.96</c:v>
                </c:pt>
                <c:pt idx="7278">
                  <c:v>172.98</c:v>
                </c:pt>
                <c:pt idx="7279">
                  <c:v>173</c:v>
                </c:pt>
                <c:pt idx="7280">
                  <c:v>173.02</c:v>
                </c:pt>
                <c:pt idx="7281">
                  <c:v>173.04</c:v>
                </c:pt>
                <c:pt idx="7282">
                  <c:v>173.06</c:v>
                </c:pt>
                <c:pt idx="7283">
                  <c:v>173.08</c:v>
                </c:pt>
                <c:pt idx="7284">
                  <c:v>173.11</c:v>
                </c:pt>
                <c:pt idx="7285">
                  <c:v>173.13</c:v>
                </c:pt>
                <c:pt idx="7286">
                  <c:v>173.15</c:v>
                </c:pt>
                <c:pt idx="7287">
                  <c:v>173.17</c:v>
                </c:pt>
                <c:pt idx="7288">
                  <c:v>173.19</c:v>
                </c:pt>
                <c:pt idx="7289">
                  <c:v>173.21</c:v>
                </c:pt>
                <c:pt idx="7290">
                  <c:v>173.23</c:v>
                </c:pt>
                <c:pt idx="7291">
                  <c:v>173.25</c:v>
                </c:pt>
                <c:pt idx="7292">
                  <c:v>173.27</c:v>
                </c:pt>
                <c:pt idx="7293">
                  <c:v>173.29</c:v>
                </c:pt>
                <c:pt idx="7294">
                  <c:v>173.31</c:v>
                </c:pt>
                <c:pt idx="7295">
                  <c:v>173.33</c:v>
                </c:pt>
                <c:pt idx="7296">
                  <c:v>173.35</c:v>
                </c:pt>
                <c:pt idx="7297">
                  <c:v>173.37</c:v>
                </c:pt>
                <c:pt idx="7298">
                  <c:v>173.39</c:v>
                </c:pt>
                <c:pt idx="7299">
                  <c:v>173.41</c:v>
                </c:pt>
                <c:pt idx="7300">
                  <c:v>173.43</c:v>
                </c:pt>
                <c:pt idx="7301">
                  <c:v>173.45</c:v>
                </c:pt>
                <c:pt idx="7302">
                  <c:v>173.47</c:v>
                </c:pt>
                <c:pt idx="7303">
                  <c:v>173.49</c:v>
                </c:pt>
                <c:pt idx="7304">
                  <c:v>173.52</c:v>
                </c:pt>
                <c:pt idx="7305">
                  <c:v>173.54</c:v>
                </c:pt>
                <c:pt idx="7306">
                  <c:v>173.56</c:v>
                </c:pt>
                <c:pt idx="7307">
                  <c:v>173.58</c:v>
                </c:pt>
                <c:pt idx="7308">
                  <c:v>173.6</c:v>
                </c:pt>
                <c:pt idx="7309">
                  <c:v>173.62</c:v>
                </c:pt>
                <c:pt idx="7310">
                  <c:v>173.64</c:v>
                </c:pt>
                <c:pt idx="7311">
                  <c:v>173.66</c:v>
                </c:pt>
                <c:pt idx="7312">
                  <c:v>173.68</c:v>
                </c:pt>
                <c:pt idx="7313">
                  <c:v>173.7</c:v>
                </c:pt>
                <c:pt idx="7314">
                  <c:v>173.72</c:v>
                </c:pt>
                <c:pt idx="7315">
                  <c:v>173.74</c:v>
                </c:pt>
                <c:pt idx="7316">
                  <c:v>173.76</c:v>
                </c:pt>
                <c:pt idx="7317">
                  <c:v>173.78</c:v>
                </c:pt>
                <c:pt idx="7318">
                  <c:v>173.8</c:v>
                </c:pt>
                <c:pt idx="7319">
                  <c:v>173.82</c:v>
                </c:pt>
                <c:pt idx="7320">
                  <c:v>173.84</c:v>
                </c:pt>
                <c:pt idx="7321">
                  <c:v>173.86</c:v>
                </c:pt>
                <c:pt idx="7322">
                  <c:v>173.88</c:v>
                </c:pt>
                <c:pt idx="7323">
                  <c:v>173.91</c:v>
                </c:pt>
                <c:pt idx="7324">
                  <c:v>173.93</c:v>
                </c:pt>
                <c:pt idx="7325">
                  <c:v>173.95</c:v>
                </c:pt>
                <c:pt idx="7326">
                  <c:v>173.97</c:v>
                </c:pt>
                <c:pt idx="7327">
                  <c:v>173.99</c:v>
                </c:pt>
                <c:pt idx="7328">
                  <c:v>174.01</c:v>
                </c:pt>
                <c:pt idx="7329">
                  <c:v>174.03</c:v>
                </c:pt>
                <c:pt idx="7330">
                  <c:v>174.05</c:v>
                </c:pt>
                <c:pt idx="7331">
                  <c:v>174.07</c:v>
                </c:pt>
                <c:pt idx="7332">
                  <c:v>174.09</c:v>
                </c:pt>
                <c:pt idx="7333">
                  <c:v>174.11</c:v>
                </c:pt>
                <c:pt idx="7334">
                  <c:v>174.13</c:v>
                </c:pt>
                <c:pt idx="7335">
                  <c:v>174.15</c:v>
                </c:pt>
                <c:pt idx="7336">
                  <c:v>174.17</c:v>
                </c:pt>
                <c:pt idx="7337">
                  <c:v>174.19</c:v>
                </c:pt>
                <c:pt idx="7338">
                  <c:v>174.21</c:v>
                </c:pt>
                <c:pt idx="7339">
                  <c:v>174.23</c:v>
                </c:pt>
                <c:pt idx="7340">
                  <c:v>174.25</c:v>
                </c:pt>
                <c:pt idx="7341">
                  <c:v>174.27</c:v>
                </c:pt>
                <c:pt idx="7342">
                  <c:v>174.29</c:v>
                </c:pt>
                <c:pt idx="7343">
                  <c:v>174.32</c:v>
                </c:pt>
                <c:pt idx="7344">
                  <c:v>174.34</c:v>
                </c:pt>
                <c:pt idx="7345">
                  <c:v>174.36</c:v>
                </c:pt>
                <c:pt idx="7346">
                  <c:v>174.38</c:v>
                </c:pt>
                <c:pt idx="7347">
                  <c:v>174.4</c:v>
                </c:pt>
                <c:pt idx="7348">
                  <c:v>174.42</c:v>
                </c:pt>
                <c:pt idx="7349">
                  <c:v>174.44</c:v>
                </c:pt>
                <c:pt idx="7350">
                  <c:v>174.46</c:v>
                </c:pt>
                <c:pt idx="7351">
                  <c:v>174.48</c:v>
                </c:pt>
                <c:pt idx="7352">
                  <c:v>174.5</c:v>
                </c:pt>
                <c:pt idx="7353">
                  <c:v>174.52</c:v>
                </c:pt>
                <c:pt idx="7354">
                  <c:v>174.54</c:v>
                </c:pt>
                <c:pt idx="7355">
                  <c:v>174.56</c:v>
                </c:pt>
                <c:pt idx="7356">
                  <c:v>174.58</c:v>
                </c:pt>
                <c:pt idx="7357">
                  <c:v>174.6</c:v>
                </c:pt>
                <c:pt idx="7358">
                  <c:v>174.62</c:v>
                </c:pt>
                <c:pt idx="7359">
                  <c:v>174.64</c:v>
                </c:pt>
                <c:pt idx="7360">
                  <c:v>174.66</c:v>
                </c:pt>
                <c:pt idx="7361">
                  <c:v>174.68</c:v>
                </c:pt>
                <c:pt idx="7362">
                  <c:v>174.7</c:v>
                </c:pt>
                <c:pt idx="7363">
                  <c:v>174.73</c:v>
                </c:pt>
                <c:pt idx="7364">
                  <c:v>174.75</c:v>
                </c:pt>
                <c:pt idx="7365">
                  <c:v>174.77</c:v>
                </c:pt>
                <c:pt idx="7366">
                  <c:v>174.79</c:v>
                </c:pt>
                <c:pt idx="7367">
                  <c:v>174.81</c:v>
                </c:pt>
                <c:pt idx="7368">
                  <c:v>174.83</c:v>
                </c:pt>
                <c:pt idx="7369">
                  <c:v>174.85</c:v>
                </c:pt>
                <c:pt idx="7370">
                  <c:v>174.87</c:v>
                </c:pt>
                <c:pt idx="7371">
                  <c:v>174.89</c:v>
                </c:pt>
                <c:pt idx="7372">
                  <c:v>174.91</c:v>
                </c:pt>
                <c:pt idx="7373">
                  <c:v>174.93</c:v>
                </c:pt>
                <c:pt idx="7374">
                  <c:v>174.95</c:v>
                </c:pt>
                <c:pt idx="7375">
                  <c:v>174.97</c:v>
                </c:pt>
                <c:pt idx="7376">
                  <c:v>174.99</c:v>
                </c:pt>
                <c:pt idx="7377">
                  <c:v>175.01</c:v>
                </c:pt>
                <c:pt idx="7378">
                  <c:v>175.03</c:v>
                </c:pt>
                <c:pt idx="7379">
                  <c:v>175.05</c:v>
                </c:pt>
                <c:pt idx="7380">
                  <c:v>175.07</c:v>
                </c:pt>
                <c:pt idx="7381">
                  <c:v>175.09</c:v>
                </c:pt>
                <c:pt idx="7382">
                  <c:v>175.11</c:v>
                </c:pt>
                <c:pt idx="7383">
                  <c:v>175.14</c:v>
                </c:pt>
                <c:pt idx="7384">
                  <c:v>175.16</c:v>
                </c:pt>
                <c:pt idx="7385">
                  <c:v>175.18</c:v>
                </c:pt>
                <c:pt idx="7386">
                  <c:v>175.2</c:v>
                </c:pt>
                <c:pt idx="7387">
                  <c:v>175.22</c:v>
                </c:pt>
                <c:pt idx="7388">
                  <c:v>175.24</c:v>
                </c:pt>
                <c:pt idx="7389">
                  <c:v>175.26</c:v>
                </c:pt>
                <c:pt idx="7390">
                  <c:v>175.28</c:v>
                </c:pt>
                <c:pt idx="7391">
                  <c:v>175.3</c:v>
                </c:pt>
                <c:pt idx="7392">
                  <c:v>175.32</c:v>
                </c:pt>
                <c:pt idx="7393">
                  <c:v>175.34</c:v>
                </c:pt>
                <c:pt idx="7394">
                  <c:v>175.36</c:v>
                </c:pt>
                <c:pt idx="7395">
                  <c:v>175.38</c:v>
                </c:pt>
                <c:pt idx="7396">
                  <c:v>175.4</c:v>
                </c:pt>
                <c:pt idx="7397">
                  <c:v>175.42</c:v>
                </c:pt>
                <c:pt idx="7398">
                  <c:v>175.44</c:v>
                </c:pt>
                <c:pt idx="7399">
                  <c:v>175.46</c:v>
                </c:pt>
                <c:pt idx="7400">
                  <c:v>175.48</c:v>
                </c:pt>
                <c:pt idx="7401">
                  <c:v>175.5</c:v>
                </c:pt>
                <c:pt idx="7402">
                  <c:v>175.52</c:v>
                </c:pt>
                <c:pt idx="7403">
                  <c:v>175.55</c:v>
                </c:pt>
                <c:pt idx="7404">
                  <c:v>175.57</c:v>
                </c:pt>
                <c:pt idx="7405">
                  <c:v>175.59</c:v>
                </c:pt>
                <c:pt idx="7406">
                  <c:v>175.61</c:v>
                </c:pt>
                <c:pt idx="7407">
                  <c:v>175.63</c:v>
                </c:pt>
                <c:pt idx="7408">
                  <c:v>175.65</c:v>
                </c:pt>
                <c:pt idx="7409">
                  <c:v>175.67</c:v>
                </c:pt>
                <c:pt idx="7410">
                  <c:v>175.69</c:v>
                </c:pt>
                <c:pt idx="7411">
                  <c:v>175.71</c:v>
                </c:pt>
                <c:pt idx="7412">
                  <c:v>175.73</c:v>
                </c:pt>
                <c:pt idx="7413">
                  <c:v>175.75</c:v>
                </c:pt>
                <c:pt idx="7414">
                  <c:v>175.77</c:v>
                </c:pt>
                <c:pt idx="7415">
                  <c:v>175.79</c:v>
                </c:pt>
                <c:pt idx="7416">
                  <c:v>175.81</c:v>
                </c:pt>
                <c:pt idx="7417">
                  <c:v>175.83</c:v>
                </c:pt>
                <c:pt idx="7418">
                  <c:v>175.85</c:v>
                </c:pt>
                <c:pt idx="7419">
                  <c:v>175.87</c:v>
                </c:pt>
                <c:pt idx="7420">
                  <c:v>175.89</c:v>
                </c:pt>
                <c:pt idx="7421">
                  <c:v>175.91</c:v>
                </c:pt>
                <c:pt idx="7422">
                  <c:v>175.94</c:v>
                </c:pt>
                <c:pt idx="7423">
                  <c:v>175.96</c:v>
                </c:pt>
                <c:pt idx="7424">
                  <c:v>175.98</c:v>
                </c:pt>
                <c:pt idx="7425">
                  <c:v>176</c:v>
                </c:pt>
                <c:pt idx="7426">
                  <c:v>176.02</c:v>
                </c:pt>
                <c:pt idx="7427">
                  <c:v>176.04</c:v>
                </c:pt>
                <c:pt idx="7428">
                  <c:v>176.06</c:v>
                </c:pt>
                <c:pt idx="7429">
                  <c:v>176.08</c:v>
                </c:pt>
                <c:pt idx="7430">
                  <c:v>176.1</c:v>
                </c:pt>
                <c:pt idx="7431">
                  <c:v>176.12</c:v>
                </c:pt>
                <c:pt idx="7432">
                  <c:v>176.14</c:v>
                </c:pt>
                <c:pt idx="7433">
                  <c:v>176.16</c:v>
                </c:pt>
                <c:pt idx="7434">
                  <c:v>176.18</c:v>
                </c:pt>
                <c:pt idx="7435">
                  <c:v>176.2</c:v>
                </c:pt>
                <c:pt idx="7436">
                  <c:v>176.22</c:v>
                </c:pt>
                <c:pt idx="7437">
                  <c:v>176.24</c:v>
                </c:pt>
                <c:pt idx="7438">
                  <c:v>176.26</c:v>
                </c:pt>
                <c:pt idx="7439">
                  <c:v>176.28</c:v>
                </c:pt>
                <c:pt idx="7440">
                  <c:v>176.3</c:v>
                </c:pt>
                <c:pt idx="7441">
                  <c:v>176.32</c:v>
                </c:pt>
                <c:pt idx="7442">
                  <c:v>176.35</c:v>
                </c:pt>
                <c:pt idx="7443">
                  <c:v>176.37</c:v>
                </c:pt>
                <c:pt idx="7444">
                  <c:v>176.39</c:v>
                </c:pt>
                <c:pt idx="7445">
                  <c:v>176.41</c:v>
                </c:pt>
                <c:pt idx="7446">
                  <c:v>176.43</c:v>
                </c:pt>
                <c:pt idx="7447">
                  <c:v>176.45</c:v>
                </c:pt>
                <c:pt idx="7448">
                  <c:v>176.47</c:v>
                </c:pt>
                <c:pt idx="7449">
                  <c:v>176.49</c:v>
                </c:pt>
                <c:pt idx="7450">
                  <c:v>176.51</c:v>
                </c:pt>
                <c:pt idx="7451">
                  <c:v>176.53</c:v>
                </c:pt>
                <c:pt idx="7452">
                  <c:v>176.55</c:v>
                </c:pt>
                <c:pt idx="7453">
                  <c:v>176.57</c:v>
                </c:pt>
                <c:pt idx="7454">
                  <c:v>176.59</c:v>
                </c:pt>
                <c:pt idx="7455">
                  <c:v>176.61</c:v>
                </c:pt>
                <c:pt idx="7456">
                  <c:v>176.63</c:v>
                </c:pt>
                <c:pt idx="7457">
                  <c:v>176.65</c:v>
                </c:pt>
                <c:pt idx="7458">
                  <c:v>176.67</c:v>
                </c:pt>
                <c:pt idx="7459">
                  <c:v>176.69</c:v>
                </c:pt>
                <c:pt idx="7460">
                  <c:v>176.71</c:v>
                </c:pt>
                <c:pt idx="7461">
                  <c:v>176.73</c:v>
                </c:pt>
                <c:pt idx="7462">
                  <c:v>176.76</c:v>
                </c:pt>
                <c:pt idx="7463">
                  <c:v>176.78</c:v>
                </c:pt>
                <c:pt idx="7464">
                  <c:v>176.8</c:v>
                </c:pt>
                <c:pt idx="7465">
                  <c:v>176.82</c:v>
                </c:pt>
                <c:pt idx="7466">
                  <c:v>176.84</c:v>
                </c:pt>
                <c:pt idx="7467">
                  <c:v>176.86</c:v>
                </c:pt>
                <c:pt idx="7468">
                  <c:v>176.88</c:v>
                </c:pt>
                <c:pt idx="7469">
                  <c:v>176.9</c:v>
                </c:pt>
                <c:pt idx="7470">
                  <c:v>176.92</c:v>
                </c:pt>
                <c:pt idx="7471">
                  <c:v>176.94</c:v>
                </c:pt>
                <c:pt idx="7472">
                  <c:v>176.96</c:v>
                </c:pt>
                <c:pt idx="7473">
                  <c:v>176.98</c:v>
                </c:pt>
                <c:pt idx="7474">
                  <c:v>177</c:v>
                </c:pt>
                <c:pt idx="7475">
                  <c:v>177.02</c:v>
                </c:pt>
                <c:pt idx="7476">
                  <c:v>177.04</c:v>
                </c:pt>
                <c:pt idx="7477">
                  <c:v>177.06</c:v>
                </c:pt>
                <c:pt idx="7478">
                  <c:v>177.08</c:v>
                </c:pt>
                <c:pt idx="7479">
                  <c:v>177.1</c:v>
                </c:pt>
                <c:pt idx="7480">
                  <c:v>177.12</c:v>
                </c:pt>
                <c:pt idx="7481">
                  <c:v>177.14</c:v>
                </c:pt>
                <c:pt idx="7482">
                  <c:v>177.17</c:v>
                </c:pt>
                <c:pt idx="7483">
                  <c:v>177.19</c:v>
                </c:pt>
                <c:pt idx="7484">
                  <c:v>177.21</c:v>
                </c:pt>
                <c:pt idx="7485">
                  <c:v>177.23</c:v>
                </c:pt>
                <c:pt idx="7486">
                  <c:v>177.25</c:v>
                </c:pt>
                <c:pt idx="7487">
                  <c:v>177.27</c:v>
                </c:pt>
                <c:pt idx="7488">
                  <c:v>177.29</c:v>
                </c:pt>
                <c:pt idx="7489">
                  <c:v>177.31</c:v>
                </c:pt>
                <c:pt idx="7490">
                  <c:v>177.33</c:v>
                </c:pt>
                <c:pt idx="7491">
                  <c:v>177.35</c:v>
                </c:pt>
                <c:pt idx="7492">
                  <c:v>177.37</c:v>
                </c:pt>
                <c:pt idx="7493">
                  <c:v>177.39</c:v>
                </c:pt>
                <c:pt idx="7494">
                  <c:v>177.41</c:v>
                </c:pt>
                <c:pt idx="7495">
                  <c:v>177.43</c:v>
                </c:pt>
                <c:pt idx="7496">
                  <c:v>177.45</c:v>
                </c:pt>
                <c:pt idx="7497">
                  <c:v>177.47</c:v>
                </c:pt>
                <c:pt idx="7498">
                  <c:v>177.49</c:v>
                </c:pt>
                <c:pt idx="7499">
                  <c:v>177.51</c:v>
                </c:pt>
                <c:pt idx="7500">
                  <c:v>177.53</c:v>
                </c:pt>
                <c:pt idx="7501">
                  <c:v>177.55</c:v>
                </c:pt>
                <c:pt idx="7502">
                  <c:v>177.58</c:v>
                </c:pt>
                <c:pt idx="7503">
                  <c:v>177.6</c:v>
                </c:pt>
                <c:pt idx="7504">
                  <c:v>177.62</c:v>
                </c:pt>
                <c:pt idx="7505">
                  <c:v>177.64</c:v>
                </c:pt>
                <c:pt idx="7506">
                  <c:v>177.66</c:v>
                </c:pt>
                <c:pt idx="7507">
                  <c:v>177.68</c:v>
                </c:pt>
                <c:pt idx="7508">
                  <c:v>177.7</c:v>
                </c:pt>
                <c:pt idx="7509">
                  <c:v>177.72</c:v>
                </c:pt>
                <c:pt idx="7510">
                  <c:v>177.74</c:v>
                </c:pt>
                <c:pt idx="7511">
                  <c:v>177.76</c:v>
                </c:pt>
                <c:pt idx="7512">
                  <c:v>177.78</c:v>
                </c:pt>
                <c:pt idx="7513">
                  <c:v>177.8</c:v>
                </c:pt>
                <c:pt idx="7514">
                  <c:v>177.82</c:v>
                </c:pt>
                <c:pt idx="7515">
                  <c:v>177.84</c:v>
                </c:pt>
                <c:pt idx="7516">
                  <c:v>177.86</c:v>
                </c:pt>
                <c:pt idx="7517">
                  <c:v>177.88</c:v>
                </c:pt>
                <c:pt idx="7518">
                  <c:v>177.9</c:v>
                </c:pt>
                <c:pt idx="7519">
                  <c:v>177.92</c:v>
                </c:pt>
                <c:pt idx="7520">
                  <c:v>177.94</c:v>
                </c:pt>
                <c:pt idx="7521">
                  <c:v>177.97</c:v>
                </c:pt>
                <c:pt idx="7522">
                  <c:v>177.99</c:v>
                </c:pt>
                <c:pt idx="7523">
                  <c:v>178.01</c:v>
                </c:pt>
                <c:pt idx="7524">
                  <c:v>178.03</c:v>
                </c:pt>
                <c:pt idx="7525">
                  <c:v>178.05</c:v>
                </c:pt>
                <c:pt idx="7526">
                  <c:v>178.07</c:v>
                </c:pt>
                <c:pt idx="7527">
                  <c:v>178.09</c:v>
                </c:pt>
                <c:pt idx="7528">
                  <c:v>178.11</c:v>
                </c:pt>
                <c:pt idx="7529">
                  <c:v>178.13</c:v>
                </c:pt>
                <c:pt idx="7530">
                  <c:v>178.15</c:v>
                </c:pt>
                <c:pt idx="7531">
                  <c:v>178.17</c:v>
                </c:pt>
                <c:pt idx="7532">
                  <c:v>178.19</c:v>
                </c:pt>
                <c:pt idx="7533">
                  <c:v>178.21</c:v>
                </c:pt>
                <c:pt idx="7534">
                  <c:v>178.23</c:v>
                </c:pt>
                <c:pt idx="7535">
                  <c:v>178.25</c:v>
                </c:pt>
                <c:pt idx="7536">
                  <c:v>178.27</c:v>
                </c:pt>
                <c:pt idx="7537">
                  <c:v>178.29</c:v>
                </c:pt>
                <c:pt idx="7538">
                  <c:v>178.31</c:v>
                </c:pt>
                <c:pt idx="7539">
                  <c:v>178.33</c:v>
                </c:pt>
                <c:pt idx="7540">
                  <c:v>178.35</c:v>
                </c:pt>
                <c:pt idx="7541">
                  <c:v>178.38</c:v>
                </c:pt>
                <c:pt idx="7542">
                  <c:v>178.4</c:v>
                </c:pt>
                <c:pt idx="7543">
                  <c:v>178.42</c:v>
                </c:pt>
                <c:pt idx="7544">
                  <c:v>178.44</c:v>
                </c:pt>
                <c:pt idx="7545">
                  <c:v>178.46</c:v>
                </c:pt>
                <c:pt idx="7546">
                  <c:v>178.48</c:v>
                </c:pt>
                <c:pt idx="7547">
                  <c:v>178.5</c:v>
                </c:pt>
                <c:pt idx="7548">
                  <c:v>178.52</c:v>
                </c:pt>
                <c:pt idx="7549">
                  <c:v>178.54</c:v>
                </c:pt>
                <c:pt idx="7550">
                  <c:v>178.56</c:v>
                </c:pt>
                <c:pt idx="7551">
                  <c:v>178.58</c:v>
                </c:pt>
                <c:pt idx="7552">
                  <c:v>178.6</c:v>
                </c:pt>
                <c:pt idx="7553">
                  <c:v>178.62</c:v>
                </c:pt>
                <c:pt idx="7554">
                  <c:v>178.64</c:v>
                </c:pt>
                <c:pt idx="7555">
                  <c:v>178.66</c:v>
                </c:pt>
                <c:pt idx="7556">
                  <c:v>178.68</c:v>
                </c:pt>
                <c:pt idx="7557">
                  <c:v>178.7</c:v>
                </c:pt>
                <c:pt idx="7558">
                  <c:v>178.72</c:v>
                </c:pt>
                <c:pt idx="7559">
                  <c:v>178.74</c:v>
                </c:pt>
                <c:pt idx="7560">
                  <c:v>178.76</c:v>
                </c:pt>
                <c:pt idx="7561">
                  <c:v>178.79</c:v>
                </c:pt>
                <c:pt idx="7562">
                  <c:v>178.81</c:v>
                </c:pt>
                <c:pt idx="7563">
                  <c:v>178.83</c:v>
                </c:pt>
                <c:pt idx="7564">
                  <c:v>178.85</c:v>
                </c:pt>
                <c:pt idx="7565">
                  <c:v>178.87</c:v>
                </c:pt>
                <c:pt idx="7566">
                  <c:v>178.89</c:v>
                </c:pt>
                <c:pt idx="7567">
                  <c:v>178.91</c:v>
                </c:pt>
                <c:pt idx="7568">
                  <c:v>178.93</c:v>
                </c:pt>
                <c:pt idx="7569">
                  <c:v>178.95</c:v>
                </c:pt>
                <c:pt idx="7570">
                  <c:v>178.97</c:v>
                </c:pt>
                <c:pt idx="7571">
                  <c:v>178.99</c:v>
                </c:pt>
                <c:pt idx="7572">
                  <c:v>179.01</c:v>
                </c:pt>
                <c:pt idx="7573">
                  <c:v>179.03</c:v>
                </c:pt>
                <c:pt idx="7574">
                  <c:v>179.05</c:v>
                </c:pt>
                <c:pt idx="7575">
                  <c:v>179.07</c:v>
                </c:pt>
                <c:pt idx="7576">
                  <c:v>179.09</c:v>
                </c:pt>
                <c:pt idx="7577">
                  <c:v>179.11</c:v>
                </c:pt>
                <c:pt idx="7578">
                  <c:v>179.13</c:v>
                </c:pt>
                <c:pt idx="7579">
                  <c:v>179.15</c:v>
                </c:pt>
                <c:pt idx="7580">
                  <c:v>179.17</c:v>
                </c:pt>
                <c:pt idx="7581">
                  <c:v>179.2</c:v>
                </c:pt>
                <c:pt idx="7582">
                  <c:v>179.22</c:v>
                </c:pt>
                <c:pt idx="7583">
                  <c:v>179.24</c:v>
                </c:pt>
                <c:pt idx="7584">
                  <c:v>179.26</c:v>
                </c:pt>
                <c:pt idx="7585">
                  <c:v>179.28</c:v>
                </c:pt>
                <c:pt idx="7586">
                  <c:v>179.3</c:v>
                </c:pt>
                <c:pt idx="7587">
                  <c:v>179.32</c:v>
                </c:pt>
                <c:pt idx="7588">
                  <c:v>179.34</c:v>
                </c:pt>
                <c:pt idx="7589">
                  <c:v>179.36</c:v>
                </c:pt>
                <c:pt idx="7590">
                  <c:v>179.38</c:v>
                </c:pt>
                <c:pt idx="7591">
                  <c:v>179.4</c:v>
                </c:pt>
                <c:pt idx="7592">
                  <c:v>179.42</c:v>
                </c:pt>
                <c:pt idx="7593">
                  <c:v>179.44</c:v>
                </c:pt>
                <c:pt idx="7594">
                  <c:v>179.46</c:v>
                </c:pt>
                <c:pt idx="7595">
                  <c:v>179.48</c:v>
                </c:pt>
                <c:pt idx="7596">
                  <c:v>179.5</c:v>
                </c:pt>
                <c:pt idx="7597">
                  <c:v>179.52</c:v>
                </c:pt>
                <c:pt idx="7598">
                  <c:v>179.54</c:v>
                </c:pt>
                <c:pt idx="7599">
                  <c:v>179.56</c:v>
                </c:pt>
                <c:pt idx="7600">
                  <c:v>179.58</c:v>
                </c:pt>
                <c:pt idx="7601">
                  <c:v>179.61</c:v>
                </c:pt>
                <c:pt idx="7602">
                  <c:v>179.63</c:v>
                </c:pt>
                <c:pt idx="7603">
                  <c:v>179.65</c:v>
                </c:pt>
                <c:pt idx="7604">
                  <c:v>179.67</c:v>
                </c:pt>
                <c:pt idx="7605">
                  <c:v>179.69</c:v>
                </c:pt>
                <c:pt idx="7606">
                  <c:v>179.71</c:v>
                </c:pt>
                <c:pt idx="7607">
                  <c:v>179.73</c:v>
                </c:pt>
                <c:pt idx="7608">
                  <c:v>179.75</c:v>
                </c:pt>
                <c:pt idx="7609">
                  <c:v>179.77</c:v>
                </c:pt>
                <c:pt idx="7610">
                  <c:v>179.79</c:v>
                </c:pt>
                <c:pt idx="7611">
                  <c:v>179.81</c:v>
                </c:pt>
                <c:pt idx="7612">
                  <c:v>179.83</c:v>
                </c:pt>
                <c:pt idx="7613">
                  <c:v>179.85</c:v>
                </c:pt>
                <c:pt idx="7614">
                  <c:v>179.87</c:v>
                </c:pt>
                <c:pt idx="7615">
                  <c:v>179.89</c:v>
                </c:pt>
                <c:pt idx="7616">
                  <c:v>179.91</c:v>
                </c:pt>
                <c:pt idx="7617">
                  <c:v>179.93</c:v>
                </c:pt>
                <c:pt idx="7618">
                  <c:v>179.95</c:v>
                </c:pt>
                <c:pt idx="7619">
                  <c:v>179.97</c:v>
                </c:pt>
                <c:pt idx="7620">
                  <c:v>180</c:v>
                </c:pt>
                <c:pt idx="7621">
                  <c:v>180.02</c:v>
                </c:pt>
                <c:pt idx="7622">
                  <c:v>180.04</c:v>
                </c:pt>
                <c:pt idx="7623">
                  <c:v>180.06</c:v>
                </c:pt>
                <c:pt idx="7624">
                  <c:v>180.08</c:v>
                </c:pt>
                <c:pt idx="7625">
                  <c:v>180.1</c:v>
                </c:pt>
                <c:pt idx="7626">
                  <c:v>180.12</c:v>
                </c:pt>
                <c:pt idx="7627">
                  <c:v>180.14</c:v>
                </c:pt>
                <c:pt idx="7628">
                  <c:v>180.16</c:v>
                </c:pt>
                <c:pt idx="7629">
                  <c:v>180.18</c:v>
                </c:pt>
                <c:pt idx="7630">
                  <c:v>180.2</c:v>
                </c:pt>
                <c:pt idx="7631">
                  <c:v>180.22</c:v>
                </c:pt>
                <c:pt idx="7632">
                  <c:v>180.24</c:v>
                </c:pt>
                <c:pt idx="7633">
                  <c:v>180.26</c:v>
                </c:pt>
                <c:pt idx="7634">
                  <c:v>180.28</c:v>
                </c:pt>
                <c:pt idx="7635">
                  <c:v>180.3</c:v>
                </c:pt>
                <c:pt idx="7636">
                  <c:v>180.32</c:v>
                </c:pt>
                <c:pt idx="7637">
                  <c:v>180.34</c:v>
                </c:pt>
                <c:pt idx="7638">
                  <c:v>180.36</c:v>
                </c:pt>
                <c:pt idx="7639">
                  <c:v>180.38</c:v>
                </c:pt>
                <c:pt idx="7640">
                  <c:v>180.41</c:v>
                </c:pt>
                <c:pt idx="7641">
                  <c:v>180.43</c:v>
                </c:pt>
                <c:pt idx="7642">
                  <c:v>180.45</c:v>
                </c:pt>
                <c:pt idx="7643">
                  <c:v>180.47</c:v>
                </c:pt>
                <c:pt idx="7644">
                  <c:v>180.49</c:v>
                </c:pt>
                <c:pt idx="7645">
                  <c:v>180.51</c:v>
                </c:pt>
                <c:pt idx="7646">
                  <c:v>180.53</c:v>
                </c:pt>
                <c:pt idx="7647">
                  <c:v>180.55</c:v>
                </c:pt>
                <c:pt idx="7648">
                  <c:v>180.57</c:v>
                </c:pt>
                <c:pt idx="7649">
                  <c:v>180.59</c:v>
                </c:pt>
                <c:pt idx="7650">
                  <c:v>180.61</c:v>
                </c:pt>
                <c:pt idx="7651">
                  <c:v>180.63</c:v>
                </c:pt>
                <c:pt idx="7652">
                  <c:v>180.65</c:v>
                </c:pt>
                <c:pt idx="7653">
                  <c:v>180.67</c:v>
                </c:pt>
                <c:pt idx="7654">
                  <c:v>180.69</c:v>
                </c:pt>
                <c:pt idx="7655">
                  <c:v>180.71</c:v>
                </c:pt>
                <c:pt idx="7656">
                  <c:v>180.73</c:v>
                </c:pt>
                <c:pt idx="7657">
                  <c:v>180.75</c:v>
                </c:pt>
                <c:pt idx="7658">
                  <c:v>180.77</c:v>
                </c:pt>
                <c:pt idx="7659">
                  <c:v>180.79</c:v>
                </c:pt>
                <c:pt idx="7660">
                  <c:v>180.82</c:v>
                </c:pt>
                <c:pt idx="7661">
                  <c:v>180.84</c:v>
                </c:pt>
                <c:pt idx="7662">
                  <c:v>180.86</c:v>
                </c:pt>
                <c:pt idx="7663">
                  <c:v>180.88</c:v>
                </c:pt>
                <c:pt idx="7664">
                  <c:v>180.9</c:v>
                </c:pt>
                <c:pt idx="7665">
                  <c:v>180.92</c:v>
                </c:pt>
                <c:pt idx="7666">
                  <c:v>180.94</c:v>
                </c:pt>
                <c:pt idx="7667">
                  <c:v>180.96</c:v>
                </c:pt>
                <c:pt idx="7668">
                  <c:v>180.98</c:v>
                </c:pt>
                <c:pt idx="7669">
                  <c:v>181</c:v>
                </c:pt>
                <c:pt idx="7670">
                  <c:v>181.02</c:v>
                </c:pt>
                <c:pt idx="7671">
                  <c:v>181.04</c:v>
                </c:pt>
                <c:pt idx="7672">
                  <c:v>181.06</c:v>
                </c:pt>
                <c:pt idx="7673">
                  <c:v>181.08</c:v>
                </c:pt>
                <c:pt idx="7674">
                  <c:v>181.1</c:v>
                </c:pt>
                <c:pt idx="7675">
                  <c:v>181.12</c:v>
                </c:pt>
                <c:pt idx="7676">
                  <c:v>181.14</c:v>
                </c:pt>
                <c:pt idx="7677">
                  <c:v>181.16</c:v>
                </c:pt>
                <c:pt idx="7678">
                  <c:v>181.18</c:v>
                </c:pt>
                <c:pt idx="7679">
                  <c:v>181.2</c:v>
                </c:pt>
                <c:pt idx="7680">
                  <c:v>181.23</c:v>
                </c:pt>
                <c:pt idx="7681">
                  <c:v>181.25</c:v>
                </c:pt>
                <c:pt idx="7682">
                  <c:v>181.27</c:v>
                </c:pt>
                <c:pt idx="7683">
                  <c:v>181.29</c:v>
                </c:pt>
                <c:pt idx="7684">
                  <c:v>181.31</c:v>
                </c:pt>
                <c:pt idx="7685">
                  <c:v>181.33</c:v>
                </c:pt>
                <c:pt idx="7686">
                  <c:v>181.35</c:v>
                </c:pt>
                <c:pt idx="7687">
                  <c:v>181.37</c:v>
                </c:pt>
                <c:pt idx="7688">
                  <c:v>181.39</c:v>
                </c:pt>
                <c:pt idx="7689">
                  <c:v>181.41</c:v>
                </c:pt>
                <c:pt idx="7690">
                  <c:v>181.43</c:v>
                </c:pt>
                <c:pt idx="7691">
                  <c:v>181.45</c:v>
                </c:pt>
                <c:pt idx="7692">
                  <c:v>181.47</c:v>
                </c:pt>
                <c:pt idx="7693">
                  <c:v>181.49</c:v>
                </c:pt>
                <c:pt idx="7694">
                  <c:v>181.51</c:v>
                </c:pt>
                <c:pt idx="7695">
                  <c:v>181.53</c:v>
                </c:pt>
                <c:pt idx="7696">
                  <c:v>181.55</c:v>
                </c:pt>
                <c:pt idx="7697">
                  <c:v>181.57</c:v>
                </c:pt>
                <c:pt idx="7698">
                  <c:v>181.59</c:v>
                </c:pt>
                <c:pt idx="7699">
                  <c:v>181.61</c:v>
                </c:pt>
                <c:pt idx="7700">
                  <c:v>181.64</c:v>
                </c:pt>
                <c:pt idx="7701">
                  <c:v>181.66</c:v>
                </c:pt>
                <c:pt idx="7702">
                  <c:v>181.68</c:v>
                </c:pt>
                <c:pt idx="7703">
                  <c:v>181.7</c:v>
                </c:pt>
                <c:pt idx="7704">
                  <c:v>181.72</c:v>
                </c:pt>
                <c:pt idx="7705">
                  <c:v>181.74</c:v>
                </c:pt>
                <c:pt idx="7706">
                  <c:v>181.76</c:v>
                </c:pt>
                <c:pt idx="7707">
                  <c:v>181.78</c:v>
                </c:pt>
                <c:pt idx="7708">
                  <c:v>181.8</c:v>
                </c:pt>
                <c:pt idx="7709">
                  <c:v>181.82</c:v>
                </c:pt>
                <c:pt idx="7710">
                  <c:v>181.84</c:v>
                </c:pt>
                <c:pt idx="7711">
                  <c:v>181.86</c:v>
                </c:pt>
                <c:pt idx="7712">
                  <c:v>181.88</c:v>
                </c:pt>
                <c:pt idx="7713">
                  <c:v>181.9</c:v>
                </c:pt>
                <c:pt idx="7714">
                  <c:v>181.92</c:v>
                </c:pt>
                <c:pt idx="7715">
                  <c:v>181.94</c:v>
                </c:pt>
                <c:pt idx="7716">
                  <c:v>181.96</c:v>
                </c:pt>
                <c:pt idx="7717">
                  <c:v>181.98</c:v>
                </c:pt>
                <c:pt idx="7718">
                  <c:v>182</c:v>
                </c:pt>
                <c:pt idx="7719">
                  <c:v>182.03</c:v>
                </c:pt>
                <c:pt idx="7720">
                  <c:v>182.05</c:v>
                </c:pt>
                <c:pt idx="7721">
                  <c:v>182.07</c:v>
                </c:pt>
                <c:pt idx="7722">
                  <c:v>182.09</c:v>
                </c:pt>
                <c:pt idx="7723">
                  <c:v>182.11</c:v>
                </c:pt>
                <c:pt idx="7724">
                  <c:v>182.13</c:v>
                </c:pt>
                <c:pt idx="7725">
                  <c:v>182.15</c:v>
                </c:pt>
                <c:pt idx="7726">
                  <c:v>182.17</c:v>
                </c:pt>
                <c:pt idx="7727">
                  <c:v>182.19</c:v>
                </c:pt>
                <c:pt idx="7728">
                  <c:v>182.21</c:v>
                </c:pt>
                <c:pt idx="7729">
                  <c:v>182.23</c:v>
                </c:pt>
                <c:pt idx="7730">
                  <c:v>182.25</c:v>
                </c:pt>
                <c:pt idx="7731">
                  <c:v>182.27</c:v>
                </c:pt>
                <c:pt idx="7732">
                  <c:v>182.29</c:v>
                </c:pt>
                <c:pt idx="7733">
                  <c:v>182.31</c:v>
                </c:pt>
                <c:pt idx="7734">
                  <c:v>182.33</c:v>
                </c:pt>
                <c:pt idx="7735">
                  <c:v>182.35</c:v>
                </c:pt>
                <c:pt idx="7736">
                  <c:v>182.37</c:v>
                </c:pt>
                <c:pt idx="7737">
                  <c:v>182.39</c:v>
                </c:pt>
                <c:pt idx="7738">
                  <c:v>182.41</c:v>
                </c:pt>
                <c:pt idx="7739">
                  <c:v>182.44</c:v>
                </c:pt>
                <c:pt idx="7740">
                  <c:v>182.46</c:v>
                </c:pt>
                <c:pt idx="7741">
                  <c:v>182.48</c:v>
                </c:pt>
                <c:pt idx="7742">
                  <c:v>182.5</c:v>
                </c:pt>
                <c:pt idx="7743">
                  <c:v>182.52</c:v>
                </c:pt>
                <c:pt idx="7744">
                  <c:v>182.54</c:v>
                </c:pt>
                <c:pt idx="7745">
                  <c:v>182.56</c:v>
                </c:pt>
                <c:pt idx="7746">
                  <c:v>182.58</c:v>
                </c:pt>
                <c:pt idx="7747">
                  <c:v>182.6</c:v>
                </c:pt>
                <c:pt idx="7748">
                  <c:v>182.62</c:v>
                </c:pt>
                <c:pt idx="7749">
                  <c:v>182.64</c:v>
                </c:pt>
                <c:pt idx="7750">
                  <c:v>182.66</c:v>
                </c:pt>
                <c:pt idx="7751">
                  <c:v>182.68</c:v>
                </c:pt>
                <c:pt idx="7752">
                  <c:v>182.7</c:v>
                </c:pt>
                <c:pt idx="7753">
                  <c:v>182.72</c:v>
                </c:pt>
                <c:pt idx="7754">
                  <c:v>182.74</c:v>
                </c:pt>
                <c:pt idx="7755">
                  <c:v>182.76</c:v>
                </c:pt>
                <c:pt idx="7756">
                  <c:v>182.78</c:v>
                </c:pt>
                <c:pt idx="7757">
                  <c:v>182.8</c:v>
                </c:pt>
                <c:pt idx="7758">
                  <c:v>182.82</c:v>
                </c:pt>
                <c:pt idx="7759">
                  <c:v>182.85</c:v>
                </c:pt>
                <c:pt idx="7760">
                  <c:v>182.87</c:v>
                </c:pt>
                <c:pt idx="7761">
                  <c:v>182.89</c:v>
                </c:pt>
                <c:pt idx="7762">
                  <c:v>182.91</c:v>
                </c:pt>
                <c:pt idx="7763">
                  <c:v>182.93</c:v>
                </c:pt>
                <c:pt idx="7764">
                  <c:v>182.95</c:v>
                </c:pt>
                <c:pt idx="7765">
                  <c:v>182.97</c:v>
                </c:pt>
                <c:pt idx="7766">
                  <c:v>182.99</c:v>
                </c:pt>
                <c:pt idx="7767">
                  <c:v>183.01</c:v>
                </c:pt>
                <c:pt idx="7768">
                  <c:v>183.03</c:v>
                </c:pt>
                <c:pt idx="7769">
                  <c:v>183.05</c:v>
                </c:pt>
                <c:pt idx="7770">
                  <c:v>183.07</c:v>
                </c:pt>
                <c:pt idx="7771">
                  <c:v>183.09</c:v>
                </c:pt>
                <c:pt idx="7772">
                  <c:v>183.11</c:v>
                </c:pt>
                <c:pt idx="7773">
                  <c:v>183.13</c:v>
                </c:pt>
                <c:pt idx="7774">
                  <c:v>183.15</c:v>
                </c:pt>
                <c:pt idx="7775">
                  <c:v>183.17</c:v>
                </c:pt>
                <c:pt idx="7776">
                  <c:v>183.19</c:v>
                </c:pt>
                <c:pt idx="7777">
                  <c:v>183.21</c:v>
                </c:pt>
                <c:pt idx="7778">
                  <c:v>183.23</c:v>
                </c:pt>
                <c:pt idx="7779">
                  <c:v>183.26</c:v>
                </c:pt>
                <c:pt idx="7780">
                  <c:v>183.28</c:v>
                </c:pt>
                <c:pt idx="7781">
                  <c:v>183.3</c:v>
                </c:pt>
                <c:pt idx="7782">
                  <c:v>183.32</c:v>
                </c:pt>
                <c:pt idx="7783">
                  <c:v>183.34</c:v>
                </c:pt>
                <c:pt idx="7784">
                  <c:v>183.36</c:v>
                </c:pt>
                <c:pt idx="7785">
                  <c:v>183.38</c:v>
                </c:pt>
                <c:pt idx="7786">
                  <c:v>183.4</c:v>
                </c:pt>
                <c:pt idx="7787">
                  <c:v>183.42</c:v>
                </c:pt>
                <c:pt idx="7788">
                  <c:v>183.44</c:v>
                </c:pt>
                <c:pt idx="7789">
                  <c:v>183.46</c:v>
                </c:pt>
                <c:pt idx="7790">
                  <c:v>183.48</c:v>
                </c:pt>
                <c:pt idx="7791">
                  <c:v>183.5</c:v>
                </c:pt>
                <c:pt idx="7792">
                  <c:v>183.52</c:v>
                </c:pt>
                <c:pt idx="7793">
                  <c:v>183.54</c:v>
                </c:pt>
                <c:pt idx="7794">
                  <c:v>183.56</c:v>
                </c:pt>
                <c:pt idx="7795">
                  <c:v>183.58</c:v>
                </c:pt>
                <c:pt idx="7796">
                  <c:v>183.6</c:v>
                </c:pt>
                <c:pt idx="7797">
                  <c:v>183.62</c:v>
                </c:pt>
                <c:pt idx="7798">
                  <c:v>183.65</c:v>
                </c:pt>
                <c:pt idx="7799">
                  <c:v>183.67</c:v>
                </c:pt>
                <c:pt idx="7800">
                  <c:v>183.69</c:v>
                </c:pt>
                <c:pt idx="7801">
                  <c:v>183.71</c:v>
                </c:pt>
                <c:pt idx="7802">
                  <c:v>183.73</c:v>
                </c:pt>
                <c:pt idx="7803">
                  <c:v>183.75</c:v>
                </c:pt>
                <c:pt idx="7804">
                  <c:v>183.77</c:v>
                </c:pt>
                <c:pt idx="7805">
                  <c:v>183.79</c:v>
                </c:pt>
                <c:pt idx="7806">
                  <c:v>183.81</c:v>
                </c:pt>
                <c:pt idx="7807">
                  <c:v>183.83</c:v>
                </c:pt>
                <c:pt idx="7808">
                  <c:v>183.85</c:v>
                </c:pt>
                <c:pt idx="7809">
                  <c:v>183.87</c:v>
                </c:pt>
                <c:pt idx="7810">
                  <c:v>183.89</c:v>
                </c:pt>
                <c:pt idx="7811">
                  <c:v>183.91</c:v>
                </c:pt>
                <c:pt idx="7812">
                  <c:v>183.93</c:v>
                </c:pt>
                <c:pt idx="7813">
                  <c:v>183.95</c:v>
                </c:pt>
                <c:pt idx="7814">
                  <c:v>183.97</c:v>
                </c:pt>
                <c:pt idx="7815">
                  <c:v>183.99</c:v>
                </c:pt>
                <c:pt idx="7816">
                  <c:v>184.01</c:v>
                </c:pt>
                <c:pt idx="7817">
                  <c:v>184.03</c:v>
                </c:pt>
                <c:pt idx="7818">
                  <c:v>184.06</c:v>
                </c:pt>
                <c:pt idx="7819">
                  <c:v>184.08</c:v>
                </c:pt>
                <c:pt idx="7820">
                  <c:v>184.1</c:v>
                </c:pt>
                <c:pt idx="7821">
                  <c:v>184.12</c:v>
                </c:pt>
                <c:pt idx="7822">
                  <c:v>184.14</c:v>
                </c:pt>
                <c:pt idx="7823">
                  <c:v>184.16</c:v>
                </c:pt>
                <c:pt idx="7824">
                  <c:v>184.18</c:v>
                </c:pt>
                <c:pt idx="7825">
                  <c:v>184.2</c:v>
                </c:pt>
                <c:pt idx="7826">
                  <c:v>184.22</c:v>
                </c:pt>
                <c:pt idx="7827">
                  <c:v>184.24</c:v>
                </c:pt>
                <c:pt idx="7828">
                  <c:v>184.26</c:v>
                </c:pt>
                <c:pt idx="7829">
                  <c:v>184.28</c:v>
                </c:pt>
                <c:pt idx="7830">
                  <c:v>184.3</c:v>
                </c:pt>
                <c:pt idx="7831">
                  <c:v>184.32</c:v>
                </c:pt>
                <c:pt idx="7832">
                  <c:v>184.34</c:v>
                </c:pt>
                <c:pt idx="7833">
                  <c:v>184.36</c:v>
                </c:pt>
                <c:pt idx="7834">
                  <c:v>184.38</c:v>
                </c:pt>
                <c:pt idx="7835">
                  <c:v>184.4</c:v>
                </c:pt>
                <c:pt idx="7836">
                  <c:v>184.42</c:v>
                </c:pt>
                <c:pt idx="7837">
                  <c:v>184.44</c:v>
                </c:pt>
                <c:pt idx="7838">
                  <c:v>184.47</c:v>
                </c:pt>
                <c:pt idx="7839">
                  <c:v>184.49</c:v>
                </c:pt>
                <c:pt idx="7840">
                  <c:v>184.51</c:v>
                </c:pt>
                <c:pt idx="7841">
                  <c:v>184.53</c:v>
                </c:pt>
                <c:pt idx="7842">
                  <c:v>184.55</c:v>
                </c:pt>
                <c:pt idx="7843">
                  <c:v>184.57</c:v>
                </c:pt>
                <c:pt idx="7844">
                  <c:v>184.59</c:v>
                </c:pt>
                <c:pt idx="7845">
                  <c:v>184.61</c:v>
                </c:pt>
                <c:pt idx="7846">
                  <c:v>184.63</c:v>
                </c:pt>
                <c:pt idx="7847">
                  <c:v>184.65</c:v>
                </c:pt>
                <c:pt idx="7848">
                  <c:v>184.67</c:v>
                </c:pt>
                <c:pt idx="7849">
                  <c:v>184.69</c:v>
                </c:pt>
                <c:pt idx="7850">
                  <c:v>184.71</c:v>
                </c:pt>
                <c:pt idx="7851">
                  <c:v>184.73</c:v>
                </c:pt>
                <c:pt idx="7852">
                  <c:v>184.75</c:v>
                </c:pt>
                <c:pt idx="7853">
                  <c:v>184.77</c:v>
                </c:pt>
                <c:pt idx="7854">
                  <c:v>184.79</c:v>
                </c:pt>
                <c:pt idx="7855">
                  <c:v>184.81</c:v>
                </c:pt>
                <c:pt idx="7856">
                  <c:v>184.83</c:v>
                </c:pt>
                <c:pt idx="7857">
                  <c:v>184.85</c:v>
                </c:pt>
                <c:pt idx="7858">
                  <c:v>184.88</c:v>
                </c:pt>
                <c:pt idx="7859">
                  <c:v>184.9</c:v>
                </c:pt>
                <c:pt idx="7860">
                  <c:v>184.92</c:v>
                </c:pt>
                <c:pt idx="7861">
                  <c:v>184.94</c:v>
                </c:pt>
                <c:pt idx="7862">
                  <c:v>184.96</c:v>
                </c:pt>
                <c:pt idx="7863">
                  <c:v>184.98</c:v>
                </c:pt>
                <c:pt idx="7864">
                  <c:v>185</c:v>
                </c:pt>
                <c:pt idx="7865">
                  <c:v>185.02</c:v>
                </c:pt>
                <c:pt idx="7866">
                  <c:v>185.04</c:v>
                </c:pt>
                <c:pt idx="7867">
                  <c:v>185.06</c:v>
                </c:pt>
                <c:pt idx="7868">
                  <c:v>185.08</c:v>
                </c:pt>
                <c:pt idx="7869">
                  <c:v>185.1</c:v>
                </c:pt>
                <c:pt idx="7870">
                  <c:v>185.12</c:v>
                </c:pt>
                <c:pt idx="7871">
                  <c:v>185.14</c:v>
                </c:pt>
                <c:pt idx="7872">
                  <c:v>185.16</c:v>
                </c:pt>
                <c:pt idx="7873">
                  <c:v>185.18</c:v>
                </c:pt>
                <c:pt idx="7874">
                  <c:v>185.2</c:v>
                </c:pt>
                <c:pt idx="7875">
                  <c:v>185.22</c:v>
                </c:pt>
                <c:pt idx="7876">
                  <c:v>185.24</c:v>
                </c:pt>
                <c:pt idx="7877">
                  <c:v>185.26</c:v>
                </c:pt>
                <c:pt idx="7878">
                  <c:v>185.29</c:v>
                </c:pt>
                <c:pt idx="7879">
                  <c:v>185.31</c:v>
                </c:pt>
                <c:pt idx="7880">
                  <c:v>185.33</c:v>
                </c:pt>
                <c:pt idx="7881">
                  <c:v>185.35</c:v>
                </c:pt>
                <c:pt idx="7882">
                  <c:v>185.37</c:v>
                </c:pt>
                <c:pt idx="7883">
                  <c:v>185.39</c:v>
                </c:pt>
                <c:pt idx="7884">
                  <c:v>185.41</c:v>
                </c:pt>
                <c:pt idx="7885">
                  <c:v>185.43</c:v>
                </c:pt>
                <c:pt idx="7886">
                  <c:v>185.45</c:v>
                </c:pt>
                <c:pt idx="7887">
                  <c:v>185.47</c:v>
                </c:pt>
                <c:pt idx="7888">
                  <c:v>185.49</c:v>
                </c:pt>
                <c:pt idx="7889">
                  <c:v>185.51</c:v>
                </c:pt>
                <c:pt idx="7890">
                  <c:v>185.53</c:v>
                </c:pt>
                <c:pt idx="7891">
                  <c:v>185.55</c:v>
                </c:pt>
                <c:pt idx="7892">
                  <c:v>185.57</c:v>
                </c:pt>
                <c:pt idx="7893">
                  <c:v>185.59</c:v>
                </c:pt>
                <c:pt idx="7894">
                  <c:v>185.61</c:v>
                </c:pt>
                <c:pt idx="7895">
                  <c:v>185.63</c:v>
                </c:pt>
                <c:pt idx="7896">
                  <c:v>185.65</c:v>
                </c:pt>
                <c:pt idx="7897">
                  <c:v>185.68</c:v>
                </c:pt>
                <c:pt idx="7898">
                  <c:v>185.7</c:v>
                </c:pt>
                <c:pt idx="7899">
                  <c:v>185.72</c:v>
                </c:pt>
                <c:pt idx="7900">
                  <c:v>185.74</c:v>
                </c:pt>
                <c:pt idx="7901">
                  <c:v>185.76</c:v>
                </c:pt>
                <c:pt idx="7902">
                  <c:v>185.78</c:v>
                </c:pt>
                <c:pt idx="7903">
                  <c:v>185.8</c:v>
                </c:pt>
                <c:pt idx="7904">
                  <c:v>185.82</c:v>
                </c:pt>
                <c:pt idx="7905">
                  <c:v>185.84</c:v>
                </c:pt>
                <c:pt idx="7906">
                  <c:v>185.86</c:v>
                </c:pt>
                <c:pt idx="7907">
                  <c:v>185.88</c:v>
                </c:pt>
                <c:pt idx="7908">
                  <c:v>185.9</c:v>
                </c:pt>
                <c:pt idx="7909">
                  <c:v>185.92</c:v>
                </c:pt>
                <c:pt idx="7910">
                  <c:v>185.94</c:v>
                </c:pt>
                <c:pt idx="7911">
                  <c:v>185.96</c:v>
                </c:pt>
                <c:pt idx="7912">
                  <c:v>185.98</c:v>
                </c:pt>
                <c:pt idx="7913">
                  <c:v>186</c:v>
                </c:pt>
                <c:pt idx="7914">
                  <c:v>186.02</c:v>
                </c:pt>
                <c:pt idx="7915">
                  <c:v>186.04</c:v>
                </c:pt>
                <c:pt idx="7916">
                  <c:v>186.06</c:v>
                </c:pt>
                <c:pt idx="7917">
                  <c:v>186.09</c:v>
                </c:pt>
                <c:pt idx="7918">
                  <c:v>186.11</c:v>
                </c:pt>
                <c:pt idx="7919">
                  <c:v>186.13</c:v>
                </c:pt>
                <c:pt idx="7920">
                  <c:v>186.15</c:v>
                </c:pt>
                <c:pt idx="7921">
                  <c:v>186.17</c:v>
                </c:pt>
                <c:pt idx="7922">
                  <c:v>186.19</c:v>
                </c:pt>
                <c:pt idx="7923">
                  <c:v>186.21</c:v>
                </c:pt>
                <c:pt idx="7924">
                  <c:v>186.23</c:v>
                </c:pt>
                <c:pt idx="7925">
                  <c:v>186.25</c:v>
                </c:pt>
                <c:pt idx="7926">
                  <c:v>186.27</c:v>
                </c:pt>
                <c:pt idx="7927">
                  <c:v>186.29</c:v>
                </c:pt>
                <c:pt idx="7928">
                  <c:v>186.31</c:v>
                </c:pt>
                <c:pt idx="7929">
                  <c:v>186.33</c:v>
                </c:pt>
                <c:pt idx="7930">
                  <c:v>186.35</c:v>
                </c:pt>
                <c:pt idx="7931">
                  <c:v>186.37</c:v>
                </c:pt>
                <c:pt idx="7932">
                  <c:v>186.39</c:v>
                </c:pt>
                <c:pt idx="7933">
                  <c:v>186.41</c:v>
                </c:pt>
                <c:pt idx="7934">
                  <c:v>186.43</c:v>
                </c:pt>
                <c:pt idx="7935">
                  <c:v>186.45</c:v>
                </c:pt>
                <c:pt idx="7936">
                  <c:v>186.47</c:v>
                </c:pt>
                <c:pt idx="7937">
                  <c:v>186.5</c:v>
                </c:pt>
                <c:pt idx="7938">
                  <c:v>186.52</c:v>
                </c:pt>
                <c:pt idx="7939">
                  <c:v>186.54</c:v>
                </c:pt>
                <c:pt idx="7940">
                  <c:v>186.56</c:v>
                </c:pt>
                <c:pt idx="7941">
                  <c:v>186.58</c:v>
                </c:pt>
                <c:pt idx="7942">
                  <c:v>186.6</c:v>
                </c:pt>
                <c:pt idx="7943">
                  <c:v>186.62</c:v>
                </c:pt>
                <c:pt idx="7944">
                  <c:v>186.64</c:v>
                </c:pt>
                <c:pt idx="7945">
                  <c:v>186.66</c:v>
                </c:pt>
                <c:pt idx="7946">
                  <c:v>186.68</c:v>
                </c:pt>
                <c:pt idx="7947">
                  <c:v>186.7</c:v>
                </c:pt>
                <c:pt idx="7948">
                  <c:v>186.72</c:v>
                </c:pt>
                <c:pt idx="7949">
                  <c:v>186.74</c:v>
                </c:pt>
                <c:pt idx="7950">
                  <c:v>186.76</c:v>
                </c:pt>
                <c:pt idx="7951">
                  <c:v>186.78</c:v>
                </c:pt>
                <c:pt idx="7952">
                  <c:v>186.8</c:v>
                </c:pt>
                <c:pt idx="7953">
                  <c:v>186.82</c:v>
                </c:pt>
                <c:pt idx="7954">
                  <c:v>186.84</c:v>
                </c:pt>
                <c:pt idx="7955">
                  <c:v>186.86</c:v>
                </c:pt>
                <c:pt idx="7956">
                  <c:v>186.88</c:v>
                </c:pt>
                <c:pt idx="7957">
                  <c:v>186.91</c:v>
                </c:pt>
                <c:pt idx="7958">
                  <c:v>186.93</c:v>
                </c:pt>
                <c:pt idx="7959">
                  <c:v>186.95</c:v>
                </c:pt>
                <c:pt idx="7960">
                  <c:v>186.97</c:v>
                </c:pt>
                <c:pt idx="7961">
                  <c:v>186.99</c:v>
                </c:pt>
                <c:pt idx="7962">
                  <c:v>187.01</c:v>
                </c:pt>
                <c:pt idx="7963">
                  <c:v>187.03</c:v>
                </c:pt>
                <c:pt idx="7964">
                  <c:v>187.05</c:v>
                </c:pt>
                <c:pt idx="7965">
                  <c:v>187.07</c:v>
                </c:pt>
                <c:pt idx="7966">
                  <c:v>187.09</c:v>
                </c:pt>
                <c:pt idx="7967">
                  <c:v>187.11</c:v>
                </c:pt>
                <c:pt idx="7968">
                  <c:v>187.13</c:v>
                </c:pt>
                <c:pt idx="7969">
                  <c:v>187.15</c:v>
                </c:pt>
                <c:pt idx="7970">
                  <c:v>187.17</c:v>
                </c:pt>
                <c:pt idx="7971">
                  <c:v>187.19</c:v>
                </c:pt>
                <c:pt idx="7972">
                  <c:v>187.21</c:v>
                </c:pt>
                <c:pt idx="7973">
                  <c:v>187.23</c:v>
                </c:pt>
                <c:pt idx="7974">
                  <c:v>187.25</c:v>
                </c:pt>
                <c:pt idx="7975">
                  <c:v>187.27</c:v>
                </c:pt>
                <c:pt idx="7976">
                  <c:v>187.29</c:v>
                </c:pt>
                <c:pt idx="7977">
                  <c:v>187.32</c:v>
                </c:pt>
                <c:pt idx="7978">
                  <c:v>187.34</c:v>
                </c:pt>
                <c:pt idx="7979">
                  <c:v>187.36</c:v>
                </c:pt>
                <c:pt idx="7980">
                  <c:v>187.38</c:v>
                </c:pt>
                <c:pt idx="7981">
                  <c:v>187.4</c:v>
                </c:pt>
                <c:pt idx="7982">
                  <c:v>187.42</c:v>
                </c:pt>
                <c:pt idx="7983">
                  <c:v>187.44</c:v>
                </c:pt>
                <c:pt idx="7984">
                  <c:v>187.46</c:v>
                </c:pt>
                <c:pt idx="7985">
                  <c:v>187.48</c:v>
                </c:pt>
                <c:pt idx="7986">
                  <c:v>187.5</c:v>
                </c:pt>
                <c:pt idx="7987">
                  <c:v>187.52</c:v>
                </c:pt>
                <c:pt idx="7988">
                  <c:v>187.54</c:v>
                </c:pt>
                <c:pt idx="7989">
                  <c:v>187.56</c:v>
                </c:pt>
                <c:pt idx="7990">
                  <c:v>187.58</c:v>
                </c:pt>
                <c:pt idx="7991">
                  <c:v>187.6</c:v>
                </c:pt>
                <c:pt idx="7992">
                  <c:v>187.62</c:v>
                </c:pt>
                <c:pt idx="7993">
                  <c:v>187.64</c:v>
                </c:pt>
                <c:pt idx="7994">
                  <c:v>187.66</c:v>
                </c:pt>
                <c:pt idx="7995">
                  <c:v>187.68</c:v>
                </c:pt>
                <c:pt idx="7996">
                  <c:v>187.71</c:v>
                </c:pt>
                <c:pt idx="7997">
                  <c:v>187.73</c:v>
                </c:pt>
                <c:pt idx="7998">
                  <c:v>187.75</c:v>
                </c:pt>
                <c:pt idx="7999">
                  <c:v>187.77</c:v>
                </c:pt>
                <c:pt idx="8000">
                  <c:v>187.79</c:v>
                </c:pt>
                <c:pt idx="8001">
                  <c:v>187.81</c:v>
                </c:pt>
                <c:pt idx="8002">
                  <c:v>187.83</c:v>
                </c:pt>
                <c:pt idx="8003">
                  <c:v>187.85</c:v>
                </c:pt>
                <c:pt idx="8004">
                  <c:v>187.87</c:v>
                </c:pt>
                <c:pt idx="8005">
                  <c:v>187.89</c:v>
                </c:pt>
                <c:pt idx="8006">
                  <c:v>187.91</c:v>
                </c:pt>
                <c:pt idx="8007">
                  <c:v>187.93</c:v>
                </c:pt>
                <c:pt idx="8008">
                  <c:v>187.95</c:v>
                </c:pt>
                <c:pt idx="8009">
                  <c:v>187.97</c:v>
                </c:pt>
                <c:pt idx="8010">
                  <c:v>187.99</c:v>
                </c:pt>
                <c:pt idx="8011">
                  <c:v>188.01</c:v>
                </c:pt>
                <c:pt idx="8012">
                  <c:v>188.03</c:v>
                </c:pt>
                <c:pt idx="8013">
                  <c:v>188.05</c:v>
                </c:pt>
                <c:pt idx="8014">
                  <c:v>188.07</c:v>
                </c:pt>
                <c:pt idx="8015">
                  <c:v>188.09</c:v>
                </c:pt>
                <c:pt idx="8016">
                  <c:v>188.12</c:v>
                </c:pt>
                <c:pt idx="8017">
                  <c:v>188.14</c:v>
                </c:pt>
                <c:pt idx="8018">
                  <c:v>188.16</c:v>
                </c:pt>
                <c:pt idx="8019">
                  <c:v>188.18</c:v>
                </c:pt>
                <c:pt idx="8020">
                  <c:v>188.2</c:v>
                </c:pt>
                <c:pt idx="8021">
                  <c:v>188.22</c:v>
                </c:pt>
                <c:pt idx="8022">
                  <c:v>188.24</c:v>
                </c:pt>
                <c:pt idx="8023">
                  <c:v>188.26</c:v>
                </c:pt>
                <c:pt idx="8024">
                  <c:v>188.28</c:v>
                </c:pt>
                <c:pt idx="8025">
                  <c:v>188.3</c:v>
                </c:pt>
                <c:pt idx="8026">
                  <c:v>188.32</c:v>
                </c:pt>
                <c:pt idx="8027">
                  <c:v>188.34</c:v>
                </c:pt>
                <c:pt idx="8028">
                  <c:v>188.36</c:v>
                </c:pt>
                <c:pt idx="8029">
                  <c:v>188.38</c:v>
                </c:pt>
                <c:pt idx="8030">
                  <c:v>188.4</c:v>
                </c:pt>
                <c:pt idx="8031">
                  <c:v>188.42</c:v>
                </c:pt>
                <c:pt idx="8032">
                  <c:v>188.44</c:v>
                </c:pt>
                <c:pt idx="8033">
                  <c:v>188.46</c:v>
                </c:pt>
                <c:pt idx="8034">
                  <c:v>188.48</c:v>
                </c:pt>
                <c:pt idx="8035">
                  <c:v>188.5</c:v>
                </c:pt>
                <c:pt idx="8036">
                  <c:v>188.53</c:v>
                </c:pt>
                <c:pt idx="8037">
                  <c:v>188.55</c:v>
                </c:pt>
                <c:pt idx="8038">
                  <c:v>188.57</c:v>
                </c:pt>
                <c:pt idx="8039">
                  <c:v>188.59</c:v>
                </c:pt>
                <c:pt idx="8040">
                  <c:v>188.61</c:v>
                </c:pt>
                <c:pt idx="8041">
                  <c:v>188.63</c:v>
                </c:pt>
                <c:pt idx="8042">
                  <c:v>188.65</c:v>
                </c:pt>
                <c:pt idx="8043">
                  <c:v>188.67</c:v>
                </c:pt>
                <c:pt idx="8044">
                  <c:v>188.69</c:v>
                </c:pt>
                <c:pt idx="8045">
                  <c:v>188.71</c:v>
                </c:pt>
                <c:pt idx="8046">
                  <c:v>188.73</c:v>
                </c:pt>
                <c:pt idx="8047">
                  <c:v>188.75</c:v>
                </c:pt>
                <c:pt idx="8048">
                  <c:v>188.77</c:v>
                </c:pt>
                <c:pt idx="8049">
                  <c:v>188.79</c:v>
                </c:pt>
                <c:pt idx="8050">
                  <c:v>188.81</c:v>
                </c:pt>
                <c:pt idx="8051">
                  <c:v>188.83</c:v>
                </c:pt>
                <c:pt idx="8052">
                  <c:v>188.85</c:v>
                </c:pt>
                <c:pt idx="8053">
                  <c:v>188.87</c:v>
                </c:pt>
                <c:pt idx="8054">
                  <c:v>188.89</c:v>
                </c:pt>
                <c:pt idx="8055">
                  <c:v>188.91</c:v>
                </c:pt>
                <c:pt idx="8056">
                  <c:v>188.94</c:v>
                </c:pt>
                <c:pt idx="8057">
                  <c:v>188.96</c:v>
                </c:pt>
                <c:pt idx="8058">
                  <c:v>188.98</c:v>
                </c:pt>
                <c:pt idx="8059">
                  <c:v>189</c:v>
                </c:pt>
                <c:pt idx="8060">
                  <c:v>189.02</c:v>
                </c:pt>
                <c:pt idx="8061">
                  <c:v>189.04</c:v>
                </c:pt>
                <c:pt idx="8062">
                  <c:v>189.06</c:v>
                </c:pt>
                <c:pt idx="8063">
                  <c:v>189.08</c:v>
                </c:pt>
                <c:pt idx="8064">
                  <c:v>189.1</c:v>
                </c:pt>
                <c:pt idx="8065">
                  <c:v>189.12</c:v>
                </c:pt>
                <c:pt idx="8066">
                  <c:v>189.14</c:v>
                </c:pt>
                <c:pt idx="8067">
                  <c:v>189.16</c:v>
                </c:pt>
                <c:pt idx="8068">
                  <c:v>189.18</c:v>
                </c:pt>
                <c:pt idx="8069">
                  <c:v>189.2</c:v>
                </c:pt>
                <c:pt idx="8070">
                  <c:v>189.22</c:v>
                </c:pt>
                <c:pt idx="8071">
                  <c:v>189.24</c:v>
                </c:pt>
                <c:pt idx="8072">
                  <c:v>189.26</c:v>
                </c:pt>
                <c:pt idx="8073">
                  <c:v>189.28</c:v>
                </c:pt>
                <c:pt idx="8074">
                  <c:v>189.3</c:v>
                </c:pt>
                <c:pt idx="8075">
                  <c:v>189.32</c:v>
                </c:pt>
                <c:pt idx="8076">
                  <c:v>189.35</c:v>
                </c:pt>
                <c:pt idx="8077">
                  <c:v>189.37</c:v>
                </c:pt>
                <c:pt idx="8078">
                  <c:v>189.39</c:v>
                </c:pt>
                <c:pt idx="8079">
                  <c:v>189.41</c:v>
                </c:pt>
                <c:pt idx="8080">
                  <c:v>189.43</c:v>
                </c:pt>
                <c:pt idx="8081">
                  <c:v>189.45</c:v>
                </c:pt>
                <c:pt idx="8082">
                  <c:v>189.47</c:v>
                </c:pt>
                <c:pt idx="8083">
                  <c:v>189.49</c:v>
                </c:pt>
                <c:pt idx="8084">
                  <c:v>189.51</c:v>
                </c:pt>
                <c:pt idx="8085">
                  <c:v>189.53</c:v>
                </c:pt>
                <c:pt idx="8086">
                  <c:v>189.55</c:v>
                </c:pt>
                <c:pt idx="8087">
                  <c:v>189.57</c:v>
                </c:pt>
                <c:pt idx="8088">
                  <c:v>189.59</c:v>
                </c:pt>
                <c:pt idx="8089">
                  <c:v>189.61</c:v>
                </c:pt>
                <c:pt idx="8090">
                  <c:v>189.63</c:v>
                </c:pt>
                <c:pt idx="8091">
                  <c:v>189.65</c:v>
                </c:pt>
                <c:pt idx="8092">
                  <c:v>189.67</c:v>
                </c:pt>
                <c:pt idx="8093">
                  <c:v>189.69</c:v>
                </c:pt>
                <c:pt idx="8094">
                  <c:v>189.71</c:v>
                </c:pt>
                <c:pt idx="8095">
                  <c:v>189.74</c:v>
                </c:pt>
                <c:pt idx="8096">
                  <c:v>189.76</c:v>
                </c:pt>
                <c:pt idx="8097">
                  <c:v>189.78</c:v>
                </c:pt>
                <c:pt idx="8098">
                  <c:v>189.8</c:v>
                </c:pt>
                <c:pt idx="8099">
                  <c:v>189.82</c:v>
                </c:pt>
                <c:pt idx="8100">
                  <c:v>189.84</c:v>
                </c:pt>
                <c:pt idx="8101">
                  <c:v>189.86</c:v>
                </c:pt>
                <c:pt idx="8102">
                  <c:v>189.88</c:v>
                </c:pt>
                <c:pt idx="8103">
                  <c:v>189.9</c:v>
                </c:pt>
                <c:pt idx="8104">
                  <c:v>189.92</c:v>
                </c:pt>
                <c:pt idx="8105">
                  <c:v>189.94</c:v>
                </c:pt>
                <c:pt idx="8106">
                  <c:v>189.96</c:v>
                </c:pt>
                <c:pt idx="8107">
                  <c:v>189.98</c:v>
                </c:pt>
                <c:pt idx="8108">
                  <c:v>190</c:v>
                </c:pt>
                <c:pt idx="8109">
                  <c:v>190.02</c:v>
                </c:pt>
                <c:pt idx="8110">
                  <c:v>190.04</c:v>
                </c:pt>
                <c:pt idx="8111">
                  <c:v>190.06</c:v>
                </c:pt>
                <c:pt idx="8112">
                  <c:v>190.08</c:v>
                </c:pt>
                <c:pt idx="8113">
                  <c:v>190.1</c:v>
                </c:pt>
                <c:pt idx="8114">
                  <c:v>190.12</c:v>
                </c:pt>
                <c:pt idx="8115">
                  <c:v>190.15</c:v>
                </c:pt>
                <c:pt idx="8116">
                  <c:v>190.17</c:v>
                </c:pt>
                <c:pt idx="8117">
                  <c:v>190.19</c:v>
                </c:pt>
                <c:pt idx="8118">
                  <c:v>190.21</c:v>
                </c:pt>
                <c:pt idx="8119">
                  <c:v>190.23</c:v>
                </c:pt>
                <c:pt idx="8120">
                  <c:v>190.25</c:v>
                </c:pt>
                <c:pt idx="8121">
                  <c:v>190.27</c:v>
                </c:pt>
                <c:pt idx="8122">
                  <c:v>190.29</c:v>
                </c:pt>
                <c:pt idx="8123">
                  <c:v>190.31</c:v>
                </c:pt>
                <c:pt idx="8124">
                  <c:v>190.33</c:v>
                </c:pt>
                <c:pt idx="8125">
                  <c:v>190.35</c:v>
                </c:pt>
                <c:pt idx="8126">
                  <c:v>190.37</c:v>
                </c:pt>
                <c:pt idx="8127">
                  <c:v>190.39</c:v>
                </c:pt>
                <c:pt idx="8128">
                  <c:v>190.41</c:v>
                </c:pt>
                <c:pt idx="8129">
                  <c:v>190.43</c:v>
                </c:pt>
                <c:pt idx="8130">
                  <c:v>190.45</c:v>
                </c:pt>
                <c:pt idx="8131">
                  <c:v>190.47</c:v>
                </c:pt>
                <c:pt idx="8132">
                  <c:v>190.49</c:v>
                </c:pt>
                <c:pt idx="8133">
                  <c:v>190.51</c:v>
                </c:pt>
                <c:pt idx="8134">
                  <c:v>190.53</c:v>
                </c:pt>
                <c:pt idx="8135">
                  <c:v>190.56</c:v>
                </c:pt>
                <c:pt idx="8136">
                  <c:v>190.58</c:v>
                </c:pt>
                <c:pt idx="8137">
                  <c:v>190.6</c:v>
                </c:pt>
                <c:pt idx="8138">
                  <c:v>190.62</c:v>
                </c:pt>
                <c:pt idx="8139">
                  <c:v>190.64</c:v>
                </c:pt>
                <c:pt idx="8140">
                  <c:v>190.66</c:v>
                </c:pt>
                <c:pt idx="8141">
                  <c:v>190.68</c:v>
                </c:pt>
                <c:pt idx="8142">
                  <c:v>190.7</c:v>
                </c:pt>
                <c:pt idx="8143">
                  <c:v>190.72</c:v>
                </c:pt>
                <c:pt idx="8144">
                  <c:v>190.74</c:v>
                </c:pt>
                <c:pt idx="8145">
                  <c:v>190.76</c:v>
                </c:pt>
                <c:pt idx="8146">
                  <c:v>190.78</c:v>
                </c:pt>
                <c:pt idx="8147">
                  <c:v>190.8</c:v>
                </c:pt>
                <c:pt idx="8148">
                  <c:v>190.82</c:v>
                </c:pt>
                <c:pt idx="8149">
                  <c:v>190.84</c:v>
                </c:pt>
                <c:pt idx="8150">
                  <c:v>190.86</c:v>
                </c:pt>
                <c:pt idx="8151">
                  <c:v>190.88</c:v>
                </c:pt>
                <c:pt idx="8152">
                  <c:v>190.9</c:v>
                </c:pt>
                <c:pt idx="8153">
                  <c:v>190.92</c:v>
                </c:pt>
                <c:pt idx="8154">
                  <c:v>190.94</c:v>
                </c:pt>
                <c:pt idx="8155">
                  <c:v>190.97</c:v>
                </c:pt>
                <c:pt idx="8156">
                  <c:v>190.99</c:v>
                </c:pt>
                <c:pt idx="8157">
                  <c:v>191.01</c:v>
                </c:pt>
                <c:pt idx="8158">
                  <c:v>191.03</c:v>
                </c:pt>
                <c:pt idx="8159">
                  <c:v>191.05</c:v>
                </c:pt>
                <c:pt idx="8160">
                  <c:v>191.07</c:v>
                </c:pt>
                <c:pt idx="8161">
                  <c:v>191.09</c:v>
                </c:pt>
                <c:pt idx="8162">
                  <c:v>191.11</c:v>
                </c:pt>
                <c:pt idx="8163">
                  <c:v>191.13</c:v>
                </c:pt>
                <c:pt idx="8164">
                  <c:v>191.15</c:v>
                </c:pt>
                <c:pt idx="8165">
                  <c:v>191.17</c:v>
                </c:pt>
                <c:pt idx="8166">
                  <c:v>191.19</c:v>
                </c:pt>
                <c:pt idx="8167">
                  <c:v>191.21</c:v>
                </c:pt>
                <c:pt idx="8168">
                  <c:v>191.23</c:v>
                </c:pt>
                <c:pt idx="8169">
                  <c:v>191.25</c:v>
                </c:pt>
                <c:pt idx="8170">
                  <c:v>191.27</c:v>
                </c:pt>
                <c:pt idx="8171">
                  <c:v>191.29</c:v>
                </c:pt>
                <c:pt idx="8172">
                  <c:v>191.31</c:v>
                </c:pt>
                <c:pt idx="8173">
                  <c:v>191.33</c:v>
                </c:pt>
                <c:pt idx="8174">
                  <c:v>191.35</c:v>
                </c:pt>
                <c:pt idx="8175">
                  <c:v>191.38</c:v>
                </c:pt>
                <c:pt idx="8176">
                  <c:v>191.4</c:v>
                </c:pt>
                <c:pt idx="8177">
                  <c:v>191.42</c:v>
                </c:pt>
                <c:pt idx="8178">
                  <c:v>191.44</c:v>
                </c:pt>
                <c:pt idx="8179">
                  <c:v>191.46</c:v>
                </c:pt>
                <c:pt idx="8180">
                  <c:v>191.48</c:v>
                </c:pt>
                <c:pt idx="8181">
                  <c:v>191.5</c:v>
                </c:pt>
                <c:pt idx="8182">
                  <c:v>191.52</c:v>
                </c:pt>
                <c:pt idx="8183">
                  <c:v>191.54</c:v>
                </c:pt>
                <c:pt idx="8184">
                  <c:v>191.56</c:v>
                </c:pt>
                <c:pt idx="8185">
                  <c:v>191.58</c:v>
                </c:pt>
                <c:pt idx="8186">
                  <c:v>191.6</c:v>
                </c:pt>
                <c:pt idx="8187">
                  <c:v>191.62</c:v>
                </c:pt>
                <c:pt idx="8188">
                  <c:v>191.64</c:v>
                </c:pt>
                <c:pt idx="8189">
                  <c:v>191.66</c:v>
                </c:pt>
                <c:pt idx="8190">
                  <c:v>191.68</c:v>
                </c:pt>
                <c:pt idx="8191">
                  <c:v>191.7</c:v>
                </c:pt>
                <c:pt idx="8192">
                  <c:v>191.72</c:v>
                </c:pt>
                <c:pt idx="8193">
                  <c:v>191.74</c:v>
                </c:pt>
                <c:pt idx="8194">
                  <c:v>191.77</c:v>
                </c:pt>
                <c:pt idx="8195">
                  <c:v>191.79</c:v>
                </c:pt>
                <c:pt idx="8196">
                  <c:v>191.81</c:v>
                </c:pt>
                <c:pt idx="8197">
                  <c:v>191.83</c:v>
                </c:pt>
                <c:pt idx="8198">
                  <c:v>191.85</c:v>
                </c:pt>
                <c:pt idx="8199">
                  <c:v>191.87</c:v>
                </c:pt>
                <c:pt idx="8200">
                  <c:v>191.89</c:v>
                </c:pt>
                <c:pt idx="8201">
                  <c:v>191.91</c:v>
                </c:pt>
                <c:pt idx="8202">
                  <c:v>191.93</c:v>
                </c:pt>
                <c:pt idx="8203">
                  <c:v>191.95</c:v>
                </c:pt>
                <c:pt idx="8204">
                  <c:v>191.97</c:v>
                </c:pt>
                <c:pt idx="8205">
                  <c:v>191.99</c:v>
                </c:pt>
                <c:pt idx="8206">
                  <c:v>192.01</c:v>
                </c:pt>
                <c:pt idx="8207">
                  <c:v>192.03</c:v>
                </c:pt>
                <c:pt idx="8208">
                  <c:v>192.05</c:v>
                </c:pt>
                <c:pt idx="8209">
                  <c:v>192.07</c:v>
                </c:pt>
                <c:pt idx="8210">
                  <c:v>192.09</c:v>
                </c:pt>
                <c:pt idx="8211">
                  <c:v>192.11</c:v>
                </c:pt>
                <c:pt idx="8212">
                  <c:v>192.13</c:v>
                </c:pt>
                <c:pt idx="8213">
                  <c:v>192.15</c:v>
                </c:pt>
                <c:pt idx="8214">
                  <c:v>192.18</c:v>
                </c:pt>
                <c:pt idx="8215">
                  <c:v>192.2</c:v>
                </c:pt>
                <c:pt idx="8216">
                  <c:v>192.22</c:v>
                </c:pt>
                <c:pt idx="8217">
                  <c:v>192.24</c:v>
                </c:pt>
                <c:pt idx="8218">
                  <c:v>192.26</c:v>
                </c:pt>
                <c:pt idx="8219">
                  <c:v>192.28</c:v>
                </c:pt>
                <c:pt idx="8220">
                  <c:v>192.3</c:v>
                </c:pt>
                <c:pt idx="8221">
                  <c:v>192.32</c:v>
                </c:pt>
                <c:pt idx="8222">
                  <c:v>192.34</c:v>
                </c:pt>
                <c:pt idx="8223">
                  <c:v>192.36</c:v>
                </c:pt>
                <c:pt idx="8224">
                  <c:v>192.38</c:v>
                </c:pt>
                <c:pt idx="8225">
                  <c:v>192.4</c:v>
                </c:pt>
                <c:pt idx="8226">
                  <c:v>192.42</c:v>
                </c:pt>
                <c:pt idx="8227">
                  <c:v>192.44</c:v>
                </c:pt>
                <c:pt idx="8228">
                  <c:v>192.46</c:v>
                </c:pt>
                <c:pt idx="8229">
                  <c:v>192.48</c:v>
                </c:pt>
                <c:pt idx="8230">
                  <c:v>192.5</c:v>
                </c:pt>
                <c:pt idx="8231">
                  <c:v>192.52</c:v>
                </c:pt>
                <c:pt idx="8232">
                  <c:v>192.54</c:v>
                </c:pt>
                <c:pt idx="8233">
                  <c:v>192.56</c:v>
                </c:pt>
                <c:pt idx="8234">
                  <c:v>192.59</c:v>
                </c:pt>
                <c:pt idx="8235">
                  <c:v>192.61</c:v>
                </c:pt>
                <c:pt idx="8236">
                  <c:v>192.63</c:v>
                </c:pt>
                <c:pt idx="8237">
                  <c:v>192.65</c:v>
                </c:pt>
                <c:pt idx="8238">
                  <c:v>192.67</c:v>
                </c:pt>
                <c:pt idx="8239">
                  <c:v>192.69</c:v>
                </c:pt>
                <c:pt idx="8240">
                  <c:v>192.71</c:v>
                </c:pt>
                <c:pt idx="8241">
                  <c:v>192.73</c:v>
                </c:pt>
              </c:numCache>
            </c:numRef>
          </c:yVal>
          <c:smooth val="0"/>
          <c:extLst>
            <c:ext xmlns:c16="http://schemas.microsoft.com/office/drawing/2014/chart" uri="{C3380CC4-5D6E-409C-BE32-E72D297353CC}">
              <c16:uniqueId val="{00000000-1D37-47B0-95F6-0AC90929B747}"/>
            </c:ext>
          </c:extLst>
        </c:ser>
        <c:dLbls>
          <c:showLegendKey val="0"/>
          <c:showVal val="0"/>
          <c:showCatName val="0"/>
          <c:showSerName val="0"/>
          <c:showPercent val="0"/>
          <c:showBubbleSize val="0"/>
        </c:dLbls>
        <c:axId val="137844592"/>
        <c:axId val="137847336"/>
      </c:scatterChart>
      <c:valAx>
        <c:axId val="137844592"/>
        <c:scaling>
          <c:orientation val="minMax"/>
          <c:max val="10"/>
          <c:min val="5"/>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7847336"/>
        <c:crosses val="autoZero"/>
        <c:crossBetween val="midCat"/>
      </c:valAx>
      <c:valAx>
        <c:axId val="137847336"/>
        <c:scaling>
          <c:orientation val="maxMin"/>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7844592"/>
        <c:crosses val="autoZero"/>
        <c:crossBetween val="midCat"/>
      </c:valAx>
      <c:spPr>
        <a:noFill/>
        <a:ln>
          <a:noFill/>
        </a:ln>
        <a:effectLst/>
      </c:spPr>
    </c:plotArea>
    <c:plotVisOnly val="1"/>
    <c:dispBlanksAs val="gap"/>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caliper log in HQ cored hole in shale</a:t>
            </a:r>
            <a:r>
              <a:rPr lang="en-US" sz="1400" b="1" baseline="0"/>
              <a:t> (diam. in inches</a:t>
            </a:r>
            <a:r>
              <a:rPr lang="en-US" sz="1400" b="1"/>
              <a:t>  </a:t>
            </a:r>
          </a:p>
        </c:rich>
      </c:tx>
      <c:layout>
        <c:manualLayout>
          <c:xMode val="edge"/>
          <c:yMode val="edge"/>
          <c:x val="0.1258146967166294"/>
          <c:y val="8.5579803166452723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991504161153409"/>
          <c:y val="0.22292460554112375"/>
          <c:w val="0.75288559518295506"/>
          <c:h val="0.75106924214704229"/>
        </c:manualLayout>
      </c:layout>
      <c:scatterChart>
        <c:scatterStyle val="lineMarker"/>
        <c:varyColors val="0"/>
        <c:ser>
          <c:idx val="0"/>
          <c:order val="0"/>
          <c:tx>
            <c:v>caliper log </c:v>
          </c:tx>
          <c:spPr>
            <a:ln w="19050" cap="rnd">
              <a:solidFill>
                <a:schemeClr val="accent1"/>
              </a:solidFill>
              <a:round/>
            </a:ln>
            <a:effectLst/>
          </c:spPr>
          <c:marker>
            <c:symbol val="none"/>
          </c:marker>
          <c:xVal>
            <c:numRef>
              <c:f>'Interp of caliper for T profile'!$L$6:$L$4130</c:f>
              <c:numCache>
                <c:formatCode>General</c:formatCode>
                <c:ptCount val="4125"/>
                <c:pt idx="0">
                  <c:v>4.0553732288000006</c:v>
                </c:pt>
                <c:pt idx="1">
                  <c:v>4.0553732288000006</c:v>
                </c:pt>
                <c:pt idx="2">
                  <c:v>4.0553732288000006</c:v>
                </c:pt>
                <c:pt idx="3">
                  <c:v>4.055378096886785</c:v>
                </c:pt>
                <c:pt idx="4">
                  <c:v>4.0553829649735684</c:v>
                </c:pt>
                <c:pt idx="5">
                  <c:v>4.0553878330603528</c:v>
                </c:pt>
                <c:pt idx="6">
                  <c:v>4.0553878330603528</c:v>
                </c:pt>
                <c:pt idx="7">
                  <c:v>4.0553878330603528</c:v>
                </c:pt>
                <c:pt idx="8">
                  <c:v>4.0553878330603528</c:v>
                </c:pt>
                <c:pt idx="9">
                  <c:v>4.0553878330603528</c:v>
                </c:pt>
                <c:pt idx="10">
                  <c:v>4.0553878330603528</c:v>
                </c:pt>
                <c:pt idx="11">
                  <c:v>4.0553878330603528</c:v>
                </c:pt>
                <c:pt idx="12">
                  <c:v>4.0553878330603528</c:v>
                </c:pt>
                <c:pt idx="13">
                  <c:v>4.0553878330603528</c:v>
                </c:pt>
                <c:pt idx="14">
                  <c:v>4.0553878330603528</c:v>
                </c:pt>
                <c:pt idx="15">
                  <c:v>4.0553878330603528</c:v>
                </c:pt>
                <c:pt idx="16">
                  <c:v>4.0553878330603528</c:v>
                </c:pt>
                <c:pt idx="17">
                  <c:v>4.0553878330603528</c:v>
                </c:pt>
                <c:pt idx="18">
                  <c:v>4.0553878330603528</c:v>
                </c:pt>
                <c:pt idx="19">
                  <c:v>4.0553878330603528</c:v>
                </c:pt>
                <c:pt idx="20">
                  <c:v>4.0553878330603528</c:v>
                </c:pt>
                <c:pt idx="21">
                  <c:v>4.0553878330603528</c:v>
                </c:pt>
                <c:pt idx="22">
                  <c:v>4.0553878330603528</c:v>
                </c:pt>
                <c:pt idx="23">
                  <c:v>4.0553878330603528</c:v>
                </c:pt>
                <c:pt idx="24">
                  <c:v>4.0553878330603528</c:v>
                </c:pt>
                <c:pt idx="25">
                  <c:v>4.0553878330603528</c:v>
                </c:pt>
                <c:pt idx="26">
                  <c:v>4.0553878330603528</c:v>
                </c:pt>
                <c:pt idx="27">
                  <c:v>4.0553878330603528</c:v>
                </c:pt>
                <c:pt idx="28">
                  <c:v>4.0553878330603528</c:v>
                </c:pt>
                <c:pt idx="29">
                  <c:v>4.0553878330603528</c:v>
                </c:pt>
                <c:pt idx="30">
                  <c:v>4.0553878330603528</c:v>
                </c:pt>
                <c:pt idx="31">
                  <c:v>4.0553878330603528</c:v>
                </c:pt>
                <c:pt idx="32">
                  <c:v>4.0553878330603528</c:v>
                </c:pt>
                <c:pt idx="33">
                  <c:v>4.0553878330603528</c:v>
                </c:pt>
                <c:pt idx="34">
                  <c:v>4.0553927011471362</c:v>
                </c:pt>
                <c:pt idx="35">
                  <c:v>4.0553975692339206</c:v>
                </c:pt>
                <c:pt idx="36">
                  <c:v>4.0554024373207049</c:v>
                </c:pt>
                <c:pt idx="37">
                  <c:v>4.0554024373207049</c:v>
                </c:pt>
                <c:pt idx="38">
                  <c:v>4.0554024373207049</c:v>
                </c:pt>
                <c:pt idx="39">
                  <c:v>4.0554024373207049</c:v>
                </c:pt>
                <c:pt idx="40">
                  <c:v>4.0554024373207049</c:v>
                </c:pt>
                <c:pt idx="41">
                  <c:v>4.0554024373207049</c:v>
                </c:pt>
                <c:pt idx="42">
                  <c:v>4.0554024373207049</c:v>
                </c:pt>
                <c:pt idx="43">
                  <c:v>4.0554024373207049</c:v>
                </c:pt>
                <c:pt idx="44">
                  <c:v>4.0554024373207049</c:v>
                </c:pt>
                <c:pt idx="45">
                  <c:v>4.0554024373207049</c:v>
                </c:pt>
                <c:pt idx="46">
                  <c:v>4.0554024373207049</c:v>
                </c:pt>
                <c:pt idx="47">
                  <c:v>4.0554024373207049</c:v>
                </c:pt>
                <c:pt idx="48">
                  <c:v>4.0554024373207049</c:v>
                </c:pt>
                <c:pt idx="49">
                  <c:v>4.0554024373207049</c:v>
                </c:pt>
                <c:pt idx="50">
                  <c:v>4.0554024373207049</c:v>
                </c:pt>
                <c:pt idx="51">
                  <c:v>4.0554024373207049</c:v>
                </c:pt>
                <c:pt idx="52">
                  <c:v>4.0554024373207049</c:v>
                </c:pt>
                <c:pt idx="53">
                  <c:v>4.0554024373207049</c:v>
                </c:pt>
                <c:pt idx="54">
                  <c:v>4.0554024373207049</c:v>
                </c:pt>
                <c:pt idx="55">
                  <c:v>4.0554024373207049</c:v>
                </c:pt>
                <c:pt idx="56">
                  <c:v>4.0554024373207049</c:v>
                </c:pt>
                <c:pt idx="57">
                  <c:v>4.0554024373207049</c:v>
                </c:pt>
                <c:pt idx="58">
                  <c:v>4.0554024373207049</c:v>
                </c:pt>
                <c:pt idx="59">
                  <c:v>4.0554024373207049</c:v>
                </c:pt>
                <c:pt idx="60">
                  <c:v>4.0554024373207049</c:v>
                </c:pt>
                <c:pt idx="61">
                  <c:v>4.0554024373207049</c:v>
                </c:pt>
                <c:pt idx="62">
                  <c:v>4.0554024373207049</c:v>
                </c:pt>
                <c:pt idx="63">
                  <c:v>4.0554073054074884</c:v>
                </c:pt>
                <c:pt idx="64">
                  <c:v>4.0554121734942727</c:v>
                </c:pt>
                <c:pt idx="65">
                  <c:v>4.0554170415810562</c:v>
                </c:pt>
                <c:pt idx="66">
                  <c:v>4.0554219096678406</c:v>
                </c:pt>
                <c:pt idx="67">
                  <c:v>4.0554267777546249</c:v>
                </c:pt>
                <c:pt idx="68">
                  <c:v>4.0554316458414084</c:v>
                </c:pt>
                <c:pt idx="69">
                  <c:v>4.0554365139281927</c:v>
                </c:pt>
                <c:pt idx="70">
                  <c:v>4.0554413820149762</c:v>
                </c:pt>
                <c:pt idx="71">
                  <c:v>4.0554462501017605</c:v>
                </c:pt>
                <c:pt idx="72">
                  <c:v>4.0554462501017605</c:v>
                </c:pt>
                <c:pt idx="73">
                  <c:v>4.0554462501017605</c:v>
                </c:pt>
                <c:pt idx="74">
                  <c:v>4.0554462501017605</c:v>
                </c:pt>
                <c:pt idx="75">
                  <c:v>4.0554462501017605</c:v>
                </c:pt>
                <c:pt idx="76">
                  <c:v>4.0554462501017605</c:v>
                </c:pt>
                <c:pt idx="77">
                  <c:v>4.0554511181885449</c:v>
                </c:pt>
                <c:pt idx="78">
                  <c:v>4.0554559862753283</c:v>
                </c:pt>
                <c:pt idx="79">
                  <c:v>4.0554608543621127</c:v>
                </c:pt>
                <c:pt idx="80">
                  <c:v>4.0554608543621127</c:v>
                </c:pt>
                <c:pt idx="81">
                  <c:v>4.0554608543621127</c:v>
                </c:pt>
                <c:pt idx="82">
                  <c:v>4.0554608543621127</c:v>
                </c:pt>
                <c:pt idx="83">
                  <c:v>4.0554608543621127</c:v>
                </c:pt>
                <c:pt idx="84">
                  <c:v>4.0554608543621127</c:v>
                </c:pt>
                <c:pt idx="85">
                  <c:v>4.0554657224488961</c:v>
                </c:pt>
                <c:pt idx="86">
                  <c:v>4.0554705905356805</c:v>
                </c:pt>
                <c:pt idx="87">
                  <c:v>4.0554754586224648</c:v>
                </c:pt>
                <c:pt idx="88">
                  <c:v>4.0554803267092483</c:v>
                </c:pt>
                <c:pt idx="89">
                  <c:v>4.0554851947960326</c:v>
                </c:pt>
                <c:pt idx="90">
                  <c:v>4.0554949309696005</c:v>
                </c:pt>
                <c:pt idx="91">
                  <c:v>4.0554997990563848</c:v>
                </c:pt>
                <c:pt idx="92">
                  <c:v>4.0555046671431683</c:v>
                </c:pt>
                <c:pt idx="93">
                  <c:v>4.0555046671431683</c:v>
                </c:pt>
                <c:pt idx="94">
                  <c:v>4.0555046671431683</c:v>
                </c:pt>
                <c:pt idx="95">
                  <c:v>4.0555046671431683</c:v>
                </c:pt>
                <c:pt idx="96">
                  <c:v>4.0555046671431683</c:v>
                </c:pt>
                <c:pt idx="97">
                  <c:v>4.0555095352299526</c:v>
                </c:pt>
                <c:pt idx="98">
                  <c:v>4.055514403316737</c:v>
                </c:pt>
                <c:pt idx="99">
                  <c:v>4.0555192714035204</c:v>
                </c:pt>
                <c:pt idx="100">
                  <c:v>4.0555192714035204</c:v>
                </c:pt>
                <c:pt idx="101">
                  <c:v>4.0555192714035204</c:v>
                </c:pt>
                <c:pt idx="102">
                  <c:v>4.0555192714035204</c:v>
                </c:pt>
                <c:pt idx="103">
                  <c:v>4.0555192714035204</c:v>
                </c:pt>
                <c:pt idx="104">
                  <c:v>4.0555192714035204</c:v>
                </c:pt>
                <c:pt idx="105">
                  <c:v>4.0555241394903048</c:v>
                </c:pt>
                <c:pt idx="106">
                  <c:v>4.0555290075770882</c:v>
                </c:pt>
                <c:pt idx="107">
                  <c:v>4.0555387437506569</c:v>
                </c:pt>
                <c:pt idx="108">
                  <c:v>4.0555436118374404</c:v>
                </c:pt>
                <c:pt idx="109">
                  <c:v>4.0555533480110082</c:v>
                </c:pt>
                <c:pt idx="110">
                  <c:v>4.0555582160977925</c:v>
                </c:pt>
                <c:pt idx="111">
                  <c:v>4.0555630841845769</c:v>
                </c:pt>
                <c:pt idx="112">
                  <c:v>4.0555728203581447</c:v>
                </c:pt>
                <c:pt idx="113">
                  <c:v>4.0556361054863368</c:v>
                </c:pt>
                <c:pt idx="114">
                  <c:v>4.0557918842634244</c:v>
                </c:pt>
                <c:pt idx="115">
                  <c:v>4.056059629036544</c:v>
                </c:pt>
                <c:pt idx="116">
                  <c:v>4.0562199999999997</c:v>
                </c:pt>
                <c:pt idx="117">
                  <c:v>4.0562199999999997</c:v>
                </c:pt>
                <c:pt idx="118">
                  <c:v>4.0559143214274558</c:v>
                </c:pt>
                <c:pt idx="119">
                  <c:v>4.0551429509488637</c:v>
                </c:pt>
                <c:pt idx="120">
                  <c:v>4.0545712173484807</c:v>
                </c:pt>
                <c:pt idx="121">
                  <c:v>4.0546351109875207</c:v>
                </c:pt>
                <c:pt idx="122">
                  <c:v>4.0546965152640002</c:v>
                </c:pt>
                <c:pt idx="123">
                  <c:v>4.0546571017344002</c:v>
                </c:pt>
                <c:pt idx="124">
                  <c:v>4.0545815910700806</c:v>
                </c:pt>
                <c:pt idx="125">
                  <c:v>4.0554758309721608</c:v>
                </c:pt>
                <c:pt idx="126">
                  <c:v>4.0567736186534402</c:v>
                </c:pt>
                <c:pt idx="127">
                  <c:v>4.0568600000000004</c:v>
                </c:pt>
                <c:pt idx="128">
                  <c:v>4.0568547470099201</c:v>
                </c:pt>
                <c:pt idx="129">
                  <c:v>4.0561173425004799</c:v>
                </c:pt>
                <c:pt idx="130">
                  <c:v>4.0557605338668798</c:v>
                </c:pt>
                <c:pt idx="131">
                  <c:v>4.0556178104134402</c:v>
                </c:pt>
                <c:pt idx="132">
                  <c:v>4.0555583423078403</c:v>
                </c:pt>
                <c:pt idx="133">
                  <c:v>4.0555107678233604</c:v>
                </c:pt>
                <c:pt idx="134">
                  <c:v>4.0554631933388805</c:v>
                </c:pt>
                <c:pt idx="135">
                  <c:v>4.0554156188543997</c:v>
                </c:pt>
                <c:pt idx="136">
                  <c:v>4.0553799379910398</c:v>
                </c:pt>
                <c:pt idx="137">
                  <c:v>4.0553442571276799</c:v>
                </c:pt>
                <c:pt idx="138">
                  <c:v>4.05528478902208</c:v>
                </c:pt>
                <c:pt idx="139">
                  <c:v>4.0552015336742402</c:v>
                </c:pt>
                <c:pt idx="140">
                  <c:v>4.0551182783264004</c:v>
                </c:pt>
                <c:pt idx="141">
                  <c:v>4.0550588102207996</c:v>
                </c:pt>
                <c:pt idx="142">
                  <c:v>4.0550231293574397</c:v>
                </c:pt>
                <c:pt idx="143">
                  <c:v>4.0549874484940798</c:v>
                </c:pt>
                <c:pt idx="144">
                  <c:v>4.0549517676307198</c:v>
                </c:pt>
                <c:pt idx="145">
                  <c:v>4.0549160867673599</c:v>
                </c:pt>
                <c:pt idx="146">
                  <c:v>4.054880405904</c:v>
                </c:pt>
                <c:pt idx="147">
                  <c:v>4.0548447250406401</c:v>
                </c:pt>
                <c:pt idx="148">
                  <c:v>4.0548090441772802</c:v>
                </c:pt>
                <c:pt idx="149">
                  <c:v>4.0547733633139202</c:v>
                </c:pt>
                <c:pt idx="150">
                  <c:v>4.0547495760716803</c:v>
                </c:pt>
                <c:pt idx="151">
                  <c:v>4.0547257888294403</c:v>
                </c:pt>
                <c:pt idx="152">
                  <c:v>4.0547138952083195</c:v>
                </c:pt>
                <c:pt idx="153">
                  <c:v>4.0547077823961599</c:v>
                </c:pt>
                <c:pt idx="154">
                  <c:v>4.0547052930336003</c:v>
                </c:pt>
                <c:pt idx="155">
                  <c:v>4.0547028036710397</c:v>
                </c:pt>
                <c:pt idx="156">
                  <c:v>4.0547011440959997</c:v>
                </c:pt>
                <c:pt idx="157">
                  <c:v>4.0547003143084801</c:v>
                </c:pt>
                <c:pt idx="158">
                  <c:v>4.0546994845209605</c:v>
                </c:pt>
                <c:pt idx="159">
                  <c:v>4.05469865473344</c:v>
                </c:pt>
                <c:pt idx="160">
                  <c:v>4.0546969951584</c:v>
                </c:pt>
                <c:pt idx="161">
                  <c:v>4.0546953355833599</c:v>
                </c:pt>
                <c:pt idx="162">
                  <c:v>4.0546945057958403</c:v>
                </c:pt>
                <c:pt idx="163">
                  <c:v>4.0546945057958403</c:v>
                </c:pt>
                <c:pt idx="164">
                  <c:v>4.0546945057958403</c:v>
                </c:pt>
                <c:pt idx="165">
                  <c:v>4.0546945057958403</c:v>
                </c:pt>
                <c:pt idx="166">
                  <c:v>4.0546945057958403</c:v>
                </c:pt>
                <c:pt idx="167">
                  <c:v>4.0546945057958403</c:v>
                </c:pt>
                <c:pt idx="168">
                  <c:v>4.0546936760083199</c:v>
                </c:pt>
                <c:pt idx="169">
                  <c:v>4.0546928462208003</c:v>
                </c:pt>
                <c:pt idx="170">
                  <c:v>4.0546920164332798</c:v>
                </c:pt>
                <c:pt idx="171">
                  <c:v>4.0546920164332798</c:v>
                </c:pt>
                <c:pt idx="172">
                  <c:v>4.0546920164332798</c:v>
                </c:pt>
                <c:pt idx="173">
                  <c:v>4.0546920164332798</c:v>
                </c:pt>
                <c:pt idx="174">
                  <c:v>4.0546920164332798</c:v>
                </c:pt>
                <c:pt idx="175">
                  <c:v>4.0546911866457602</c:v>
                </c:pt>
                <c:pt idx="176">
                  <c:v>4.0546903568582398</c:v>
                </c:pt>
                <c:pt idx="177">
                  <c:v>4.0546895270707202</c:v>
                </c:pt>
                <c:pt idx="178">
                  <c:v>4.0546895270707202</c:v>
                </c:pt>
                <c:pt idx="179">
                  <c:v>4.0546895270707202</c:v>
                </c:pt>
                <c:pt idx="180">
                  <c:v>4.0546895270707202</c:v>
                </c:pt>
                <c:pt idx="181">
                  <c:v>4.0546895270707202</c:v>
                </c:pt>
                <c:pt idx="182">
                  <c:v>4.0546895270707202</c:v>
                </c:pt>
                <c:pt idx="183">
                  <c:v>4.0546895270707202</c:v>
                </c:pt>
                <c:pt idx="184">
                  <c:v>4.0546886972831997</c:v>
                </c:pt>
                <c:pt idx="185">
                  <c:v>4.0546878674956801</c:v>
                </c:pt>
                <c:pt idx="186">
                  <c:v>4.0546870377081605</c:v>
                </c:pt>
                <c:pt idx="187">
                  <c:v>4.0546870377081605</c:v>
                </c:pt>
                <c:pt idx="188">
                  <c:v>4.0546870377081605</c:v>
                </c:pt>
                <c:pt idx="189">
                  <c:v>4.0546870377081605</c:v>
                </c:pt>
                <c:pt idx="190">
                  <c:v>4.0546870377081605</c:v>
                </c:pt>
                <c:pt idx="191">
                  <c:v>4.0546870377081605</c:v>
                </c:pt>
                <c:pt idx="192">
                  <c:v>4.0546870377081605</c:v>
                </c:pt>
                <c:pt idx="193">
                  <c:v>4.0546862079206401</c:v>
                </c:pt>
                <c:pt idx="194">
                  <c:v>4.0546853781331205</c:v>
                </c:pt>
                <c:pt idx="195">
                  <c:v>4.0546845483456</c:v>
                </c:pt>
                <c:pt idx="196">
                  <c:v>4.0546837185580804</c:v>
                </c:pt>
                <c:pt idx="197">
                  <c:v>4.0546828887705599</c:v>
                </c:pt>
                <c:pt idx="198">
                  <c:v>4.0546820589830403</c:v>
                </c:pt>
                <c:pt idx="199">
                  <c:v>4.0546820589830403</c:v>
                </c:pt>
                <c:pt idx="200">
                  <c:v>4.0546812291955199</c:v>
                </c:pt>
                <c:pt idx="201">
                  <c:v>4.0546795696204798</c:v>
                </c:pt>
                <c:pt idx="202">
                  <c:v>4.0546779100454398</c:v>
                </c:pt>
                <c:pt idx="203">
                  <c:v>4.0546770802579202</c:v>
                </c:pt>
                <c:pt idx="204">
                  <c:v>4.0546770802579202</c:v>
                </c:pt>
                <c:pt idx="205">
                  <c:v>4.0546762504704006</c:v>
                </c:pt>
                <c:pt idx="206">
                  <c:v>4.0546754206828801</c:v>
                </c:pt>
                <c:pt idx="207">
                  <c:v>4.0546745908953605</c:v>
                </c:pt>
                <c:pt idx="208">
                  <c:v>4.0546737611078401</c:v>
                </c:pt>
                <c:pt idx="209">
                  <c:v>4.0546729313203205</c:v>
                </c:pt>
                <c:pt idx="210">
                  <c:v>4.0546721015328</c:v>
                </c:pt>
                <c:pt idx="211">
                  <c:v>4.0546721015328</c:v>
                </c:pt>
                <c:pt idx="212">
                  <c:v>4.0546712717452804</c:v>
                </c:pt>
                <c:pt idx="213">
                  <c:v>4.0546704419577599</c:v>
                </c:pt>
                <c:pt idx="214">
                  <c:v>4.0546696121702404</c:v>
                </c:pt>
                <c:pt idx="215">
                  <c:v>4.0546696121702404</c:v>
                </c:pt>
                <c:pt idx="216">
                  <c:v>4.0546687823827199</c:v>
                </c:pt>
                <c:pt idx="217">
                  <c:v>4.0546671228076798</c:v>
                </c:pt>
                <c:pt idx="218">
                  <c:v>4.0546646334451202</c:v>
                </c:pt>
                <c:pt idx="219">
                  <c:v>4.0546621440825605</c:v>
                </c:pt>
                <c:pt idx="220">
                  <c:v>4.0546604845075205</c:v>
                </c:pt>
                <c:pt idx="221">
                  <c:v>4.0546588249324804</c:v>
                </c:pt>
                <c:pt idx="222">
                  <c:v>4.0546579951449599</c:v>
                </c:pt>
                <c:pt idx="223">
                  <c:v>4.0546571653574404</c:v>
                </c:pt>
                <c:pt idx="224">
                  <c:v>4.0546571653574404</c:v>
                </c:pt>
                <c:pt idx="225">
                  <c:v>4.0546571653574404</c:v>
                </c:pt>
                <c:pt idx="226">
                  <c:v>4.0546563355699199</c:v>
                </c:pt>
                <c:pt idx="227">
                  <c:v>4.0546555057824003</c:v>
                </c:pt>
                <c:pt idx="228">
                  <c:v>4.0546546759948798</c:v>
                </c:pt>
                <c:pt idx="229">
                  <c:v>4.0546546759948798</c:v>
                </c:pt>
                <c:pt idx="230">
                  <c:v>4.0546546759948798</c:v>
                </c:pt>
                <c:pt idx="231">
                  <c:v>4.0546546759948798</c:v>
                </c:pt>
                <c:pt idx="232">
                  <c:v>4.0546546759948798</c:v>
                </c:pt>
                <c:pt idx="233">
                  <c:v>4.0546546759948798</c:v>
                </c:pt>
                <c:pt idx="234">
                  <c:v>4.0546546759948798</c:v>
                </c:pt>
                <c:pt idx="235">
                  <c:v>4.0546546759948798</c:v>
                </c:pt>
                <c:pt idx="236">
                  <c:v>4.0546538462073602</c:v>
                </c:pt>
                <c:pt idx="237">
                  <c:v>4.0546530164198398</c:v>
                </c:pt>
                <c:pt idx="238">
                  <c:v>4.0546521866323202</c:v>
                </c:pt>
                <c:pt idx="239">
                  <c:v>4.0546521866323202</c:v>
                </c:pt>
                <c:pt idx="240">
                  <c:v>4.0546521866323202</c:v>
                </c:pt>
                <c:pt idx="241">
                  <c:v>4.0546521866323202</c:v>
                </c:pt>
                <c:pt idx="242">
                  <c:v>4.0546521866323202</c:v>
                </c:pt>
                <c:pt idx="243">
                  <c:v>4.0546513568448006</c:v>
                </c:pt>
                <c:pt idx="244">
                  <c:v>4.0546496972697605</c:v>
                </c:pt>
                <c:pt idx="245">
                  <c:v>4.0546472079072</c:v>
                </c:pt>
                <c:pt idx="246">
                  <c:v>4.05464554833216</c:v>
                </c:pt>
                <c:pt idx="247">
                  <c:v>4.0546438887571199</c:v>
                </c:pt>
                <c:pt idx="248">
                  <c:v>4.0546430589696003</c:v>
                </c:pt>
                <c:pt idx="249">
                  <c:v>4.0546422291820798</c:v>
                </c:pt>
                <c:pt idx="250">
                  <c:v>4.0546422291820798</c:v>
                </c:pt>
                <c:pt idx="251">
                  <c:v>4.0546422291820798</c:v>
                </c:pt>
                <c:pt idx="252">
                  <c:v>4.0546422291820798</c:v>
                </c:pt>
                <c:pt idx="253">
                  <c:v>4.0546422291820798</c:v>
                </c:pt>
                <c:pt idx="254">
                  <c:v>4.0546422291820798</c:v>
                </c:pt>
                <c:pt idx="255">
                  <c:v>4.0546422291820798</c:v>
                </c:pt>
                <c:pt idx="256">
                  <c:v>4.0546413993945603</c:v>
                </c:pt>
                <c:pt idx="257">
                  <c:v>4.0546405696070407</c:v>
                </c:pt>
                <c:pt idx="258">
                  <c:v>4.0546397398195202</c:v>
                </c:pt>
                <c:pt idx="259">
                  <c:v>4.0546397398195202</c:v>
                </c:pt>
                <c:pt idx="260">
                  <c:v>4.0546397398195202</c:v>
                </c:pt>
                <c:pt idx="261">
                  <c:v>4.0546397398195202</c:v>
                </c:pt>
                <c:pt idx="262">
                  <c:v>4.0546397398195202</c:v>
                </c:pt>
                <c:pt idx="263">
                  <c:v>4.0546397398195202</c:v>
                </c:pt>
                <c:pt idx="264">
                  <c:v>4.0546397398195202</c:v>
                </c:pt>
                <c:pt idx="265">
                  <c:v>4.0546397398195202</c:v>
                </c:pt>
                <c:pt idx="266">
                  <c:v>4.0546397398195202</c:v>
                </c:pt>
                <c:pt idx="267">
                  <c:v>4.0546397398195202</c:v>
                </c:pt>
                <c:pt idx="268">
                  <c:v>4.0546397398195202</c:v>
                </c:pt>
                <c:pt idx="269">
                  <c:v>4.0546397398195202</c:v>
                </c:pt>
                <c:pt idx="270">
                  <c:v>4.0546397398195202</c:v>
                </c:pt>
                <c:pt idx="271">
                  <c:v>4.0546397398195202</c:v>
                </c:pt>
                <c:pt idx="272">
                  <c:v>4.0546397398195202</c:v>
                </c:pt>
                <c:pt idx="273">
                  <c:v>4.0546397398195202</c:v>
                </c:pt>
                <c:pt idx="274">
                  <c:v>4.0546397398195202</c:v>
                </c:pt>
                <c:pt idx="275">
                  <c:v>4.0546397398195202</c:v>
                </c:pt>
                <c:pt idx="276">
                  <c:v>4.0546397398195202</c:v>
                </c:pt>
                <c:pt idx="277">
                  <c:v>4.0546397398195202</c:v>
                </c:pt>
                <c:pt idx="278">
                  <c:v>4.0546397398195202</c:v>
                </c:pt>
                <c:pt idx="279">
                  <c:v>4.0546397398195202</c:v>
                </c:pt>
                <c:pt idx="280">
                  <c:v>4.0546397398195202</c:v>
                </c:pt>
                <c:pt idx="281">
                  <c:v>4.0546397398195202</c:v>
                </c:pt>
                <c:pt idx="282">
                  <c:v>4.0546397398195202</c:v>
                </c:pt>
                <c:pt idx="283">
                  <c:v>4.0546397398195202</c:v>
                </c:pt>
                <c:pt idx="284">
                  <c:v>4.0546397398195202</c:v>
                </c:pt>
                <c:pt idx="285">
                  <c:v>4.0546397398195202</c:v>
                </c:pt>
                <c:pt idx="286">
                  <c:v>4.0546397398195202</c:v>
                </c:pt>
                <c:pt idx="287">
                  <c:v>4.0546397398195202</c:v>
                </c:pt>
                <c:pt idx="288">
                  <c:v>4.0546397398195202</c:v>
                </c:pt>
                <c:pt idx="289">
                  <c:v>4.0546397398195202</c:v>
                </c:pt>
                <c:pt idx="290">
                  <c:v>4.0546397398195202</c:v>
                </c:pt>
                <c:pt idx="291">
                  <c:v>4.0546397398195202</c:v>
                </c:pt>
                <c:pt idx="292">
                  <c:v>4.0546397398195202</c:v>
                </c:pt>
                <c:pt idx="293">
                  <c:v>4.0546397398195202</c:v>
                </c:pt>
                <c:pt idx="294">
                  <c:v>4.0546397398195202</c:v>
                </c:pt>
                <c:pt idx="295">
                  <c:v>4.0546397398195202</c:v>
                </c:pt>
                <c:pt idx="296">
                  <c:v>4.0546389100320006</c:v>
                </c:pt>
                <c:pt idx="297">
                  <c:v>4.0546380802444801</c:v>
                </c:pt>
                <c:pt idx="298">
                  <c:v>4.0546372504569606</c:v>
                </c:pt>
                <c:pt idx="299">
                  <c:v>4.0546364206694401</c:v>
                </c:pt>
                <c:pt idx="300">
                  <c:v>4.0546355908819205</c:v>
                </c:pt>
                <c:pt idx="301">
                  <c:v>4.0546339313068804</c:v>
                </c:pt>
                <c:pt idx="302">
                  <c:v>4.05463310151936</c:v>
                </c:pt>
                <c:pt idx="303">
                  <c:v>4.0546314419443199</c:v>
                </c:pt>
                <c:pt idx="304">
                  <c:v>4.0546297823692798</c:v>
                </c:pt>
                <c:pt idx="305">
                  <c:v>4.0546272930067202</c:v>
                </c:pt>
                <c:pt idx="306">
                  <c:v>4.0546248036441606</c:v>
                </c:pt>
                <c:pt idx="307">
                  <c:v>4.0546231440691205</c:v>
                </c:pt>
                <c:pt idx="308">
                  <c:v>4.0546223142816</c:v>
                </c:pt>
                <c:pt idx="309">
                  <c:v>4.0546214844940804</c:v>
                </c:pt>
                <c:pt idx="310">
                  <c:v>4.0546198249190404</c:v>
                </c:pt>
                <c:pt idx="311">
                  <c:v>4.0546173355564799</c:v>
                </c:pt>
                <c:pt idx="312">
                  <c:v>4.0546156759814407</c:v>
                </c:pt>
                <c:pt idx="313">
                  <c:v>4.0546140164064006</c:v>
                </c:pt>
                <c:pt idx="314">
                  <c:v>4.0546131866188801</c:v>
                </c:pt>
                <c:pt idx="315">
                  <c:v>4.0546123568313606</c:v>
                </c:pt>
                <c:pt idx="316">
                  <c:v>4.0546123568313606</c:v>
                </c:pt>
                <c:pt idx="317">
                  <c:v>4.0546123568313606</c:v>
                </c:pt>
                <c:pt idx="318">
                  <c:v>4.0546123568313606</c:v>
                </c:pt>
                <c:pt idx="319">
                  <c:v>4.0546115270438401</c:v>
                </c:pt>
                <c:pt idx="320">
                  <c:v>4.0546098674688</c:v>
                </c:pt>
                <c:pt idx="321">
                  <c:v>4.0546065483187199</c:v>
                </c:pt>
                <c:pt idx="322">
                  <c:v>4.0546032291686407</c:v>
                </c:pt>
                <c:pt idx="323">
                  <c:v>4.0545999100185606</c:v>
                </c:pt>
                <c:pt idx="324">
                  <c:v>4.0545982504435205</c:v>
                </c:pt>
                <c:pt idx="325">
                  <c:v>4.054597420656</c:v>
                </c:pt>
                <c:pt idx="326">
                  <c:v>4.054597420656</c:v>
                </c:pt>
                <c:pt idx="327">
                  <c:v>4.054597420656</c:v>
                </c:pt>
                <c:pt idx="328">
                  <c:v>4.0545965908684805</c:v>
                </c:pt>
                <c:pt idx="329">
                  <c:v>4.05459576108096</c:v>
                </c:pt>
                <c:pt idx="330">
                  <c:v>4.0545949312934404</c:v>
                </c:pt>
                <c:pt idx="331">
                  <c:v>4.0545949312934404</c:v>
                </c:pt>
                <c:pt idx="332">
                  <c:v>4.0545949312934404</c:v>
                </c:pt>
                <c:pt idx="333">
                  <c:v>4.0545949312934404</c:v>
                </c:pt>
                <c:pt idx="334">
                  <c:v>4.0545949312934404</c:v>
                </c:pt>
                <c:pt idx="335">
                  <c:v>4.0545949312934404</c:v>
                </c:pt>
                <c:pt idx="336">
                  <c:v>4.0545949312934404</c:v>
                </c:pt>
                <c:pt idx="337">
                  <c:v>4.0545941015059199</c:v>
                </c:pt>
                <c:pt idx="338">
                  <c:v>4.0545932717184003</c:v>
                </c:pt>
                <c:pt idx="339">
                  <c:v>4.0545924419308808</c:v>
                </c:pt>
                <c:pt idx="340">
                  <c:v>4.0545924419308808</c:v>
                </c:pt>
                <c:pt idx="341">
                  <c:v>4.0545924419308808</c:v>
                </c:pt>
                <c:pt idx="342">
                  <c:v>4.0545916121433603</c:v>
                </c:pt>
                <c:pt idx="343">
                  <c:v>4.0545907823558407</c:v>
                </c:pt>
                <c:pt idx="344">
                  <c:v>4.0545899525683202</c:v>
                </c:pt>
                <c:pt idx="345">
                  <c:v>4.0545899525683202</c:v>
                </c:pt>
                <c:pt idx="346">
                  <c:v>4.0545891227808006</c:v>
                </c:pt>
                <c:pt idx="347">
                  <c:v>4.0545882929932802</c:v>
                </c:pt>
                <c:pt idx="348">
                  <c:v>4.0545874632057606</c:v>
                </c:pt>
                <c:pt idx="349">
                  <c:v>4.0545874632057606</c:v>
                </c:pt>
                <c:pt idx="350">
                  <c:v>4.0545866334182401</c:v>
                </c:pt>
                <c:pt idx="351">
                  <c:v>4.0545849738432</c:v>
                </c:pt>
                <c:pt idx="352">
                  <c:v>4.05458331426816</c:v>
                </c:pt>
                <c:pt idx="353">
                  <c:v>4.0545816546931199</c:v>
                </c:pt>
                <c:pt idx="354">
                  <c:v>4.0545808249056003</c:v>
                </c:pt>
                <c:pt idx="355">
                  <c:v>4.0545791653305603</c:v>
                </c:pt>
                <c:pt idx="356">
                  <c:v>4.0545775057555202</c:v>
                </c:pt>
                <c:pt idx="357">
                  <c:v>4.0545758461804802</c:v>
                </c:pt>
                <c:pt idx="358">
                  <c:v>4.0545750163929606</c:v>
                </c:pt>
                <c:pt idx="359">
                  <c:v>4.0545750163929606</c:v>
                </c:pt>
                <c:pt idx="360">
                  <c:v>4.0545750163929606</c:v>
                </c:pt>
                <c:pt idx="361">
                  <c:v>4.0545750163929606</c:v>
                </c:pt>
                <c:pt idx="362">
                  <c:v>4.0545750163929606</c:v>
                </c:pt>
                <c:pt idx="363">
                  <c:v>4.0545750163929606</c:v>
                </c:pt>
                <c:pt idx="364">
                  <c:v>4.0545741866054401</c:v>
                </c:pt>
                <c:pt idx="365">
                  <c:v>4.0545733568179205</c:v>
                </c:pt>
                <c:pt idx="366">
                  <c:v>4.0545725270304001</c:v>
                </c:pt>
                <c:pt idx="367">
                  <c:v>4.0545725270304001</c:v>
                </c:pt>
                <c:pt idx="368">
                  <c:v>4.0545725270304001</c:v>
                </c:pt>
                <c:pt idx="369">
                  <c:v>4.0545716972428805</c:v>
                </c:pt>
                <c:pt idx="370">
                  <c:v>4.05457086745536</c:v>
                </c:pt>
                <c:pt idx="371">
                  <c:v>4.0545700376678404</c:v>
                </c:pt>
                <c:pt idx="372">
                  <c:v>4.0545700376678404</c:v>
                </c:pt>
                <c:pt idx="373">
                  <c:v>4.0545700376678404</c:v>
                </c:pt>
                <c:pt idx="374">
                  <c:v>4.0545700376678404</c:v>
                </c:pt>
                <c:pt idx="375">
                  <c:v>4.0545700376678404</c:v>
                </c:pt>
                <c:pt idx="376">
                  <c:v>4.0545692078803208</c:v>
                </c:pt>
                <c:pt idx="377">
                  <c:v>4.0545683780928004</c:v>
                </c:pt>
                <c:pt idx="378">
                  <c:v>4.0545675483052808</c:v>
                </c:pt>
                <c:pt idx="379">
                  <c:v>4.0545667185177603</c:v>
                </c:pt>
                <c:pt idx="380">
                  <c:v>4.0545658887302407</c:v>
                </c:pt>
                <c:pt idx="381">
                  <c:v>4.0545650589427202</c:v>
                </c:pt>
                <c:pt idx="382">
                  <c:v>4.0545650589427202</c:v>
                </c:pt>
                <c:pt idx="383">
                  <c:v>4.0545650589427202</c:v>
                </c:pt>
                <c:pt idx="384">
                  <c:v>4.0545650589427202</c:v>
                </c:pt>
                <c:pt idx="385">
                  <c:v>4.0545650589427202</c:v>
                </c:pt>
                <c:pt idx="386">
                  <c:v>4.0545650589427202</c:v>
                </c:pt>
                <c:pt idx="387">
                  <c:v>4.0545650589427202</c:v>
                </c:pt>
                <c:pt idx="388">
                  <c:v>4.0545650589427202</c:v>
                </c:pt>
                <c:pt idx="389">
                  <c:v>4.0545650589427202</c:v>
                </c:pt>
                <c:pt idx="390">
                  <c:v>4.0545650589427202</c:v>
                </c:pt>
                <c:pt idx="391">
                  <c:v>4.0545642291552006</c:v>
                </c:pt>
                <c:pt idx="392">
                  <c:v>4.0545633993676802</c:v>
                </c:pt>
                <c:pt idx="393">
                  <c:v>4.0545625695801606</c:v>
                </c:pt>
                <c:pt idx="394">
                  <c:v>4.0545625695801606</c:v>
                </c:pt>
                <c:pt idx="395">
                  <c:v>4.0545625695801606</c:v>
                </c:pt>
                <c:pt idx="396">
                  <c:v>4.0545617397926401</c:v>
                </c:pt>
                <c:pt idx="397">
                  <c:v>4.0545609100051205</c:v>
                </c:pt>
                <c:pt idx="398">
                  <c:v>4.0545667461292796</c:v>
                </c:pt>
                <c:pt idx="399">
                  <c:v>4.0545742142169603</c:v>
                </c:pt>
                <c:pt idx="400">
                  <c:v>4.0545816823046401</c:v>
                </c:pt>
                <c:pt idx="401">
                  <c:v>4.0545891503923199</c:v>
                </c:pt>
                <c:pt idx="402">
                  <c:v>4.0545966184799997</c:v>
                </c:pt>
                <c:pt idx="403">
                  <c:v>4.0546040865676796</c:v>
                </c:pt>
                <c:pt idx="404">
                  <c:v>4.0546115546553603</c:v>
                </c:pt>
                <c:pt idx="405">
                  <c:v>4.0546190227430401</c:v>
                </c:pt>
                <c:pt idx="406">
                  <c:v>4.0546339589183997</c:v>
                </c:pt>
                <c:pt idx="407">
                  <c:v>4.0546414270060795</c:v>
                </c:pt>
                <c:pt idx="408">
                  <c:v>4.0546563631814401</c:v>
                </c:pt>
                <c:pt idx="409">
                  <c:v>4.0546638312691199</c:v>
                </c:pt>
                <c:pt idx="410">
                  <c:v>4.0546712993567997</c:v>
                </c:pt>
                <c:pt idx="411">
                  <c:v>4.0546712993567997</c:v>
                </c:pt>
                <c:pt idx="412">
                  <c:v>4.0546787674444795</c:v>
                </c:pt>
                <c:pt idx="413">
                  <c:v>4.0546862355321602</c:v>
                </c:pt>
                <c:pt idx="414">
                  <c:v>4.0547011717075199</c:v>
                </c:pt>
                <c:pt idx="415">
                  <c:v>4.0547086397951997</c:v>
                </c:pt>
                <c:pt idx="416">
                  <c:v>4.0547161078828795</c:v>
                </c:pt>
                <c:pt idx="417">
                  <c:v>4.0547235759705602</c:v>
                </c:pt>
                <c:pt idx="418">
                  <c:v>4.05473104405824</c:v>
                </c:pt>
                <c:pt idx="419">
                  <c:v>4.0547385121459198</c:v>
                </c:pt>
                <c:pt idx="420">
                  <c:v>4.0547385121459198</c:v>
                </c:pt>
                <c:pt idx="421">
                  <c:v>4.0547459802335997</c:v>
                </c:pt>
                <c:pt idx="422">
                  <c:v>4.0547534483212795</c:v>
                </c:pt>
                <c:pt idx="423">
                  <c:v>4.0547609164089602</c:v>
                </c:pt>
                <c:pt idx="424">
                  <c:v>4.05476838449664</c:v>
                </c:pt>
                <c:pt idx="425">
                  <c:v>4.0547758525843198</c:v>
                </c:pt>
                <c:pt idx="426">
                  <c:v>4.0547907887596795</c:v>
                </c:pt>
                <c:pt idx="427">
                  <c:v>4.0547982568473602</c:v>
                </c:pt>
                <c:pt idx="428">
                  <c:v>4.05480572493504</c:v>
                </c:pt>
                <c:pt idx="429">
                  <c:v>4.05480572493504</c:v>
                </c:pt>
                <c:pt idx="430">
                  <c:v>4.0548131930227198</c:v>
                </c:pt>
                <c:pt idx="431">
                  <c:v>4.0548281291980794</c:v>
                </c:pt>
                <c:pt idx="432">
                  <c:v>4.0548505334611198</c:v>
                </c:pt>
                <c:pt idx="433">
                  <c:v>4.0548654696364794</c:v>
                </c:pt>
                <c:pt idx="434">
                  <c:v>4.0548729377241601</c:v>
                </c:pt>
                <c:pt idx="435">
                  <c:v>4.0548729377241601</c:v>
                </c:pt>
                <c:pt idx="436">
                  <c:v>4.0548804058118399</c:v>
                </c:pt>
                <c:pt idx="437">
                  <c:v>4.0548878738995198</c:v>
                </c:pt>
                <c:pt idx="438">
                  <c:v>4.0548953419871996</c:v>
                </c:pt>
                <c:pt idx="439">
                  <c:v>4.0548953419871996</c:v>
                </c:pt>
                <c:pt idx="440">
                  <c:v>4.0548953419871996</c:v>
                </c:pt>
                <c:pt idx="441">
                  <c:v>4.0548953419871996</c:v>
                </c:pt>
                <c:pt idx="442">
                  <c:v>4.0549028100748794</c:v>
                </c:pt>
                <c:pt idx="443">
                  <c:v>4.0549102781625601</c:v>
                </c:pt>
                <c:pt idx="444">
                  <c:v>4.0549177462502399</c:v>
                </c:pt>
                <c:pt idx="445">
                  <c:v>4.0549177462502399</c:v>
                </c:pt>
                <c:pt idx="446">
                  <c:v>4.0549177462502399</c:v>
                </c:pt>
                <c:pt idx="447">
                  <c:v>4.0549177462502399</c:v>
                </c:pt>
                <c:pt idx="448">
                  <c:v>4.0549177462502399</c:v>
                </c:pt>
                <c:pt idx="449">
                  <c:v>4.0549177462502399</c:v>
                </c:pt>
                <c:pt idx="450">
                  <c:v>4.0549177462502399</c:v>
                </c:pt>
                <c:pt idx="451">
                  <c:v>4.0549177462502399</c:v>
                </c:pt>
                <c:pt idx="452">
                  <c:v>4.0549177462502399</c:v>
                </c:pt>
                <c:pt idx="453">
                  <c:v>4.0549252143379197</c:v>
                </c:pt>
                <c:pt idx="454">
                  <c:v>4.0549326824255996</c:v>
                </c:pt>
                <c:pt idx="455">
                  <c:v>4.0549401505132794</c:v>
                </c:pt>
                <c:pt idx="456">
                  <c:v>4.0549401505132794</c:v>
                </c:pt>
                <c:pt idx="457">
                  <c:v>4.0549401505132794</c:v>
                </c:pt>
                <c:pt idx="458">
                  <c:v>4.0549401505132794</c:v>
                </c:pt>
                <c:pt idx="459">
                  <c:v>4.0549401505132794</c:v>
                </c:pt>
                <c:pt idx="460">
                  <c:v>4.0549401505132794</c:v>
                </c:pt>
                <c:pt idx="461">
                  <c:v>4.0549401505132794</c:v>
                </c:pt>
                <c:pt idx="462">
                  <c:v>4.0549401505132794</c:v>
                </c:pt>
                <c:pt idx="463">
                  <c:v>4.0549401505132794</c:v>
                </c:pt>
                <c:pt idx="464">
                  <c:v>4.0549401505132794</c:v>
                </c:pt>
                <c:pt idx="465">
                  <c:v>4.0549401505132794</c:v>
                </c:pt>
                <c:pt idx="466">
                  <c:v>4.0549401505132794</c:v>
                </c:pt>
                <c:pt idx="467">
                  <c:v>4.0549401505132794</c:v>
                </c:pt>
                <c:pt idx="468">
                  <c:v>4.0549476186009601</c:v>
                </c:pt>
                <c:pt idx="469">
                  <c:v>4.0549550866886399</c:v>
                </c:pt>
                <c:pt idx="470">
                  <c:v>4.0549625547763197</c:v>
                </c:pt>
                <c:pt idx="471">
                  <c:v>4.0549625547763197</c:v>
                </c:pt>
                <c:pt idx="472">
                  <c:v>4.0549625547763197</c:v>
                </c:pt>
                <c:pt idx="473">
                  <c:v>4.0549625547763197</c:v>
                </c:pt>
                <c:pt idx="474">
                  <c:v>4.0549700228639995</c:v>
                </c:pt>
                <c:pt idx="475">
                  <c:v>4.0549774909516803</c:v>
                </c:pt>
                <c:pt idx="476">
                  <c:v>4.0549849590393601</c:v>
                </c:pt>
                <c:pt idx="477">
                  <c:v>4.0549924271270399</c:v>
                </c:pt>
                <c:pt idx="478">
                  <c:v>4.0549998952147197</c:v>
                </c:pt>
                <c:pt idx="479">
                  <c:v>4.0550222994777601</c:v>
                </c:pt>
                <c:pt idx="480">
                  <c:v>4.0550447037407995</c:v>
                </c:pt>
                <c:pt idx="481">
                  <c:v>4.0550745760915197</c:v>
                </c:pt>
                <c:pt idx="482">
                  <c:v>4.0550895122668802</c:v>
                </c:pt>
                <c:pt idx="483">
                  <c:v>4.0551044484422398</c:v>
                </c:pt>
                <c:pt idx="484">
                  <c:v>4.0551119165299196</c:v>
                </c:pt>
                <c:pt idx="485">
                  <c:v>4.0551193846175995</c:v>
                </c:pt>
                <c:pt idx="486">
                  <c:v>4.0551193846175995</c:v>
                </c:pt>
                <c:pt idx="487">
                  <c:v>4.0551268527052802</c:v>
                </c:pt>
                <c:pt idx="488">
                  <c:v>4.05513432079296</c:v>
                </c:pt>
                <c:pt idx="489">
                  <c:v>4.0551417888806398</c:v>
                </c:pt>
                <c:pt idx="490">
                  <c:v>4.0551417888806398</c:v>
                </c:pt>
                <c:pt idx="491">
                  <c:v>4.0551492569683196</c:v>
                </c:pt>
                <c:pt idx="492">
                  <c:v>4.0551567250559994</c:v>
                </c:pt>
                <c:pt idx="493">
                  <c:v>4.0551641931436802</c:v>
                </c:pt>
                <c:pt idx="494">
                  <c:v>4.0551641931436802</c:v>
                </c:pt>
                <c:pt idx="495">
                  <c:v>4.0551641931436802</c:v>
                </c:pt>
                <c:pt idx="496">
                  <c:v>4.05517166123136</c:v>
                </c:pt>
                <c:pt idx="497">
                  <c:v>4.0551791293190398</c:v>
                </c:pt>
                <c:pt idx="498">
                  <c:v>4.0551865974067196</c:v>
                </c:pt>
                <c:pt idx="499">
                  <c:v>4.0551940654943994</c:v>
                </c:pt>
                <c:pt idx="500">
                  <c:v>4.0552015335820801</c:v>
                </c:pt>
                <c:pt idx="501">
                  <c:v>4.0552090016697599</c:v>
                </c:pt>
                <c:pt idx="502">
                  <c:v>4.0552164697574398</c:v>
                </c:pt>
                <c:pt idx="503">
                  <c:v>4.0552239378451196</c:v>
                </c:pt>
                <c:pt idx="504">
                  <c:v>4.0552314059327994</c:v>
                </c:pt>
                <c:pt idx="505">
                  <c:v>4.0552314059327994</c:v>
                </c:pt>
                <c:pt idx="506">
                  <c:v>4.0552314059327994</c:v>
                </c:pt>
                <c:pt idx="507">
                  <c:v>4.0552314059327994</c:v>
                </c:pt>
                <c:pt idx="508">
                  <c:v>4.0552388740204801</c:v>
                </c:pt>
                <c:pt idx="509">
                  <c:v>4.0552463421081599</c:v>
                </c:pt>
                <c:pt idx="510">
                  <c:v>4.0552538101958397</c:v>
                </c:pt>
                <c:pt idx="511">
                  <c:v>4.0552538101958397</c:v>
                </c:pt>
                <c:pt idx="512">
                  <c:v>4.0552612782835196</c:v>
                </c:pt>
                <c:pt idx="513">
                  <c:v>4.0552687463711994</c:v>
                </c:pt>
                <c:pt idx="514">
                  <c:v>4.0552762144588801</c:v>
                </c:pt>
                <c:pt idx="515">
                  <c:v>4.0552762144588801</c:v>
                </c:pt>
                <c:pt idx="516">
                  <c:v>4.0552762144588801</c:v>
                </c:pt>
                <c:pt idx="517">
                  <c:v>4.0552762144588801</c:v>
                </c:pt>
                <c:pt idx="518">
                  <c:v>4.0552836825465599</c:v>
                </c:pt>
                <c:pt idx="519">
                  <c:v>4.0552911506342397</c:v>
                </c:pt>
                <c:pt idx="520">
                  <c:v>4.0552986187219195</c:v>
                </c:pt>
                <c:pt idx="521">
                  <c:v>4.0552986187219195</c:v>
                </c:pt>
                <c:pt idx="522">
                  <c:v>4.0553060868095994</c:v>
                </c:pt>
                <c:pt idx="523">
                  <c:v>4.0553135548972801</c:v>
                </c:pt>
                <c:pt idx="524">
                  <c:v>4.0553210229849599</c:v>
                </c:pt>
                <c:pt idx="525">
                  <c:v>4.0553210229849599</c:v>
                </c:pt>
                <c:pt idx="526">
                  <c:v>4.0553210229849599</c:v>
                </c:pt>
                <c:pt idx="527">
                  <c:v>4.0553210229849599</c:v>
                </c:pt>
                <c:pt idx="528">
                  <c:v>4.0553210229849599</c:v>
                </c:pt>
                <c:pt idx="529">
                  <c:v>4.0553210229849599</c:v>
                </c:pt>
                <c:pt idx="530">
                  <c:v>4.0553210229849599</c:v>
                </c:pt>
                <c:pt idx="531">
                  <c:v>4.0553210229849599</c:v>
                </c:pt>
                <c:pt idx="532">
                  <c:v>4.0553210229849599</c:v>
                </c:pt>
                <c:pt idx="533">
                  <c:v>4.0553210229849599</c:v>
                </c:pt>
                <c:pt idx="534">
                  <c:v>4.0553210229849599</c:v>
                </c:pt>
                <c:pt idx="535">
                  <c:v>4.0553210229849599</c:v>
                </c:pt>
                <c:pt idx="536">
                  <c:v>4.0553210229849599</c:v>
                </c:pt>
                <c:pt idx="537">
                  <c:v>4.0553210229849599</c:v>
                </c:pt>
                <c:pt idx="538">
                  <c:v>4.0553210229849599</c:v>
                </c:pt>
                <c:pt idx="539">
                  <c:v>4.0553284910726397</c:v>
                </c:pt>
                <c:pt idx="540">
                  <c:v>4.0553434272479993</c:v>
                </c:pt>
                <c:pt idx="541">
                  <c:v>4.0553583634233599</c:v>
                </c:pt>
                <c:pt idx="542">
                  <c:v>4.0553658315110397</c:v>
                </c:pt>
                <c:pt idx="543">
                  <c:v>4.0553732995987195</c:v>
                </c:pt>
                <c:pt idx="544">
                  <c:v>4.0553807676863993</c:v>
                </c:pt>
                <c:pt idx="545">
                  <c:v>4.05538823577408</c:v>
                </c:pt>
                <c:pt idx="546">
                  <c:v>4.05538823577408</c:v>
                </c:pt>
                <c:pt idx="547">
                  <c:v>4.05538823577408</c:v>
                </c:pt>
                <c:pt idx="548">
                  <c:v>4.05538823577408</c:v>
                </c:pt>
                <c:pt idx="549">
                  <c:v>4.05538823577408</c:v>
                </c:pt>
                <c:pt idx="550">
                  <c:v>4.05538823577408</c:v>
                </c:pt>
                <c:pt idx="551">
                  <c:v>4.0553957038617598</c:v>
                </c:pt>
                <c:pt idx="552">
                  <c:v>4.0554031719494397</c:v>
                </c:pt>
                <c:pt idx="553">
                  <c:v>4.0554106400371195</c:v>
                </c:pt>
                <c:pt idx="554">
                  <c:v>4.0554181081247993</c:v>
                </c:pt>
                <c:pt idx="555">
                  <c:v>4.0554330443001598</c:v>
                </c:pt>
                <c:pt idx="556">
                  <c:v>4.0554479804755195</c:v>
                </c:pt>
                <c:pt idx="557">
                  <c:v>4.0554554485631993</c:v>
                </c:pt>
                <c:pt idx="558">
                  <c:v>4.05546291665088</c:v>
                </c:pt>
                <c:pt idx="559">
                  <c:v>4.0554703847385598</c:v>
                </c:pt>
                <c:pt idx="560">
                  <c:v>4.0554778528262396</c:v>
                </c:pt>
                <c:pt idx="561">
                  <c:v>4.0554778528262396</c:v>
                </c:pt>
                <c:pt idx="562">
                  <c:v>4.0554778528262396</c:v>
                </c:pt>
                <c:pt idx="563">
                  <c:v>4.0554778528262396</c:v>
                </c:pt>
                <c:pt idx="564">
                  <c:v>4.0554778528262396</c:v>
                </c:pt>
                <c:pt idx="565">
                  <c:v>4.0554778528262396</c:v>
                </c:pt>
                <c:pt idx="566">
                  <c:v>4.0554778528262396</c:v>
                </c:pt>
                <c:pt idx="567">
                  <c:v>4.0554778528262396</c:v>
                </c:pt>
                <c:pt idx="568">
                  <c:v>4.0554853209139194</c:v>
                </c:pt>
                <c:pt idx="569">
                  <c:v>4.05550025708928</c:v>
                </c:pt>
                <c:pt idx="570">
                  <c:v>4.0555151932646396</c:v>
                </c:pt>
                <c:pt idx="571">
                  <c:v>4.0555226613523194</c:v>
                </c:pt>
                <c:pt idx="572">
                  <c:v>4.0555226613523194</c:v>
                </c:pt>
                <c:pt idx="573">
                  <c:v>4.0555301294399992</c:v>
                </c:pt>
                <c:pt idx="574">
                  <c:v>4.0555375975276799</c:v>
                </c:pt>
                <c:pt idx="575">
                  <c:v>4.0555450656153598</c:v>
                </c:pt>
                <c:pt idx="576">
                  <c:v>4.0555450656153598</c:v>
                </c:pt>
                <c:pt idx="577">
                  <c:v>4.0555450656153598</c:v>
                </c:pt>
                <c:pt idx="578">
                  <c:v>4.0555450656153598</c:v>
                </c:pt>
                <c:pt idx="579">
                  <c:v>4.0555525337030396</c:v>
                </c:pt>
                <c:pt idx="580">
                  <c:v>4.0555600017907194</c:v>
                </c:pt>
                <c:pt idx="581">
                  <c:v>4.0555674698783992</c:v>
                </c:pt>
                <c:pt idx="582">
                  <c:v>4.0555674698783992</c:v>
                </c:pt>
                <c:pt idx="583">
                  <c:v>4.0555674698783992</c:v>
                </c:pt>
                <c:pt idx="584">
                  <c:v>4.0555674698783992</c:v>
                </c:pt>
                <c:pt idx="585">
                  <c:v>4.0555674698783992</c:v>
                </c:pt>
                <c:pt idx="586">
                  <c:v>4.0555674698783992</c:v>
                </c:pt>
                <c:pt idx="587">
                  <c:v>4.0555674698783992</c:v>
                </c:pt>
                <c:pt idx="588">
                  <c:v>4.0555674698783992</c:v>
                </c:pt>
                <c:pt idx="589">
                  <c:v>4.0555674698783992</c:v>
                </c:pt>
                <c:pt idx="590">
                  <c:v>4.0555674698783992</c:v>
                </c:pt>
                <c:pt idx="591">
                  <c:v>4.0555674698783992</c:v>
                </c:pt>
                <c:pt idx="592">
                  <c:v>4.0555674698783992</c:v>
                </c:pt>
                <c:pt idx="593">
                  <c:v>4.0555674698783992</c:v>
                </c:pt>
                <c:pt idx="594">
                  <c:v>4.0555674698783992</c:v>
                </c:pt>
                <c:pt idx="595">
                  <c:v>4.0555674698783992</c:v>
                </c:pt>
                <c:pt idx="596">
                  <c:v>4.0555749379660799</c:v>
                </c:pt>
                <c:pt idx="597">
                  <c:v>4.0555824060537597</c:v>
                </c:pt>
                <c:pt idx="598">
                  <c:v>4.0555898741414396</c:v>
                </c:pt>
                <c:pt idx="599">
                  <c:v>4.0555898741414396</c:v>
                </c:pt>
                <c:pt idx="600">
                  <c:v>4.0555898741414396</c:v>
                </c:pt>
                <c:pt idx="601">
                  <c:v>4.0555973422291194</c:v>
                </c:pt>
                <c:pt idx="602">
                  <c:v>4.0556048103167992</c:v>
                </c:pt>
                <c:pt idx="603">
                  <c:v>4.0556122784044799</c:v>
                </c:pt>
                <c:pt idx="604">
                  <c:v>4.0556122784044799</c:v>
                </c:pt>
                <c:pt idx="605">
                  <c:v>4.0556122784044799</c:v>
                </c:pt>
                <c:pt idx="606">
                  <c:v>4.0556122784044799</c:v>
                </c:pt>
                <c:pt idx="607">
                  <c:v>4.0556197464921597</c:v>
                </c:pt>
                <c:pt idx="608">
                  <c:v>4.0556272145798395</c:v>
                </c:pt>
                <c:pt idx="609">
                  <c:v>4.0556346826675194</c:v>
                </c:pt>
                <c:pt idx="610">
                  <c:v>4.0556346826675194</c:v>
                </c:pt>
                <c:pt idx="611">
                  <c:v>4.0556346826675194</c:v>
                </c:pt>
                <c:pt idx="612">
                  <c:v>4.0558902901626883</c:v>
                </c:pt>
                <c:pt idx="613">
                  <c:v>4.0556442305034244</c:v>
                </c:pt>
                <c:pt idx="614">
                  <c:v>4.055465397316607</c:v>
                </c:pt>
                <c:pt idx="615">
                  <c:v>4.05471</c:v>
                </c:pt>
                <c:pt idx="616">
                  <c:v>4.0552553868889607</c:v>
                </c:pt>
                <c:pt idx="617">
                  <c:v>4.0567599999999997</c:v>
                </c:pt>
                <c:pt idx="618">
                  <c:v>4.05471</c:v>
                </c:pt>
                <c:pt idx="619">
                  <c:v>4.0558660705343996</c:v>
                </c:pt>
                <c:pt idx="620">
                  <c:v>4.0551199999999996</c:v>
                </c:pt>
                <c:pt idx="621">
                  <c:v>4.0547640415283208</c:v>
                </c:pt>
                <c:pt idx="622">
                  <c:v>4.0547823842918396</c:v>
                </c:pt>
                <c:pt idx="623">
                  <c:v>4.0558595633012482</c:v>
                </c:pt>
                <c:pt idx="624">
                  <c:v>4.055952242819072</c:v>
                </c:pt>
                <c:pt idx="625">
                  <c:v>4.05471</c:v>
                </c:pt>
                <c:pt idx="626">
                  <c:v>4.0555800643361284</c:v>
                </c:pt>
                <c:pt idx="627">
                  <c:v>4.0561999999999996</c:v>
                </c:pt>
                <c:pt idx="628">
                  <c:v>4.05471</c:v>
                </c:pt>
                <c:pt idx="629">
                  <c:v>4.05471</c:v>
                </c:pt>
                <c:pt idx="630">
                  <c:v>4.0568600000000004</c:v>
                </c:pt>
                <c:pt idx="631">
                  <c:v>4.05511917099264</c:v>
                </c:pt>
                <c:pt idx="632">
                  <c:v>4.0558964408934397</c:v>
                </c:pt>
                <c:pt idx="633">
                  <c:v>4.0559595331884806</c:v>
                </c:pt>
                <c:pt idx="634">
                  <c:v>4.0568600000000004</c:v>
                </c:pt>
                <c:pt idx="635">
                  <c:v>4.0549479353983999</c:v>
                </c:pt>
                <c:pt idx="636">
                  <c:v>4.0549769006060794</c:v>
                </c:pt>
                <c:pt idx="637">
                  <c:v>4.0568600000000004</c:v>
                </c:pt>
                <c:pt idx="638">
                  <c:v>4.0560907809395204</c:v>
                </c:pt>
                <c:pt idx="639">
                  <c:v>4.0561123264025607</c:v>
                </c:pt>
                <c:pt idx="640">
                  <c:v>4.05480077901312</c:v>
                </c:pt>
                <c:pt idx="641">
                  <c:v>4.05593</c:v>
                </c:pt>
                <c:pt idx="642">
                  <c:v>4.0557704382079995</c:v>
                </c:pt>
                <c:pt idx="643">
                  <c:v>4.0568088236595203</c:v>
                </c:pt>
                <c:pt idx="644">
                  <c:v>4.0551589500369918</c:v>
                </c:pt>
                <c:pt idx="645">
                  <c:v>4.05593</c:v>
                </c:pt>
                <c:pt idx="646">
                  <c:v>4.0558641597314562</c:v>
                </c:pt>
                <c:pt idx="647">
                  <c:v>4.0556201686681606</c:v>
                </c:pt>
                <c:pt idx="648">
                  <c:v>4.0546883479948805</c:v>
                </c:pt>
                <c:pt idx="649">
                  <c:v>4.0551635917676805</c:v>
                </c:pt>
                <c:pt idx="650">
                  <c:v>4.0568600000000004</c:v>
                </c:pt>
                <c:pt idx="651">
                  <c:v>4.0547358104300804</c:v>
                </c:pt>
                <c:pt idx="652">
                  <c:v>4.05471</c:v>
                </c:pt>
                <c:pt idx="653">
                  <c:v>4.0564975108256007</c:v>
                </c:pt>
                <c:pt idx="654">
                  <c:v>4.0559014683863035</c:v>
                </c:pt>
                <c:pt idx="655">
                  <c:v>4.0551359031571197</c:v>
                </c:pt>
                <c:pt idx="656">
                  <c:v>4.05471</c:v>
                </c:pt>
                <c:pt idx="657">
                  <c:v>4.0566854427315198</c:v>
                </c:pt>
                <c:pt idx="658">
                  <c:v>4.0555176646105604</c:v>
                </c:pt>
                <c:pt idx="659">
                  <c:v>4.0554192280473602</c:v>
                </c:pt>
                <c:pt idx="660">
                  <c:v>4.0547552940679683</c:v>
                </c:pt>
                <c:pt idx="661">
                  <c:v>4.0557826965798398</c:v>
                </c:pt>
                <c:pt idx="662">
                  <c:v>4.0561187000199679</c:v>
                </c:pt>
                <c:pt idx="663">
                  <c:v>4.0551000000000004</c:v>
                </c:pt>
                <c:pt idx="664">
                  <c:v>4.0549236199703032</c:v>
                </c:pt>
                <c:pt idx="665">
                  <c:v>4.0534202167162876</c:v>
                </c:pt>
                <c:pt idx="666">
                  <c:v>4.0525433515439353</c:v>
                </c:pt>
                <c:pt idx="667">
                  <c:v>4.0568600000000004</c:v>
                </c:pt>
                <c:pt idx="668">
                  <c:v>4.0556003681548809</c:v>
                </c:pt>
                <c:pt idx="669">
                  <c:v>4.0563360928496639</c:v>
                </c:pt>
                <c:pt idx="670">
                  <c:v>4.0550124061597437</c:v>
                </c:pt>
                <c:pt idx="671">
                  <c:v>4.05471</c:v>
                </c:pt>
                <c:pt idx="672">
                  <c:v>4.0562171761134085</c:v>
                </c:pt>
                <c:pt idx="673">
                  <c:v>4.054610493579264</c:v>
                </c:pt>
                <c:pt idx="674">
                  <c:v>4.0557481311994881</c:v>
                </c:pt>
                <c:pt idx="675">
                  <c:v>4.0567099999999998</c:v>
                </c:pt>
                <c:pt idx="676">
                  <c:v>4.0614417547520008</c:v>
                </c:pt>
                <c:pt idx="677">
                  <c:v>4.054295069621249</c:v>
                </c:pt>
                <c:pt idx="678">
                  <c:v>3.9978926356963846</c:v>
                </c:pt>
                <c:pt idx="679">
                  <c:v>3.9906977828499199</c:v>
                </c:pt>
                <c:pt idx="680">
                  <c:v>3.9919602213575685</c:v>
                </c:pt>
                <c:pt idx="681">
                  <c:v>3.9913462469777921</c:v>
                </c:pt>
                <c:pt idx="682">
                  <c:v>3.992964205693184</c:v>
                </c:pt>
                <c:pt idx="683">
                  <c:v>3.9939900000000002</c:v>
                </c:pt>
                <c:pt idx="684">
                  <c:v>3.9942264572604165</c:v>
                </c:pt>
                <c:pt idx="685">
                  <c:v>4.052274851969921</c:v>
                </c:pt>
                <c:pt idx="686">
                  <c:v>3.9870526859220479</c:v>
                </c:pt>
                <c:pt idx="687">
                  <c:v>3.9852599999999998</c:v>
                </c:pt>
                <c:pt idx="688">
                  <c:v>3.9853819534608634</c:v>
                </c:pt>
                <c:pt idx="689">
                  <c:v>3.9872579037004803</c:v>
                </c:pt>
                <c:pt idx="690">
                  <c:v>3.9891525074944001</c:v>
                </c:pt>
                <c:pt idx="691">
                  <c:v>3.9906700000000002</c:v>
                </c:pt>
                <c:pt idx="692">
                  <c:v>3.9960808126712317</c:v>
                </c:pt>
                <c:pt idx="693">
                  <c:v>3.9999451142648312</c:v>
                </c:pt>
                <c:pt idx="694">
                  <c:v>4.007668375997441</c:v>
                </c:pt>
                <c:pt idx="695">
                  <c:v>4.0041700000000002</c:v>
                </c:pt>
                <c:pt idx="696">
                  <c:v>3.9968290513625595</c:v>
                </c:pt>
                <c:pt idx="697">
                  <c:v>3.990574947495424</c:v>
                </c:pt>
                <c:pt idx="698">
                  <c:v>3.9854739034798081</c:v>
                </c:pt>
                <c:pt idx="699">
                  <c:v>3.98733</c:v>
                </c:pt>
                <c:pt idx="700">
                  <c:v>3.9867558268842238</c:v>
                </c:pt>
                <c:pt idx="701">
                  <c:v>3.9852599999999998</c:v>
                </c:pt>
                <c:pt idx="702">
                  <c:v>3.9876568813422075</c:v>
                </c:pt>
                <c:pt idx="703">
                  <c:v>3.9893700892052477</c:v>
                </c:pt>
                <c:pt idx="704">
                  <c:v>3.9891118590941437</c:v>
                </c:pt>
                <c:pt idx="705">
                  <c:v>3.9845860278067202</c:v>
                </c:pt>
                <c:pt idx="706">
                  <c:v>3.9831799095221765</c:v>
                </c:pt>
                <c:pt idx="707">
                  <c:v>3.9831313037442562</c:v>
                </c:pt>
                <c:pt idx="708">
                  <c:v>3.9831799999999999</c:v>
                </c:pt>
                <c:pt idx="709">
                  <c:v>3.9833564125644796</c:v>
                </c:pt>
                <c:pt idx="710">
                  <c:v>3.9868653988234239</c:v>
                </c:pt>
                <c:pt idx="711">
                  <c:v>3.985269015424</c:v>
                </c:pt>
                <c:pt idx="712">
                  <c:v>3.98889</c:v>
                </c:pt>
                <c:pt idx="713">
                  <c:v>3.9883497412992002</c:v>
                </c:pt>
                <c:pt idx="714">
                  <c:v>3.9892574486229755</c:v>
                </c:pt>
                <c:pt idx="715">
                  <c:v>3.9918208888744959</c:v>
                </c:pt>
                <c:pt idx="716">
                  <c:v>3.9923102721587198</c:v>
                </c:pt>
                <c:pt idx="717">
                  <c:v>3.9833726251202557</c:v>
                </c:pt>
                <c:pt idx="718">
                  <c:v>3.9942361808212481</c:v>
                </c:pt>
                <c:pt idx="719">
                  <c:v>4.0491655068244654</c:v>
                </c:pt>
                <c:pt idx="720">
                  <c:v>4.2740678685597402</c:v>
                </c:pt>
                <c:pt idx="721">
                  <c:v>4.1171899999999999</c:v>
                </c:pt>
                <c:pt idx="722">
                  <c:v>4.0844733349061144</c:v>
                </c:pt>
                <c:pt idx="723">
                  <c:v>3.9792049902663673</c:v>
                </c:pt>
                <c:pt idx="724">
                  <c:v>3.9758797766988803</c:v>
                </c:pt>
                <c:pt idx="725">
                  <c:v>3.9735016656879356</c:v>
                </c:pt>
                <c:pt idx="726">
                  <c:v>3.9740799999999998</c:v>
                </c:pt>
                <c:pt idx="727">
                  <c:v>3.9740799999999998</c:v>
                </c:pt>
                <c:pt idx="728">
                  <c:v>3.9740799999999998</c:v>
                </c:pt>
                <c:pt idx="729">
                  <c:v>3.97403781137408</c:v>
                </c:pt>
                <c:pt idx="730">
                  <c:v>3.9740722524729595</c:v>
                </c:pt>
                <c:pt idx="731">
                  <c:v>3.9740799999999998</c:v>
                </c:pt>
                <c:pt idx="732">
                  <c:v>3.972742888017919</c:v>
                </c:pt>
                <c:pt idx="733">
                  <c:v>3.9724485615699199</c:v>
                </c:pt>
                <c:pt idx="734">
                  <c:v>3.9739884876851197</c:v>
                </c:pt>
                <c:pt idx="735">
                  <c:v>3.9739865587084799</c:v>
                </c:pt>
                <c:pt idx="736">
                  <c:v>3.9739800000000001</c:v>
                </c:pt>
                <c:pt idx="737">
                  <c:v>3.9740648456128</c:v>
                </c:pt>
                <c:pt idx="738">
                  <c:v>3.97324265536</c:v>
                </c:pt>
                <c:pt idx="739">
                  <c:v>3.9726242514575363</c:v>
                </c:pt>
                <c:pt idx="740">
                  <c:v>3.9732195365511682</c:v>
                </c:pt>
                <c:pt idx="741">
                  <c:v>3.9740799999999998</c:v>
                </c:pt>
                <c:pt idx="742">
                  <c:v>3.9740799999999998</c:v>
                </c:pt>
                <c:pt idx="743">
                  <c:v>3.9735404107584</c:v>
                </c:pt>
                <c:pt idx="744">
                  <c:v>3.9731361856192002</c:v>
                </c:pt>
                <c:pt idx="745">
                  <c:v>3.9740799999999998</c:v>
                </c:pt>
                <c:pt idx="746">
                  <c:v>3.9740799999999998</c:v>
                </c:pt>
                <c:pt idx="747">
                  <c:v>3.9740799999999998</c:v>
                </c:pt>
                <c:pt idx="748">
                  <c:v>3.9740799999999998</c:v>
                </c:pt>
                <c:pt idx="749">
                  <c:v>3.9724920596391673</c:v>
                </c:pt>
                <c:pt idx="750">
                  <c:v>3.9818899999999999</c:v>
                </c:pt>
                <c:pt idx="751">
                  <c:v>3.9820913317241597</c:v>
                </c:pt>
                <c:pt idx="752">
                  <c:v>4.0022153754598406</c:v>
                </c:pt>
                <c:pt idx="753">
                  <c:v>4.0475195483448321</c:v>
                </c:pt>
                <c:pt idx="754">
                  <c:v>4.0786900288753927</c:v>
                </c:pt>
                <c:pt idx="755">
                  <c:v>4.0294800000000004</c:v>
                </c:pt>
                <c:pt idx="756">
                  <c:v>4.0294800000000004</c:v>
                </c:pt>
                <c:pt idx="757">
                  <c:v>3.9878599660543994</c:v>
                </c:pt>
                <c:pt idx="758">
                  <c:v>3.9751235299760639</c:v>
                </c:pt>
                <c:pt idx="759">
                  <c:v>3.9731000000000001</c:v>
                </c:pt>
                <c:pt idx="760">
                  <c:v>3.9691563546112008</c:v>
                </c:pt>
                <c:pt idx="761">
                  <c:v>3.9647800000000002</c:v>
                </c:pt>
                <c:pt idx="762">
                  <c:v>3.9645448769228806</c:v>
                </c:pt>
                <c:pt idx="763">
                  <c:v>3.9626781869178882</c:v>
                </c:pt>
                <c:pt idx="764">
                  <c:v>3.9625599999999999</c:v>
                </c:pt>
                <c:pt idx="765">
                  <c:v>3.9625599999999999</c:v>
                </c:pt>
                <c:pt idx="766">
                  <c:v>3.9616088737239035</c:v>
                </c:pt>
                <c:pt idx="767">
                  <c:v>3.9609200000000002</c:v>
                </c:pt>
                <c:pt idx="768">
                  <c:v>3.9609200000000002</c:v>
                </c:pt>
                <c:pt idx="769">
                  <c:v>3.9608978713224965</c:v>
                </c:pt>
                <c:pt idx="770">
                  <c:v>3.9607605691475203</c:v>
                </c:pt>
                <c:pt idx="771">
                  <c:v>3.96075</c:v>
                </c:pt>
                <c:pt idx="772">
                  <c:v>3.9600231695408645</c:v>
                </c:pt>
                <c:pt idx="773">
                  <c:v>3.9592900000000002</c:v>
                </c:pt>
                <c:pt idx="774">
                  <c:v>3.9592900000000002</c:v>
                </c:pt>
                <c:pt idx="775">
                  <c:v>3.9592900000000002</c:v>
                </c:pt>
                <c:pt idx="776">
                  <c:v>3.9591633390786556</c:v>
                </c:pt>
                <c:pt idx="777">
                  <c:v>3.95912</c:v>
                </c:pt>
                <c:pt idx="778">
                  <c:v>3.9601041749094397</c:v>
                </c:pt>
                <c:pt idx="779">
                  <c:v>3.96075</c:v>
                </c:pt>
                <c:pt idx="780">
                  <c:v>3.9607216190624004</c:v>
                </c:pt>
                <c:pt idx="781">
                  <c:v>3.9600796984380158</c:v>
                </c:pt>
                <c:pt idx="782">
                  <c:v>3.95953</c:v>
                </c:pt>
                <c:pt idx="783">
                  <c:v>3.9594525968035836</c:v>
                </c:pt>
                <c:pt idx="784">
                  <c:v>3.9592900000000002</c:v>
                </c:pt>
                <c:pt idx="785">
                  <c:v>3.9593960593899524</c:v>
                </c:pt>
                <c:pt idx="786">
                  <c:v>3.9608928854376964</c:v>
                </c:pt>
                <c:pt idx="787">
                  <c:v>3.9609200000000002</c:v>
                </c:pt>
                <c:pt idx="788">
                  <c:v>3.9609200000000002</c:v>
                </c:pt>
                <c:pt idx="789">
                  <c:v>3.9610820349568003</c:v>
                </c:pt>
                <c:pt idx="790">
                  <c:v>3.9611200000000002</c:v>
                </c:pt>
                <c:pt idx="791">
                  <c:v>3.9611200000000002</c:v>
                </c:pt>
                <c:pt idx="792">
                  <c:v>3.9618797912810244</c:v>
                </c:pt>
                <c:pt idx="793">
                  <c:v>3.9623900000000001</c:v>
                </c:pt>
                <c:pt idx="794">
                  <c:v>3.9624432363600639</c:v>
                </c:pt>
                <c:pt idx="795">
                  <c:v>3.9625599999999999</c:v>
                </c:pt>
                <c:pt idx="796">
                  <c:v>3.9625599999999999</c:v>
                </c:pt>
                <c:pt idx="797">
                  <c:v>3.9625599999999999</c:v>
                </c:pt>
                <c:pt idx="798">
                  <c:v>3.9625599999999999</c:v>
                </c:pt>
                <c:pt idx="799">
                  <c:v>3.9625599999999999</c:v>
                </c:pt>
                <c:pt idx="800">
                  <c:v>3.9625599999999999</c:v>
                </c:pt>
                <c:pt idx="801">
                  <c:v>3.9625599999999999</c:v>
                </c:pt>
                <c:pt idx="802">
                  <c:v>3.9625599999999999</c:v>
                </c:pt>
                <c:pt idx="803">
                  <c:v>3.9625664674117118</c:v>
                </c:pt>
                <c:pt idx="804">
                  <c:v>3.96258</c:v>
                </c:pt>
                <c:pt idx="805">
                  <c:v>3.9627478343004161</c:v>
                </c:pt>
                <c:pt idx="806">
                  <c:v>3.9646170689871361</c:v>
                </c:pt>
                <c:pt idx="807">
                  <c:v>3.9647600000000001</c:v>
                </c:pt>
                <c:pt idx="808">
                  <c:v>3.9649388937646077</c:v>
                </c:pt>
                <c:pt idx="809">
                  <c:v>3.96591117550784</c:v>
                </c:pt>
                <c:pt idx="810">
                  <c:v>3.9665900000000001</c:v>
                </c:pt>
                <c:pt idx="811">
                  <c:v>3.9667888994551039</c:v>
                </c:pt>
                <c:pt idx="812">
                  <c:v>3.9672200000000002</c:v>
                </c:pt>
                <c:pt idx="813">
                  <c:v>3.9672402130000641</c:v>
                </c:pt>
                <c:pt idx="814">
                  <c:v>3.9674702301006084</c:v>
                </c:pt>
                <c:pt idx="815">
                  <c:v>3.9674900000000002</c:v>
                </c:pt>
                <c:pt idx="816">
                  <c:v>3.9674900000000002</c:v>
                </c:pt>
                <c:pt idx="817">
                  <c:v>3.9674900000000002</c:v>
                </c:pt>
                <c:pt idx="818">
                  <c:v>3.9674900000000002</c:v>
                </c:pt>
                <c:pt idx="819">
                  <c:v>3.9674900000000002</c:v>
                </c:pt>
                <c:pt idx="820">
                  <c:v>3.9674900000000002</c:v>
                </c:pt>
                <c:pt idx="821">
                  <c:v>3.9677096513527039</c:v>
                </c:pt>
                <c:pt idx="822">
                  <c:v>3.9677799999999999</c:v>
                </c:pt>
                <c:pt idx="823">
                  <c:v>3.9675997144184323</c:v>
                </c:pt>
                <c:pt idx="824">
                  <c:v>3.9674900000000002</c:v>
                </c:pt>
                <c:pt idx="825">
                  <c:v>3.9711394268276479</c:v>
                </c:pt>
                <c:pt idx="826">
                  <c:v>3.9668370905407997</c:v>
                </c:pt>
                <c:pt idx="827">
                  <c:v>3.9560200000000001</c:v>
                </c:pt>
                <c:pt idx="828">
                  <c:v>3.9560200000000001</c:v>
                </c:pt>
                <c:pt idx="829">
                  <c:v>3.9560200000000001</c:v>
                </c:pt>
                <c:pt idx="830">
                  <c:v>3.9560200000000001</c:v>
                </c:pt>
                <c:pt idx="831">
                  <c:v>3.9547797927231998</c:v>
                </c:pt>
                <c:pt idx="832">
                  <c:v>3.9551103780582402</c:v>
                </c:pt>
                <c:pt idx="833">
                  <c:v>3.9560200000000001</c:v>
                </c:pt>
                <c:pt idx="834">
                  <c:v>3.9554058664970233</c:v>
                </c:pt>
                <c:pt idx="835">
                  <c:v>3.9539900000000001</c:v>
                </c:pt>
                <c:pt idx="836">
                  <c:v>3.9538999061401601</c:v>
                </c:pt>
                <c:pt idx="837">
                  <c:v>3.952413037542656</c:v>
                </c:pt>
                <c:pt idx="838">
                  <c:v>3.951864730985728</c:v>
                </c:pt>
                <c:pt idx="839">
                  <c:v>3.9517000000000002</c:v>
                </c:pt>
                <c:pt idx="840">
                  <c:v>3.9523463338264322</c:v>
                </c:pt>
                <c:pt idx="841">
                  <c:v>3.9538700000000002</c:v>
                </c:pt>
                <c:pt idx="842">
                  <c:v>3.9538643435125764</c:v>
                </c:pt>
                <c:pt idx="843">
                  <c:v>3.9537396541079044</c:v>
                </c:pt>
                <c:pt idx="844">
                  <c:v>3.952455819808768</c:v>
                </c:pt>
                <c:pt idx="845">
                  <c:v>3.95221</c:v>
                </c:pt>
                <c:pt idx="846">
                  <c:v>3.95221</c:v>
                </c:pt>
                <c:pt idx="847">
                  <c:v>3.95221</c:v>
                </c:pt>
                <c:pt idx="848">
                  <c:v>3.9514343743313916</c:v>
                </c:pt>
                <c:pt idx="849">
                  <c:v>3.9515335108249605</c:v>
                </c:pt>
                <c:pt idx="850">
                  <c:v>3.9537300000000002</c:v>
                </c:pt>
                <c:pt idx="851">
                  <c:v>3.9537203272161277</c:v>
                </c:pt>
                <c:pt idx="852">
                  <c:v>3.9523917820774397</c:v>
                </c:pt>
                <c:pt idx="853">
                  <c:v>3.9534156226560002</c:v>
                </c:pt>
                <c:pt idx="854">
                  <c:v>3.9526149300428806</c:v>
                </c:pt>
                <c:pt idx="855">
                  <c:v>3.9520265197642233</c:v>
                </c:pt>
                <c:pt idx="856">
                  <c:v>3.95194</c:v>
                </c:pt>
                <c:pt idx="857">
                  <c:v>3.9528342071302403</c:v>
                </c:pt>
                <c:pt idx="858">
                  <c:v>3.953031549767168</c:v>
                </c:pt>
                <c:pt idx="859">
                  <c:v>3.95194</c:v>
                </c:pt>
                <c:pt idx="860">
                  <c:v>3.95194</c:v>
                </c:pt>
                <c:pt idx="861">
                  <c:v>3.95194</c:v>
                </c:pt>
                <c:pt idx="862">
                  <c:v>3.95194</c:v>
                </c:pt>
                <c:pt idx="863">
                  <c:v>3.95194</c:v>
                </c:pt>
                <c:pt idx="864">
                  <c:v>3.9531746917998083</c:v>
                </c:pt>
                <c:pt idx="865">
                  <c:v>3.9524494349164794</c:v>
                </c:pt>
                <c:pt idx="866">
                  <c:v>3.95182980045184</c:v>
                </c:pt>
                <c:pt idx="867">
                  <c:v>3.95194</c:v>
                </c:pt>
                <c:pt idx="868">
                  <c:v>3.9528541840979194</c:v>
                </c:pt>
                <c:pt idx="869">
                  <c:v>3.9540366322654723</c:v>
                </c:pt>
                <c:pt idx="870">
                  <c:v>3.9546147831283198</c:v>
                </c:pt>
                <c:pt idx="871">
                  <c:v>3.9557358265036795</c:v>
                </c:pt>
                <c:pt idx="872">
                  <c:v>3.9539900000000001</c:v>
                </c:pt>
                <c:pt idx="873">
                  <c:v>3.9539900000000001</c:v>
                </c:pt>
                <c:pt idx="874">
                  <c:v>3.9537587691056642</c:v>
                </c:pt>
                <c:pt idx="875">
                  <c:v>3.9524351072624637</c:v>
                </c:pt>
                <c:pt idx="876">
                  <c:v>3.9534227485521924</c:v>
                </c:pt>
                <c:pt idx="877">
                  <c:v>3.9525074880360962</c:v>
                </c:pt>
                <c:pt idx="878">
                  <c:v>3.95194</c:v>
                </c:pt>
                <c:pt idx="879">
                  <c:v>3.9525432491544321</c:v>
                </c:pt>
                <c:pt idx="880">
                  <c:v>3.9535269177856005</c:v>
                </c:pt>
                <c:pt idx="881">
                  <c:v>3.9523245003499525</c:v>
                </c:pt>
                <c:pt idx="882">
                  <c:v>3.9518335924057597</c:v>
                </c:pt>
                <c:pt idx="883">
                  <c:v>3.9519222162412802</c:v>
                </c:pt>
                <c:pt idx="884">
                  <c:v>3.95221</c:v>
                </c:pt>
                <c:pt idx="885">
                  <c:v>3.95221</c:v>
                </c:pt>
                <c:pt idx="886">
                  <c:v>3.9519798704273921</c:v>
                </c:pt>
                <c:pt idx="887">
                  <c:v>3.9525194017246723</c:v>
                </c:pt>
                <c:pt idx="888">
                  <c:v>3.9530058345774082</c:v>
                </c:pt>
                <c:pt idx="889">
                  <c:v>3.953040097208576</c:v>
                </c:pt>
                <c:pt idx="890">
                  <c:v>3.95275</c:v>
                </c:pt>
                <c:pt idx="891">
                  <c:v>3.95275</c:v>
                </c:pt>
                <c:pt idx="892">
                  <c:v>3.9523543737717763</c:v>
                </c:pt>
                <c:pt idx="893">
                  <c:v>3.9530675306350083</c:v>
                </c:pt>
                <c:pt idx="894">
                  <c:v>3.9531694391769605</c:v>
                </c:pt>
                <c:pt idx="895">
                  <c:v>3.9524735910110724</c:v>
                </c:pt>
                <c:pt idx="896">
                  <c:v>3.9536850807902719</c:v>
                </c:pt>
                <c:pt idx="897">
                  <c:v>3.9537</c:v>
                </c:pt>
                <c:pt idx="898">
                  <c:v>3.9537</c:v>
                </c:pt>
                <c:pt idx="899">
                  <c:v>3.9595350386595842</c:v>
                </c:pt>
                <c:pt idx="900">
                  <c:v>3.9594569015979513</c:v>
                </c:pt>
                <c:pt idx="901">
                  <c:v>3.9533313919539199</c:v>
                </c:pt>
                <c:pt idx="902">
                  <c:v>3.95194</c:v>
                </c:pt>
                <c:pt idx="903">
                  <c:v>3.95194</c:v>
                </c:pt>
                <c:pt idx="904">
                  <c:v>3.951733549852928</c:v>
                </c:pt>
                <c:pt idx="905">
                  <c:v>3.9523534135564797</c:v>
                </c:pt>
                <c:pt idx="906">
                  <c:v>3.9519935706423035</c:v>
                </c:pt>
                <c:pt idx="907">
                  <c:v>3.9517249532439038</c:v>
                </c:pt>
                <c:pt idx="908">
                  <c:v>3.95275</c:v>
                </c:pt>
                <c:pt idx="909">
                  <c:v>3.95275</c:v>
                </c:pt>
                <c:pt idx="910">
                  <c:v>3.95275</c:v>
                </c:pt>
                <c:pt idx="911">
                  <c:v>3.9531100504258561</c:v>
                </c:pt>
                <c:pt idx="912">
                  <c:v>3.9526845923279352</c:v>
                </c:pt>
                <c:pt idx="913">
                  <c:v>3.953141735112192</c:v>
                </c:pt>
                <c:pt idx="914">
                  <c:v>3.9537</c:v>
                </c:pt>
                <c:pt idx="915">
                  <c:v>3.9537</c:v>
                </c:pt>
                <c:pt idx="916">
                  <c:v>3.9536595574456324</c:v>
                </c:pt>
                <c:pt idx="917">
                  <c:v>3.9524646634168321</c:v>
                </c:pt>
                <c:pt idx="918">
                  <c:v>3.9532741284925441</c:v>
                </c:pt>
                <c:pt idx="919">
                  <c:v>3.9529122200117759</c:v>
                </c:pt>
                <c:pt idx="920">
                  <c:v>3.9522400000000002</c:v>
                </c:pt>
                <c:pt idx="921">
                  <c:v>3.9522051485132801</c:v>
                </c:pt>
                <c:pt idx="922">
                  <c:v>3.95198774418304</c:v>
                </c:pt>
                <c:pt idx="923">
                  <c:v>3.9583622184255995</c:v>
                </c:pt>
                <c:pt idx="924">
                  <c:v>3.961770335760896</c:v>
                </c:pt>
                <c:pt idx="925">
                  <c:v>3.9559135848063995</c:v>
                </c:pt>
                <c:pt idx="926">
                  <c:v>3.9531447098472956</c:v>
                </c:pt>
                <c:pt idx="927">
                  <c:v>3.9523289733959679</c:v>
                </c:pt>
                <c:pt idx="928">
                  <c:v>3.9516920284956161</c:v>
                </c:pt>
                <c:pt idx="929">
                  <c:v>3.9516800000000001</c:v>
                </c:pt>
                <c:pt idx="930">
                  <c:v>3.9516800000000001</c:v>
                </c:pt>
                <c:pt idx="931">
                  <c:v>3.9516800000000001</c:v>
                </c:pt>
                <c:pt idx="932">
                  <c:v>3.9516800000000001</c:v>
                </c:pt>
                <c:pt idx="933">
                  <c:v>3.9516800000000001</c:v>
                </c:pt>
                <c:pt idx="934">
                  <c:v>3.9517230557486083</c:v>
                </c:pt>
                <c:pt idx="935">
                  <c:v>3.9519235324134403</c:v>
                </c:pt>
                <c:pt idx="936">
                  <c:v>3.9521490686613765</c:v>
                </c:pt>
                <c:pt idx="937">
                  <c:v>3.9523996644924164</c:v>
                </c:pt>
                <c:pt idx="938">
                  <c:v>3.9526920262952965</c:v>
                </c:pt>
                <c:pt idx="939">
                  <c:v>3.9530345072643844</c:v>
                </c:pt>
                <c:pt idx="940">
                  <c:v>3.9529937190400002</c:v>
                </c:pt>
                <c:pt idx="941">
                  <c:v>3.9526410593440002</c:v>
                </c:pt>
                <c:pt idx="942">
                  <c:v>3.9522607400640002</c:v>
                </c:pt>
                <c:pt idx="943">
                  <c:v>3.9520099733002243</c:v>
                </c:pt>
                <c:pt idx="944">
                  <c:v>3.9523191521301766</c:v>
                </c:pt>
                <c:pt idx="945">
                  <c:v>3.9526552160757764</c:v>
                </c:pt>
                <c:pt idx="946">
                  <c:v>3.952885933777408</c:v>
                </c:pt>
                <c:pt idx="947">
                  <c:v>3.9530538827714561</c:v>
                </c:pt>
                <c:pt idx="948">
                  <c:v>3.9531877551580163</c:v>
                </c:pt>
                <c:pt idx="949">
                  <c:v>3.9531900000000002</c:v>
                </c:pt>
                <c:pt idx="950">
                  <c:v>3.9531900000000002</c:v>
                </c:pt>
                <c:pt idx="951">
                  <c:v>3.9531900000000002</c:v>
                </c:pt>
                <c:pt idx="952">
                  <c:v>3.9529517571413759</c:v>
                </c:pt>
                <c:pt idx="953">
                  <c:v>3.9524012761006078</c:v>
                </c:pt>
                <c:pt idx="954">
                  <c:v>3.9521404197388801</c:v>
                </c:pt>
                <c:pt idx="955">
                  <c:v>3.9519880154310401</c:v>
                </c:pt>
                <c:pt idx="956">
                  <c:v>3.9527525587294727</c:v>
                </c:pt>
                <c:pt idx="957">
                  <c:v>3.9536808696876804</c:v>
                </c:pt>
                <c:pt idx="958">
                  <c:v>3.9527520423137279</c:v>
                </c:pt>
                <c:pt idx="959">
                  <c:v>3.9522599999999999</c:v>
                </c:pt>
                <c:pt idx="960">
                  <c:v>3.9521875747097601</c:v>
                </c:pt>
                <c:pt idx="961">
                  <c:v>3.9517387702997766</c:v>
                </c:pt>
                <c:pt idx="962">
                  <c:v>3.9520302809256957</c:v>
                </c:pt>
                <c:pt idx="963">
                  <c:v>3.9520037955025913</c:v>
                </c:pt>
                <c:pt idx="964">
                  <c:v>3.9517652557228797</c:v>
                </c:pt>
                <c:pt idx="965">
                  <c:v>3.9522275580098558</c:v>
                </c:pt>
                <c:pt idx="966">
                  <c:v>3.9522599999999999</c:v>
                </c:pt>
                <c:pt idx="967">
                  <c:v>3.952933902730368</c:v>
                </c:pt>
                <c:pt idx="968">
                  <c:v>3.9536537523394562</c:v>
                </c:pt>
                <c:pt idx="969">
                  <c:v>3.9528113520491521</c:v>
                </c:pt>
                <c:pt idx="970">
                  <c:v>3.9530614248679679</c:v>
                </c:pt>
                <c:pt idx="971">
                  <c:v>3.9536022036125442</c:v>
                </c:pt>
                <c:pt idx="972">
                  <c:v>3.9539900000000001</c:v>
                </c:pt>
                <c:pt idx="973">
                  <c:v>3.9539900000000001</c:v>
                </c:pt>
                <c:pt idx="974">
                  <c:v>3.9539900000000001</c:v>
                </c:pt>
                <c:pt idx="975">
                  <c:v>3.9539900000000001</c:v>
                </c:pt>
                <c:pt idx="976">
                  <c:v>3.9539900000000001</c:v>
                </c:pt>
                <c:pt idx="977">
                  <c:v>3.9540442695362561</c:v>
                </c:pt>
                <c:pt idx="978">
                  <c:v>3.9541200000000001</c:v>
                </c:pt>
                <c:pt idx="979">
                  <c:v>3.9541035133658884</c:v>
                </c:pt>
                <c:pt idx="980">
                  <c:v>3.9539927643915522</c:v>
                </c:pt>
                <c:pt idx="981">
                  <c:v>3.9539900000000001</c:v>
                </c:pt>
                <c:pt idx="982">
                  <c:v>3.9539900000000001</c:v>
                </c:pt>
                <c:pt idx="983">
                  <c:v>3.9539900000000001</c:v>
                </c:pt>
                <c:pt idx="984">
                  <c:v>3.9539900000000001</c:v>
                </c:pt>
                <c:pt idx="985">
                  <c:v>3.9539900000000001</c:v>
                </c:pt>
                <c:pt idx="986">
                  <c:v>3.9539900000000001</c:v>
                </c:pt>
                <c:pt idx="987">
                  <c:v>3.9539900000000001</c:v>
                </c:pt>
                <c:pt idx="988">
                  <c:v>3.9538771398014121</c:v>
                </c:pt>
                <c:pt idx="989">
                  <c:v>3.9539438197763079</c:v>
                </c:pt>
                <c:pt idx="990">
                  <c:v>3.9539900000000001</c:v>
                </c:pt>
                <c:pt idx="991">
                  <c:v>3.9539900000000001</c:v>
                </c:pt>
                <c:pt idx="992">
                  <c:v>3.9537527237359384</c:v>
                </c:pt>
                <c:pt idx="993">
                  <c:v>3.9533128174966703</c:v>
                </c:pt>
                <c:pt idx="994">
                  <c:v>3.9541272445147597</c:v>
                </c:pt>
                <c:pt idx="995">
                  <c:v>3.9542953144088493</c:v>
                </c:pt>
                <c:pt idx="996">
                  <c:v>3.95431</c:v>
                </c:pt>
                <c:pt idx="997">
                  <c:v>3.9555219915130038</c:v>
                </c:pt>
                <c:pt idx="998">
                  <c:v>3.953599150945013</c:v>
                </c:pt>
                <c:pt idx="999">
                  <c:v>3.9545402581570204</c:v>
                </c:pt>
                <c:pt idx="1000">
                  <c:v>3.9571509599108463</c:v>
                </c:pt>
                <c:pt idx="1001">
                  <c:v>3.9560200000000001</c:v>
                </c:pt>
                <c:pt idx="1002">
                  <c:v>3.9560200000000001</c:v>
                </c:pt>
                <c:pt idx="1003">
                  <c:v>3.9571584632400776</c:v>
                </c:pt>
                <c:pt idx="1004">
                  <c:v>3.9566408804091777</c:v>
                </c:pt>
                <c:pt idx="1005">
                  <c:v>3.9570516323622904</c:v>
                </c:pt>
                <c:pt idx="1006">
                  <c:v>3.9576500000000001</c:v>
                </c:pt>
                <c:pt idx="1007">
                  <c:v>3.9576500000000001</c:v>
                </c:pt>
                <c:pt idx="1008">
                  <c:v>3.9576500000000001</c:v>
                </c:pt>
                <c:pt idx="1009">
                  <c:v>3.9576521049820785</c:v>
                </c:pt>
                <c:pt idx="1010">
                  <c:v>3.9576781352506232</c:v>
                </c:pt>
                <c:pt idx="1011">
                  <c:v>3.9563615470067997</c:v>
                </c:pt>
                <c:pt idx="1012">
                  <c:v>3.957090735918193</c:v>
                </c:pt>
                <c:pt idx="1013">
                  <c:v>3.9576799999999999</c:v>
                </c:pt>
                <c:pt idx="1014">
                  <c:v>3.9577591194940265</c:v>
                </c:pt>
                <c:pt idx="1015">
                  <c:v>3.9578712819006978</c:v>
                </c:pt>
                <c:pt idx="1016">
                  <c:v>3.9576500000000001</c:v>
                </c:pt>
                <c:pt idx="1017">
                  <c:v>3.9576500000000001</c:v>
                </c:pt>
                <c:pt idx="1018">
                  <c:v>3.9574668079890074</c:v>
                </c:pt>
                <c:pt idx="1019">
                  <c:v>3.9573900000000002</c:v>
                </c:pt>
                <c:pt idx="1020">
                  <c:v>3.9574897342635595</c:v>
                </c:pt>
                <c:pt idx="1021">
                  <c:v>3.9572955346645511</c:v>
                </c:pt>
                <c:pt idx="1022">
                  <c:v>3.9560200000000001</c:v>
                </c:pt>
                <c:pt idx="1023">
                  <c:v>3.9560200000000001</c:v>
                </c:pt>
                <c:pt idx="1024">
                  <c:v>3.9595395022715913</c:v>
                </c:pt>
                <c:pt idx="1025">
                  <c:v>3.9606599999999998</c:v>
                </c:pt>
                <c:pt idx="1026">
                  <c:v>3.9606599999999998</c:v>
                </c:pt>
                <c:pt idx="1027">
                  <c:v>3.9599109460590758</c:v>
                </c:pt>
                <c:pt idx="1028">
                  <c:v>3.9578225424124023</c:v>
                </c:pt>
                <c:pt idx="1029">
                  <c:v>3.96272333206299</c:v>
                </c:pt>
                <c:pt idx="1030">
                  <c:v>3.9607558782864212</c:v>
                </c:pt>
                <c:pt idx="1031">
                  <c:v>3.9576500000000001</c:v>
                </c:pt>
                <c:pt idx="1032">
                  <c:v>3.9576500000000001</c:v>
                </c:pt>
                <c:pt idx="1033">
                  <c:v>3.9524359661147903</c:v>
                </c:pt>
                <c:pt idx="1034">
                  <c:v>3.951668440038917</c:v>
                </c:pt>
                <c:pt idx="1035">
                  <c:v>3.9534355908755594</c:v>
                </c:pt>
                <c:pt idx="1036">
                  <c:v>3.9522409029659791</c:v>
                </c:pt>
                <c:pt idx="1037">
                  <c:v>3.95194</c:v>
                </c:pt>
                <c:pt idx="1038">
                  <c:v>3.95194</c:v>
                </c:pt>
                <c:pt idx="1039">
                  <c:v>3.95194</c:v>
                </c:pt>
                <c:pt idx="1040">
                  <c:v>3.95194</c:v>
                </c:pt>
                <c:pt idx="1041">
                  <c:v>3.9519466447144445</c:v>
                </c:pt>
                <c:pt idx="1042">
                  <c:v>3.9519665899851479</c:v>
                </c:pt>
                <c:pt idx="1043">
                  <c:v>3.9528959743276677</c:v>
                </c:pt>
                <c:pt idx="1044">
                  <c:v>3.9533510664055527</c:v>
                </c:pt>
                <c:pt idx="1045">
                  <c:v>3.9524133006270645</c:v>
                </c:pt>
                <c:pt idx="1046">
                  <c:v>3.9521899999999999</c:v>
                </c:pt>
                <c:pt idx="1047">
                  <c:v>3.9523770624653873</c:v>
                </c:pt>
                <c:pt idx="1048">
                  <c:v>3.9533781009529134</c:v>
                </c:pt>
                <c:pt idx="1049">
                  <c:v>3.954380077483334</c:v>
                </c:pt>
                <c:pt idx="1050">
                  <c:v>3.9553901871250505</c:v>
                </c:pt>
                <c:pt idx="1051">
                  <c:v>3.9547898897282745</c:v>
                </c:pt>
                <c:pt idx="1052">
                  <c:v>3.9542099332369238</c:v>
                </c:pt>
                <c:pt idx="1053">
                  <c:v>3.9540395532973571</c:v>
                </c:pt>
                <c:pt idx="1054">
                  <c:v>3.9539900000000001</c:v>
                </c:pt>
                <c:pt idx="1055">
                  <c:v>3.9539675897929043</c:v>
                </c:pt>
                <c:pt idx="1056">
                  <c:v>3.9528472177365943</c:v>
                </c:pt>
                <c:pt idx="1057">
                  <c:v>3.9522613065476109</c:v>
                </c:pt>
                <c:pt idx="1058">
                  <c:v>3.9542156050210919</c:v>
                </c:pt>
                <c:pt idx="1059">
                  <c:v>3.9549047987073016</c:v>
                </c:pt>
                <c:pt idx="1060">
                  <c:v>3.9523027860191187</c:v>
                </c:pt>
                <c:pt idx="1061">
                  <c:v>3.9502322553147389</c:v>
                </c:pt>
                <c:pt idx="1062">
                  <c:v>3.9500790035172453</c:v>
                </c:pt>
                <c:pt idx="1063">
                  <c:v>3.9499238360722826</c:v>
                </c:pt>
                <c:pt idx="1064">
                  <c:v>3.9499200000000001</c:v>
                </c:pt>
                <c:pt idx="1065">
                  <c:v>3.9499200000000001</c:v>
                </c:pt>
                <c:pt idx="1066">
                  <c:v>3.9499200000000001</c:v>
                </c:pt>
                <c:pt idx="1067">
                  <c:v>3.9499200000000001</c:v>
                </c:pt>
                <c:pt idx="1068">
                  <c:v>3.949719791312412</c:v>
                </c:pt>
                <c:pt idx="1069">
                  <c:v>3.949024692994147</c:v>
                </c:pt>
                <c:pt idx="1070">
                  <c:v>3.9483105508863408</c:v>
                </c:pt>
                <c:pt idx="1071">
                  <c:v>3.9488921569057784</c:v>
                </c:pt>
                <c:pt idx="1072">
                  <c:v>3.9496443865926678</c:v>
                </c:pt>
                <c:pt idx="1073">
                  <c:v>3.9499200000000001</c:v>
                </c:pt>
                <c:pt idx="1074">
                  <c:v>3.9499200000000001</c:v>
                </c:pt>
                <c:pt idx="1075">
                  <c:v>3.9499200000000001</c:v>
                </c:pt>
                <c:pt idx="1076">
                  <c:v>3.9499200000000001</c:v>
                </c:pt>
                <c:pt idx="1077">
                  <c:v>3.9499200000000001</c:v>
                </c:pt>
                <c:pt idx="1078">
                  <c:v>3.9499200000000001</c:v>
                </c:pt>
                <c:pt idx="1079">
                  <c:v>3.9499200000000001</c:v>
                </c:pt>
                <c:pt idx="1080">
                  <c:v>3.9499200000000001</c:v>
                </c:pt>
                <c:pt idx="1081">
                  <c:v>3.9499200000000001</c:v>
                </c:pt>
                <c:pt idx="1082">
                  <c:v>3.9499200000000001</c:v>
                </c:pt>
                <c:pt idx="1083">
                  <c:v>3.9499200000000001</c:v>
                </c:pt>
                <c:pt idx="1084">
                  <c:v>3.9499200000000001</c:v>
                </c:pt>
                <c:pt idx="1085">
                  <c:v>3.9499200000000001</c:v>
                </c:pt>
                <c:pt idx="1086">
                  <c:v>3.9499200000000001</c:v>
                </c:pt>
                <c:pt idx="1087">
                  <c:v>3.9499200000000001</c:v>
                </c:pt>
                <c:pt idx="1088">
                  <c:v>3.9499200000000001</c:v>
                </c:pt>
                <c:pt idx="1089">
                  <c:v>3.9499200000000001</c:v>
                </c:pt>
                <c:pt idx="1090">
                  <c:v>3.9499200000000001</c:v>
                </c:pt>
                <c:pt idx="1091">
                  <c:v>3.9499200000000001</c:v>
                </c:pt>
                <c:pt idx="1092">
                  <c:v>3.9499200000000001</c:v>
                </c:pt>
                <c:pt idx="1093">
                  <c:v>3.9499200000000001</c:v>
                </c:pt>
                <c:pt idx="1094">
                  <c:v>3.9499700665972219</c:v>
                </c:pt>
                <c:pt idx="1095">
                  <c:v>3.9501201632106495</c:v>
                </c:pt>
                <c:pt idx="1096">
                  <c:v>3.9502662031588494</c:v>
                </c:pt>
                <c:pt idx="1097">
                  <c:v>3.9501538418907924</c:v>
                </c:pt>
                <c:pt idx="1098">
                  <c:v>3.9500118586078203</c:v>
                </c:pt>
                <c:pt idx="1099">
                  <c:v>3.9499200000000001</c:v>
                </c:pt>
                <c:pt idx="1100">
                  <c:v>3.9499200000000001</c:v>
                </c:pt>
                <c:pt idx="1101">
                  <c:v>3.9499200000000001</c:v>
                </c:pt>
                <c:pt idx="1102">
                  <c:v>3.9499200000000001</c:v>
                </c:pt>
                <c:pt idx="1103">
                  <c:v>3.9499200000000001</c:v>
                </c:pt>
                <c:pt idx="1104">
                  <c:v>3.9499661260878542</c:v>
                </c:pt>
                <c:pt idx="1105">
                  <c:v>3.9501020243729847</c:v>
                </c:pt>
                <c:pt idx="1106">
                  <c:v>3.9502440076559568</c:v>
                </c:pt>
                <c:pt idx="1107">
                  <c:v>3.9501719807284572</c:v>
                </c:pt>
                <c:pt idx="1108">
                  <c:v>3.9500279691128712</c:v>
                </c:pt>
                <c:pt idx="1109">
                  <c:v>3.9500787327938061</c:v>
                </c:pt>
                <c:pt idx="1110">
                  <c:v>3.9507413214476759</c:v>
                </c:pt>
                <c:pt idx="1111">
                  <c:v>3.9513944445493481</c:v>
                </c:pt>
                <c:pt idx="1112">
                  <c:v>3.9516</c:v>
                </c:pt>
                <c:pt idx="1113">
                  <c:v>3.9516</c:v>
                </c:pt>
                <c:pt idx="1114">
                  <c:v>3.9514864961520075</c:v>
                </c:pt>
                <c:pt idx="1115">
                  <c:v>3.9508859970131516</c:v>
                </c:pt>
                <c:pt idx="1116">
                  <c:v>3.9502854978742956</c:v>
                </c:pt>
                <c:pt idx="1117">
                  <c:v>3.9500726777022117</c:v>
                </c:pt>
                <c:pt idx="1118">
                  <c:v>3.9499821915306033</c:v>
                </c:pt>
                <c:pt idx="1119">
                  <c:v>3.9499200000000001</c:v>
                </c:pt>
                <c:pt idx="1120">
                  <c:v>3.9499200000000001</c:v>
                </c:pt>
                <c:pt idx="1121">
                  <c:v>3.9499200000000001</c:v>
                </c:pt>
                <c:pt idx="1122">
                  <c:v>3.9499200000000001</c:v>
                </c:pt>
                <c:pt idx="1123">
                  <c:v>3.9499200000000001</c:v>
                </c:pt>
                <c:pt idx="1124">
                  <c:v>3.9499200000000001</c:v>
                </c:pt>
                <c:pt idx="1125">
                  <c:v>3.9499200000000001</c:v>
                </c:pt>
                <c:pt idx="1126">
                  <c:v>3.9499200000000001</c:v>
                </c:pt>
                <c:pt idx="1127">
                  <c:v>3.9499200000000001</c:v>
                </c:pt>
                <c:pt idx="1128">
                  <c:v>3.9499200000000001</c:v>
                </c:pt>
                <c:pt idx="1129">
                  <c:v>3.9499200000000001</c:v>
                </c:pt>
                <c:pt idx="1130">
                  <c:v>3.9499200000000001</c:v>
                </c:pt>
                <c:pt idx="1131">
                  <c:v>3.949749762978648</c:v>
                </c:pt>
                <c:pt idx="1132">
                  <c:v>3.9491321356977194</c:v>
                </c:pt>
                <c:pt idx="1133">
                  <c:v>3.9485145084167903</c:v>
                </c:pt>
                <c:pt idx="1134">
                  <c:v>3.9478948257505979</c:v>
                </c:pt>
                <c:pt idx="1135">
                  <c:v>3.9485731903247978</c:v>
                </c:pt>
                <c:pt idx="1136">
                  <c:v>3.9492757822052198</c:v>
                </c:pt>
                <c:pt idx="1137">
                  <c:v>3.949966260432531</c:v>
                </c:pt>
                <c:pt idx="1138">
                  <c:v>3.9500062534879961</c:v>
                </c:pt>
                <c:pt idx="1139">
                  <c:v>3.9499697435009464</c:v>
                </c:pt>
                <c:pt idx="1140">
                  <c:v>3.9499325574030251</c:v>
                </c:pt>
                <c:pt idx="1141">
                  <c:v>3.9499200000000001</c:v>
                </c:pt>
                <c:pt idx="1142">
                  <c:v>3.9499200000000001</c:v>
                </c:pt>
                <c:pt idx="1143">
                  <c:v>3.9499200000000001</c:v>
                </c:pt>
                <c:pt idx="1144">
                  <c:v>3.9499200000000001</c:v>
                </c:pt>
                <c:pt idx="1145">
                  <c:v>3.9499200000000001</c:v>
                </c:pt>
                <c:pt idx="1146">
                  <c:v>3.9499200000000001</c:v>
                </c:pt>
                <c:pt idx="1147">
                  <c:v>3.9499200000000001</c:v>
                </c:pt>
                <c:pt idx="1148">
                  <c:v>3.9499200000000001</c:v>
                </c:pt>
                <c:pt idx="1149">
                  <c:v>3.9499200000000001</c:v>
                </c:pt>
                <c:pt idx="1150">
                  <c:v>3.9499200000000001</c:v>
                </c:pt>
                <c:pt idx="1151">
                  <c:v>3.9499200000000001</c:v>
                </c:pt>
                <c:pt idx="1152">
                  <c:v>3.9499200000000001</c:v>
                </c:pt>
                <c:pt idx="1153">
                  <c:v>3.9499200000000001</c:v>
                </c:pt>
                <c:pt idx="1154">
                  <c:v>3.9499200000000001</c:v>
                </c:pt>
                <c:pt idx="1155">
                  <c:v>3.9499200000000001</c:v>
                </c:pt>
                <c:pt idx="1156">
                  <c:v>3.9499200000000001</c:v>
                </c:pt>
                <c:pt idx="1157">
                  <c:v>3.9499200000000001</c:v>
                </c:pt>
                <c:pt idx="1158">
                  <c:v>3.9499200000000001</c:v>
                </c:pt>
                <c:pt idx="1159">
                  <c:v>3.9499259261504855</c:v>
                </c:pt>
                <c:pt idx="1160">
                  <c:v>3.9499724651154597</c:v>
                </c:pt>
                <c:pt idx="1161">
                  <c:v>3.9500166376923844</c:v>
                </c:pt>
                <c:pt idx="1162">
                  <c:v>3.9500592326772761</c:v>
                </c:pt>
                <c:pt idx="1163">
                  <c:v>3.9499837849628623</c:v>
                </c:pt>
                <c:pt idx="1164">
                  <c:v>3.9499032150840327</c:v>
                </c:pt>
                <c:pt idx="1165">
                  <c:v>3.9498211802983159</c:v>
                </c:pt>
                <c:pt idx="1166">
                  <c:v>3.9498294389082358</c:v>
                </c:pt>
                <c:pt idx="1167">
                  <c:v>3.949868653338771</c:v>
                </c:pt>
                <c:pt idx="1168">
                  <c:v>3.9499078677693062</c:v>
                </c:pt>
                <c:pt idx="1169">
                  <c:v>3.9499200000000001</c:v>
                </c:pt>
                <c:pt idx="1170">
                  <c:v>3.9499200000000001</c:v>
                </c:pt>
                <c:pt idx="1171">
                  <c:v>3.9499200000000001</c:v>
                </c:pt>
                <c:pt idx="1172">
                  <c:v>3.9499200000000001</c:v>
                </c:pt>
                <c:pt idx="1173">
                  <c:v>3.9499200000000001</c:v>
                </c:pt>
                <c:pt idx="1174">
                  <c:v>3.9499200000000001</c:v>
                </c:pt>
                <c:pt idx="1175">
                  <c:v>3.9499200000000001</c:v>
                </c:pt>
                <c:pt idx="1176">
                  <c:v>3.9499200000000001</c:v>
                </c:pt>
                <c:pt idx="1177">
                  <c:v>3.9499200000000001</c:v>
                </c:pt>
                <c:pt idx="1178">
                  <c:v>3.9503867290918819</c:v>
                </c:pt>
                <c:pt idx="1179">
                  <c:v>3.9510611496859993</c:v>
                </c:pt>
                <c:pt idx="1180">
                  <c:v>3.9517355702801176</c:v>
                </c:pt>
                <c:pt idx="1181">
                  <c:v>3.9512193040369699</c:v>
                </c:pt>
                <c:pt idx="1182">
                  <c:v>3.9505341783540562</c:v>
                </c:pt>
                <c:pt idx="1183">
                  <c:v>3.9499200000000001</c:v>
                </c:pt>
                <c:pt idx="1184">
                  <c:v>3.9499200000000001</c:v>
                </c:pt>
                <c:pt idx="1185">
                  <c:v>3.9499200000000001</c:v>
                </c:pt>
                <c:pt idx="1186">
                  <c:v>3.9499200000000001</c:v>
                </c:pt>
                <c:pt idx="1187">
                  <c:v>3.9499200000000001</c:v>
                </c:pt>
                <c:pt idx="1188">
                  <c:v>3.9499200000000001</c:v>
                </c:pt>
                <c:pt idx="1189">
                  <c:v>3.9499370822240252</c:v>
                </c:pt>
                <c:pt idx="1190">
                  <c:v>3.9499851987810328</c:v>
                </c:pt>
                <c:pt idx="1191">
                  <c:v>3.9500341041340565</c:v>
                </c:pt>
                <c:pt idx="1192">
                  <c:v>3.950038568104953</c:v>
                </c:pt>
                <c:pt idx="1193">
                  <c:v>3.9499912403439623</c:v>
                </c:pt>
                <c:pt idx="1194">
                  <c:v>3.9499439125829716</c:v>
                </c:pt>
                <c:pt idx="1195">
                  <c:v>3.9498992537365409</c:v>
                </c:pt>
                <c:pt idx="1196">
                  <c:v>3.9498573348625206</c:v>
                </c:pt>
                <c:pt idx="1197">
                  <c:v>3.9498147398776289</c:v>
                </c:pt>
                <c:pt idx="1198">
                  <c:v>3.9498570624362683</c:v>
                </c:pt>
                <c:pt idx="1199">
                  <c:v>3.9499422524060517</c:v>
                </c:pt>
                <c:pt idx="1200">
                  <c:v>3.9500247379323494</c:v>
                </c:pt>
                <c:pt idx="1201">
                  <c:v>3.95004</c:v>
                </c:pt>
                <c:pt idx="1202">
                  <c:v>3.95004</c:v>
                </c:pt>
                <c:pt idx="1203">
                  <c:v>3.95004</c:v>
                </c:pt>
                <c:pt idx="1204">
                  <c:v>3.9506139349009506</c:v>
                </c:pt>
                <c:pt idx="1205">
                  <c:v>3.9512557894881013</c:v>
                </c:pt>
                <c:pt idx="1206">
                  <c:v>3.9517478265815051</c:v>
                </c:pt>
                <c:pt idx="1207">
                  <c:v>3.9511055212537736</c:v>
                </c:pt>
                <c:pt idx="1208">
                  <c:v>3.9504739210148383</c:v>
                </c:pt>
                <c:pt idx="1209">
                  <c:v>3.9498477384329633</c:v>
                </c:pt>
                <c:pt idx="1210">
                  <c:v>3.9491547247898846</c:v>
                </c:pt>
                <c:pt idx="1211">
                  <c:v>3.9484386106920368</c:v>
                </c:pt>
                <c:pt idx="1212">
                  <c:v>3.9480290536331952</c:v>
                </c:pt>
                <c:pt idx="1213">
                  <c:v>3.948745167731043</c:v>
                </c:pt>
                <c:pt idx="1214">
                  <c:v>3.9494381813741217</c:v>
                </c:pt>
                <c:pt idx="1215">
                  <c:v>3.9499200000000001</c:v>
                </c:pt>
                <c:pt idx="1216">
                  <c:v>3.9499200000000001</c:v>
                </c:pt>
                <c:pt idx="1217">
                  <c:v>3.9499200000000001</c:v>
                </c:pt>
                <c:pt idx="1218">
                  <c:v>3.9499200000000001</c:v>
                </c:pt>
                <c:pt idx="1219">
                  <c:v>3.9499200000000001</c:v>
                </c:pt>
                <c:pt idx="1220">
                  <c:v>3.9499200000000001</c:v>
                </c:pt>
                <c:pt idx="1221">
                  <c:v>3.9500518177128949</c:v>
                </c:pt>
                <c:pt idx="1222">
                  <c:v>3.9506727128630352</c:v>
                </c:pt>
                <c:pt idx="1223">
                  <c:v>3.9512936080131755</c:v>
                </c:pt>
                <c:pt idx="1224">
                  <c:v>3.9517147917478894</c:v>
                </c:pt>
                <c:pt idx="1225">
                  <c:v>3.9510724864201583</c:v>
                </c:pt>
                <c:pt idx="1226">
                  <c:v>3.9504194760036313</c:v>
                </c:pt>
                <c:pt idx="1227">
                  <c:v>3.9499200000000001</c:v>
                </c:pt>
                <c:pt idx="1228">
                  <c:v>3.9499200000000001</c:v>
                </c:pt>
                <c:pt idx="1229">
                  <c:v>3.9499200000000001</c:v>
                </c:pt>
                <c:pt idx="1230">
                  <c:v>3.9499200000000001</c:v>
                </c:pt>
                <c:pt idx="1231">
                  <c:v>3.9499200000000001</c:v>
                </c:pt>
                <c:pt idx="1232">
                  <c:v>3.9499200000000001</c:v>
                </c:pt>
                <c:pt idx="1233">
                  <c:v>3.949894219395456</c:v>
                </c:pt>
                <c:pt idx="1234">
                  <c:v>3.9492526465211686</c:v>
                </c:pt>
                <c:pt idx="1235">
                  <c:v>3.9486219477633941</c:v>
                </c:pt>
                <c:pt idx="1236">
                  <c:v>3.9480129972386471</c:v>
                </c:pt>
                <c:pt idx="1237">
                  <c:v>3.9485433309365598</c:v>
                </c:pt>
                <c:pt idx="1238">
                  <c:v>3.9491305332282809</c:v>
                </c:pt>
                <c:pt idx="1239">
                  <c:v>3.9497177355200015</c:v>
                </c:pt>
                <c:pt idx="1240">
                  <c:v>3.9503266860447486</c:v>
                </c:pt>
                <c:pt idx="1241">
                  <c:v>3.9509247624529822</c:v>
                </c:pt>
                <c:pt idx="1242">
                  <c:v>3.9515337129777297</c:v>
                </c:pt>
                <c:pt idx="1243">
                  <c:v>3.9515682106140364</c:v>
                </c:pt>
                <c:pt idx="1244">
                  <c:v>3.9509592600892889</c:v>
                </c:pt>
                <c:pt idx="1245">
                  <c:v>3.9503503095645423</c:v>
                </c:pt>
                <c:pt idx="1246">
                  <c:v>3.9499200000000001</c:v>
                </c:pt>
                <c:pt idx="1247">
                  <c:v>3.9499200000000001</c:v>
                </c:pt>
                <c:pt idx="1248">
                  <c:v>3.9499200000000001</c:v>
                </c:pt>
                <c:pt idx="1249">
                  <c:v>3.9499200000000001</c:v>
                </c:pt>
                <c:pt idx="1250">
                  <c:v>3.9499200000000001</c:v>
                </c:pt>
                <c:pt idx="1251">
                  <c:v>3.9499200000000001</c:v>
                </c:pt>
                <c:pt idx="1252">
                  <c:v>3.9499200000000001</c:v>
                </c:pt>
                <c:pt idx="1253">
                  <c:v>3.9499200000000001</c:v>
                </c:pt>
                <c:pt idx="1254">
                  <c:v>3.9499200000000001</c:v>
                </c:pt>
                <c:pt idx="1255">
                  <c:v>3.9499200000000001</c:v>
                </c:pt>
                <c:pt idx="1256">
                  <c:v>3.9499200000000001</c:v>
                </c:pt>
                <c:pt idx="1257">
                  <c:v>3.9499200000000001</c:v>
                </c:pt>
                <c:pt idx="1258">
                  <c:v>3.9499200000000001</c:v>
                </c:pt>
                <c:pt idx="1259">
                  <c:v>3.9499200000000001</c:v>
                </c:pt>
                <c:pt idx="1260">
                  <c:v>3.9499200000000001</c:v>
                </c:pt>
                <c:pt idx="1261">
                  <c:v>3.9499200000000001</c:v>
                </c:pt>
                <c:pt idx="1262">
                  <c:v>3.9499200000000001</c:v>
                </c:pt>
                <c:pt idx="1263">
                  <c:v>3.9499200000000001</c:v>
                </c:pt>
                <c:pt idx="1264">
                  <c:v>3.9499200000000001</c:v>
                </c:pt>
                <c:pt idx="1265">
                  <c:v>3.9499271086226635</c:v>
                </c:pt>
                <c:pt idx="1266">
                  <c:v>3.9499642947205849</c:v>
                </c:pt>
                <c:pt idx="1267">
                  <c:v>3.9500035091511201</c:v>
                </c:pt>
                <c:pt idx="1268">
                  <c:v>3.9500810806899631</c:v>
                </c:pt>
                <c:pt idx="1269">
                  <c:v>3.9506623670115597</c:v>
                </c:pt>
                <c:pt idx="1270">
                  <c:v>3.9512232573218729</c:v>
                </c:pt>
                <c:pt idx="1271">
                  <c:v>3.9517637516209008</c:v>
                </c:pt>
                <c:pt idx="1272">
                  <c:v>3.9513957540800702</c:v>
                </c:pt>
                <c:pt idx="1273">
                  <c:v>3.9508450617754001</c:v>
                </c:pt>
                <c:pt idx="1274">
                  <c:v>3.950263775453803</c:v>
                </c:pt>
                <c:pt idx="1275">
                  <c:v>3.9504888949116115</c:v>
                </c:pt>
                <c:pt idx="1276">
                  <c:v>3.9511914867920335</c:v>
                </c:pt>
                <c:pt idx="1277">
                  <c:v>3.9518698513662338</c:v>
                </c:pt>
                <c:pt idx="1278">
                  <c:v>3.9521899999999999</c:v>
                </c:pt>
                <c:pt idx="1279">
                  <c:v>3.9521899999999999</c:v>
                </c:pt>
                <c:pt idx="1280">
                  <c:v>3.9521899999999999</c:v>
                </c:pt>
                <c:pt idx="1281">
                  <c:v>3.9521120579797628</c:v>
                </c:pt>
                <c:pt idx="1282">
                  <c:v>3.9518310212275942</c:v>
                </c:pt>
                <c:pt idx="1283">
                  <c:v>3.9515499844754256</c:v>
                </c:pt>
                <c:pt idx="1284">
                  <c:v>3.9513718283278125</c:v>
                </c:pt>
                <c:pt idx="1285">
                  <c:v>3.9515737601080398</c:v>
                </c:pt>
                <c:pt idx="1286">
                  <c:v>3.9517684800389734</c:v>
                </c:pt>
                <c:pt idx="1287">
                  <c:v>3.9519631999699065</c:v>
                </c:pt>
                <c:pt idx="1288">
                  <c:v>3.952050799957628</c:v>
                </c:pt>
                <c:pt idx="1289">
                  <c:v>3.9521375111768715</c:v>
                </c:pt>
                <c:pt idx="1290">
                  <c:v>3.9522257436455757</c:v>
                </c:pt>
                <c:pt idx="1291">
                  <c:v>3.9516317519492596</c:v>
                </c:pt>
                <c:pt idx="1292">
                  <c:v>3.950906284984359</c:v>
                </c:pt>
                <c:pt idx="1293">
                  <c:v>3.9502058341216961</c:v>
                </c:pt>
                <c:pt idx="1294">
                  <c:v>3.9500199999999999</c:v>
                </c:pt>
                <c:pt idx="1295">
                  <c:v>3.9500199999999999</c:v>
                </c:pt>
                <c:pt idx="1296">
                  <c:v>3.9500199999999999</c:v>
                </c:pt>
                <c:pt idx="1297">
                  <c:v>3.9506416278946168</c:v>
                </c:pt>
                <c:pt idx="1298">
                  <c:v>3.9519214494314077</c:v>
                </c:pt>
                <c:pt idx="1299">
                  <c:v>3.9532229628586526</c:v>
                </c:pt>
                <c:pt idx="1300">
                  <c:v>3.9541757088248115</c:v>
                </c:pt>
                <c:pt idx="1301">
                  <c:v>3.9547730527796014</c:v>
                </c:pt>
                <c:pt idx="1302">
                  <c:v>3.9553599170158864</c:v>
                </c:pt>
                <c:pt idx="1303">
                  <c:v>3.95573</c:v>
                </c:pt>
                <c:pt idx="1304">
                  <c:v>3.95573</c:v>
                </c:pt>
                <c:pt idx="1305">
                  <c:v>3.95573</c:v>
                </c:pt>
                <c:pt idx="1306">
                  <c:v>3.9564231979872027</c:v>
                </c:pt>
                <c:pt idx="1307">
                  <c:v>3.9586703651531003</c:v>
                </c:pt>
                <c:pt idx="1308">
                  <c:v>3.9609175323189989</c:v>
                </c:pt>
                <c:pt idx="1309">
                  <c:v>3.9628271406246758</c:v>
                </c:pt>
                <c:pt idx="1310">
                  <c:v>3.9639768671613149</c:v>
                </c:pt>
                <c:pt idx="1311">
                  <c:v>3.9651265936979536</c:v>
                </c:pt>
                <c:pt idx="1312">
                  <c:v>3.965466599760842</c:v>
                </c:pt>
                <c:pt idx="1313">
                  <c:v>3.9620451406966488</c:v>
                </c:pt>
                <c:pt idx="1314">
                  <c:v>3.9585646909589354</c:v>
                </c:pt>
                <c:pt idx="1315">
                  <c:v>3.9546650332740025</c:v>
                </c:pt>
                <c:pt idx="1316">
                  <c:v>3.9484626175110211</c:v>
                </c:pt>
                <c:pt idx="1317">
                  <c:v>3.9422602017480415</c:v>
                </c:pt>
                <c:pt idx="1318">
                  <c:v>3.93662</c:v>
                </c:pt>
                <c:pt idx="1319">
                  <c:v>3.93662</c:v>
                </c:pt>
                <c:pt idx="1320">
                  <c:v>3.93662</c:v>
                </c:pt>
                <c:pt idx="1321">
                  <c:v>3.9366012603051623</c:v>
                </c:pt>
                <c:pt idx="1322">
                  <c:v>3.9362023548910976</c:v>
                </c:pt>
                <c:pt idx="1323">
                  <c:v>3.9358034494770333</c:v>
                </c:pt>
                <c:pt idx="1324">
                  <c:v>3.9354398531913279</c:v>
                </c:pt>
                <c:pt idx="1325">
                  <c:v>3.9363352493552144</c:v>
                </c:pt>
                <c:pt idx="1326">
                  <c:v>3.937199769789312</c:v>
                </c:pt>
                <c:pt idx="1327">
                  <c:v>3.9380642902234091</c:v>
                </c:pt>
                <c:pt idx="1328">
                  <c:v>3.9245935783611685</c:v>
                </c:pt>
                <c:pt idx="1329">
                  <c:v>3.9090658470632746</c:v>
                </c:pt>
                <c:pt idx="1330">
                  <c:v>3.8932656994268093</c:v>
                </c:pt>
                <c:pt idx="1331">
                  <c:v>3.9021544482096573</c:v>
                </c:pt>
                <c:pt idx="1332">
                  <c:v>3.9179545958461155</c:v>
                </c:pt>
                <c:pt idx="1333">
                  <c:v>3.9332099108054592</c:v>
                </c:pt>
                <c:pt idx="1334">
                  <c:v>3.9381599999999999</c:v>
                </c:pt>
                <c:pt idx="1335">
                  <c:v>3.9381599999999999</c:v>
                </c:pt>
                <c:pt idx="1336">
                  <c:v>3.9381599999999999</c:v>
                </c:pt>
                <c:pt idx="1337">
                  <c:v>3.9381599999999999</c:v>
                </c:pt>
                <c:pt idx="1338">
                  <c:v>3.9381599999999999</c:v>
                </c:pt>
                <c:pt idx="1339">
                  <c:v>3.9381599999999999</c:v>
                </c:pt>
                <c:pt idx="1340">
                  <c:v>3.9378966024440856</c:v>
                </c:pt>
                <c:pt idx="1341">
                  <c:v>3.9373945901221488</c:v>
                </c:pt>
                <c:pt idx="1342">
                  <c:v>3.9369017052969735</c:v>
                </c:pt>
                <c:pt idx="1343">
                  <c:v>3.9366620520314379</c:v>
                </c:pt>
                <c:pt idx="1344">
                  <c:v>3.9371549368566132</c:v>
                </c:pt>
                <c:pt idx="1345">
                  <c:v>3.9376569491785505</c:v>
                </c:pt>
                <c:pt idx="1346">
                  <c:v>3.93815674765546</c:v>
                </c:pt>
                <c:pt idx="1347">
                  <c:v>3.938092517122687</c:v>
                </c:pt>
                <c:pt idx="1348">
                  <c:v>3.9380305402928184</c:v>
                </c:pt>
                <c:pt idx="1349">
                  <c:v>3.9379719440173058</c:v>
                </c:pt>
                <c:pt idx="1350">
                  <c:v>3.9379599999999999</c:v>
                </c:pt>
                <c:pt idx="1351">
                  <c:v>3.9379599999999999</c:v>
                </c:pt>
                <c:pt idx="1352">
                  <c:v>3.9379599999999999</c:v>
                </c:pt>
                <c:pt idx="1353">
                  <c:v>3.9379727885399749</c:v>
                </c:pt>
                <c:pt idx="1354">
                  <c:v>3.9380092985270245</c:v>
                </c:pt>
                <c:pt idx="1355">
                  <c:v>3.9380458085140746</c:v>
                </c:pt>
                <c:pt idx="1356">
                  <c:v>3.9380682436008483</c:v>
                </c:pt>
                <c:pt idx="1357">
                  <c:v>3.9376487168052092</c:v>
                </c:pt>
                <c:pt idx="1358">
                  <c:v>3.937245642040772</c:v>
                </c:pt>
                <c:pt idx="1359">
                  <c:v>3.9368343412607336</c:v>
                </c:pt>
                <c:pt idx="1360">
                  <c:v>3.936825185534905</c:v>
                </c:pt>
                <c:pt idx="1361">
                  <c:v>3.9372611643617459</c:v>
                </c:pt>
                <c:pt idx="1362">
                  <c:v>3.9377053692041875</c:v>
                </c:pt>
                <c:pt idx="1363">
                  <c:v>3.938010425953371</c:v>
                </c:pt>
                <c:pt idx="1364">
                  <c:v>3.9375662211109295</c:v>
                </c:pt>
                <c:pt idx="1365">
                  <c:v>3.937130242284089</c:v>
                </c:pt>
                <c:pt idx="1366">
                  <c:v>3.9367024894728488</c:v>
                </c:pt>
                <c:pt idx="1367">
                  <c:v>3.93662</c:v>
                </c:pt>
                <c:pt idx="1368">
                  <c:v>3.93662</c:v>
                </c:pt>
                <c:pt idx="1369">
                  <c:v>3.93662</c:v>
                </c:pt>
                <c:pt idx="1370">
                  <c:v>3.9366742547436671</c:v>
                </c:pt>
                <c:pt idx="1371">
                  <c:v>3.9368036172903751</c:v>
                </c:pt>
                <c:pt idx="1372">
                  <c:v>3.9369329798370831</c:v>
                </c:pt>
                <c:pt idx="1373">
                  <c:v>3.9370783447397257</c:v>
                </c:pt>
                <c:pt idx="1374">
                  <c:v>3.9372791496685005</c:v>
                </c:pt>
                <c:pt idx="1375">
                  <c:v>3.9374799545972756</c:v>
                </c:pt>
                <c:pt idx="1376">
                  <c:v>3.9376844781358424</c:v>
                </c:pt>
                <c:pt idx="1377">
                  <c:v>3.9374909983255901</c:v>
                </c:pt>
                <c:pt idx="1378">
                  <c:v>3.9372827561772312</c:v>
                </c:pt>
                <c:pt idx="1379">
                  <c:v>3.9370745140288719</c:v>
                </c:pt>
                <c:pt idx="1380">
                  <c:v>3.9371937281194871</c:v>
                </c:pt>
                <c:pt idx="1381">
                  <c:v>3.9373982516580539</c:v>
                </c:pt>
                <c:pt idx="1382">
                  <c:v>3.9376027751966207</c:v>
                </c:pt>
                <c:pt idx="1383">
                  <c:v>3.9376899999999999</c:v>
                </c:pt>
                <c:pt idx="1384">
                  <c:v>3.9376899999999999</c:v>
                </c:pt>
                <c:pt idx="1385">
                  <c:v>3.9376899999999999</c:v>
                </c:pt>
                <c:pt idx="1386">
                  <c:v>3.9376899999999999</c:v>
                </c:pt>
                <c:pt idx="1387">
                  <c:v>3.9376899999999999</c:v>
                </c:pt>
                <c:pt idx="1388">
                  <c:v>3.9376899999999999</c:v>
                </c:pt>
                <c:pt idx="1389">
                  <c:v>3.9376618414236173</c:v>
                </c:pt>
                <c:pt idx="1390">
                  <c:v>3.93745731788505</c:v>
                </c:pt>
                <c:pt idx="1391">
                  <c:v>3.9372565129562753</c:v>
                </c:pt>
                <c:pt idx="1392">
                  <c:v>3.9370557080275006</c:v>
                </c:pt>
                <c:pt idx="1393">
                  <c:v>3.93719765968169</c:v>
                </c:pt>
                <c:pt idx="1394">
                  <c:v>3.9373947460006726</c:v>
                </c:pt>
                <c:pt idx="1395">
                  <c:v>3.9375955509294478</c:v>
                </c:pt>
                <c:pt idx="1396">
                  <c:v>3.9375762069221927</c:v>
                </c:pt>
                <c:pt idx="1397">
                  <c:v>3.9373679647738338</c:v>
                </c:pt>
                <c:pt idx="1398">
                  <c:v>3.9371634412352665</c:v>
                </c:pt>
                <c:pt idx="1399">
                  <c:v>3.93703</c:v>
                </c:pt>
                <c:pt idx="1400">
                  <c:v>3.93703</c:v>
                </c:pt>
                <c:pt idx="1401">
                  <c:v>3.93703</c:v>
                </c:pt>
                <c:pt idx="1402">
                  <c:v>3.93703</c:v>
                </c:pt>
                <c:pt idx="1403">
                  <c:v>3.9368819401305704</c:v>
                </c:pt>
                <c:pt idx="1404">
                  <c:v>3.9367300968973922</c:v>
                </c:pt>
                <c:pt idx="1405">
                  <c:v>3.9365754928781556</c:v>
                </c:pt>
                <c:pt idx="1406">
                  <c:v>3.9369429235142119</c:v>
                </c:pt>
                <c:pt idx="1407">
                  <c:v>3.9374449358361492</c:v>
                </c:pt>
                <c:pt idx="1408">
                  <c:v>3.9379378206613245</c:v>
                </c:pt>
                <c:pt idx="1409">
                  <c:v>3.9379075495070257</c:v>
                </c:pt>
                <c:pt idx="1410">
                  <c:v>3.9374237921786133</c:v>
                </c:pt>
                <c:pt idx="1411">
                  <c:v>3.9369400348502008</c:v>
                </c:pt>
                <c:pt idx="1412">
                  <c:v>3.9366419774717363</c:v>
                </c:pt>
                <c:pt idx="1413">
                  <c:v>3.9371439897936735</c:v>
                </c:pt>
                <c:pt idx="1414">
                  <c:v>3.9376460021156103</c:v>
                </c:pt>
                <c:pt idx="1415">
                  <c:v>3.9381297594440228</c:v>
                </c:pt>
                <c:pt idx="1416">
                  <c:v>3.9381599999999999</c:v>
                </c:pt>
                <c:pt idx="1417">
                  <c:v>3.9381599999999999</c:v>
                </c:pt>
                <c:pt idx="1418">
                  <c:v>3.9381599999999999</c:v>
                </c:pt>
                <c:pt idx="1419">
                  <c:v>3.9377681076390201</c:v>
                </c:pt>
                <c:pt idx="1420">
                  <c:v>3.9369439284869103</c:v>
                </c:pt>
                <c:pt idx="1421">
                  <c:v>3.9361041987847605</c:v>
                </c:pt>
                <c:pt idx="1422">
                  <c:v>3.9355124513771087</c:v>
                </c:pt>
                <c:pt idx="1423">
                  <c:v>3.9361962811808526</c:v>
                </c:pt>
                <c:pt idx="1424">
                  <c:v>3.9368543060863406</c:v>
                </c:pt>
                <c:pt idx="1425">
                  <c:v>3.9374994285427025</c:v>
                </c:pt>
                <c:pt idx="1426">
                  <c:v>3.9374682114268871</c:v>
                </c:pt>
                <c:pt idx="1427">
                  <c:v>3.9371442416343911</c:v>
                </c:pt>
                <c:pt idx="1428">
                  <c:v>3.9368202718418948</c:v>
                </c:pt>
                <c:pt idx="1429">
                  <c:v>3.9365605072633323</c:v>
                </c:pt>
                <c:pt idx="1430">
                  <c:v>3.9366982085107862</c:v>
                </c:pt>
                <c:pt idx="1431">
                  <c:v>3.9368359097582402</c:v>
                </c:pt>
                <c:pt idx="1432">
                  <c:v>3.9369736110056941</c:v>
                </c:pt>
                <c:pt idx="1433">
                  <c:v>3.9370099999999999</c:v>
                </c:pt>
                <c:pt idx="1434">
                  <c:v>3.9370099999999999</c:v>
                </c:pt>
                <c:pt idx="1435">
                  <c:v>3.9370099999999999</c:v>
                </c:pt>
                <c:pt idx="1436">
                  <c:v>3.9370589362605624</c:v>
                </c:pt>
                <c:pt idx="1437">
                  <c:v>3.9372658261871791</c:v>
                </c:pt>
                <c:pt idx="1438">
                  <c:v>3.9374765474087332</c:v>
                </c:pt>
                <c:pt idx="1439">
                  <c:v>3.9376834373353495</c:v>
                </c:pt>
                <c:pt idx="1440">
                  <c:v>3.937489672738034</c:v>
                </c:pt>
                <c:pt idx="1441">
                  <c:v>3.9372942766962291</c:v>
                </c:pt>
                <c:pt idx="1442">
                  <c:v>3.9370988806544247</c:v>
                </c:pt>
                <c:pt idx="1443">
                  <c:v>3.9371972474626888</c:v>
                </c:pt>
                <c:pt idx="1444">
                  <c:v>3.9375535578918619</c:v>
                </c:pt>
                <c:pt idx="1445">
                  <c:v>3.937909868321035</c:v>
                </c:pt>
                <c:pt idx="1446">
                  <c:v>3.9382376049897605</c:v>
                </c:pt>
                <c:pt idx="1447">
                  <c:v>3.9379646252254745</c:v>
                </c:pt>
                <c:pt idx="1448">
                  <c:v>3.9376969980055865</c:v>
                </c:pt>
                <c:pt idx="1449">
                  <c:v>3.9374400758744938</c:v>
                </c:pt>
                <c:pt idx="1450">
                  <c:v>3.9373</c:v>
                </c:pt>
                <c:pt idx="1451">
                  <c:v>3.9373</c:v>
                </c:pt>
                <c:pt idx="1452">
                  <c:v>3.9373</c:v>
                </c:pt>
                <c:pt idx="1453">
                  <c:v>3.9373</c:v>
                </c:pt>
                <c:pt idx="1454">
                  <c:v>3.9373191639274681</c:v>
                </c:pt>
                <c:pt idx="1455">
                  <c:v>3.9373522933601612</c:v>
                </c:pt>
                <c:pt idx="1456">
                  <c:v>3.9373860989037262</c:v>
                </c:pt>
                <c:pt idx="1457">
                  <c:v>3.9374230963101979</c:v>
                </c:pt>
                <c:pt idx="1458">
                  <c:v>3.9376069984671904</c:v>
                </c:pt>
                <c:pt idx="1459">
                  <c:v>3.937787294699536</c:v>
                </c:pt>
                <c:pt idx="1460">
                  <c:v>3.9379639850072348</c:v>
                </c:pt>
                <c:pt idx="1461">
                  <c:v>3.9380154442587409</c:v>
                </c:pt>
                <c:pt idx="1462">
                  <c:v>3.9379153798497892</c:v>
                </c:pt>
                <c:pt idx="1463">
                  <c:v>3.9378153154408371</c:v>
                </c:pt>
                <c:pt idx="1464">
                  <c:v>3.9377173357070716</c:v>
                </c:pt>
                <c:pt idx="1465">
                  <c:v>3.9375563364397874</c:v>
                </c:pt>
                <c:pt idx="1466">
                  <c:v>3.9373686029878576</c:v>
                </c:pt>
                <c:pt idx="1467">
                  <c:v>3.9371732069460532</c:v>
                </c:pt>
                <c:pt idx="1468">
                  <c:v>3.9370099999999999</c:v>
                </c:pt>
                <c:pt idx="1469">
                  <c:v>3.9370099999999999</c:v>
                </c:pt>
                <c:pt idx="1470">
                  <c:v>3.9370099999999999</c:v>
                </c:pt>
                <c:pt idx="1471">
                  <c:v>3.9370099999999999</c:v>
                </c:pt>
                <c:pt idx="1472">
                  <c:v>3.937236234194728</c:v>
                </c:pt>
                <c:pt idx="1473">
                  <c:v>3.937566683383074</c:v>
                </c:pt>
                <c:pt idx="1474">
                  <c:v>3.93789713257142</c:v>
                </c:pt>
                <c:pt idx="1475">
                  <c:v>3.9381297315277051</c:v>
                </c:pt>
                <c:pt idx="1476">
                  <c:v>3.9379893821793388</c:v>
                </c:pt>
                <c:pt idx="1477">
                  <c:v>3.9378516809318849</c:v>
                </c:pt>
                <c:pt idx="1478">
                  <c:v>3.9377166277853433</c:v>
                </c:pt>
                <c:pt idx="1479">
                  <c:v>3.937540791854524</c:v>
                </c:pt>
                <c:pt idx="1480">
                  <c:v>3.9373530584025942</c:v>
                </c:pt>
                <c:pt idx="1481">
                  <c:v>3.9371691562456017</c:v>
                </c:pt>
                <c:pt idx="1482">
                  <c:v>3.9370583290989374</c:v>
                </c:pt>
                <c:pt idx="1483">
                  <c:v>3.9373887782872834</c:v>
                </c:pt>
                <c:pt idx="1484">
                  <c:v>3.937725706871479</c:v>
                </c:pt>
                <c:pt idx="1485">
                  <c:v>3.9380626354556751</c:v>
                </c:pt>
                <c:pt idx="1486">
                  <c:v>3.9381599999999999</c:v>
                </c:pt>
                <c:pt idx="1487">
                  <c:v>3.9381599999999999</c:v>
                </c:pt>
                <c:pt idx="1488">
                  <c:v>3.9381599999999999</c:v>
                </c:pt>
                <c:pt idx="1489">
                  <c:v>3.9381501308590874</c:v>
                </c:pt>
                <c:pt idx="1490">
                  <c:v>3.9380740683860669</c:v>
                </c:pt>
                <c:pt idx="1491">
                  <c:v>3.9379949634141251</c:v>
                </c:pt>
                <c:pt idx="1492">
                  <c:v>3.9379128159432626</c:v>
                </c:pt>
                <c:pt idx="1493">
                  <c:v>3.9377867191926983</c:v>
                </c:pt>
                <c:pt idx="1494">
                  <c:v>3.9376437217434193</c:v>
                </c:pt>
                <c:pt idx="1495">
                  <c:v>3.9375060204959653</c:v>
                </c:pt>
                <c:pt idx="1496">
                  <c:v>3.9375013696938335</c:v>
                </c:pt>
                <c:pt idx="1497">
                  <c:v>3.9377140065628562</c:v>
                </c:pt>
                <c:pt idx="1498">
                  <c:v>3.9379266434318785</c:v>
                </c:pt>
                <c:pt idx="1499">
                  <c:v>3.9381392803009012</c:v>
                </c:pt>
                <c:pt idx="1500">
                  <c:v>3.9379224247431122</c:v>
                </c:pt>
                <c:pt idx="1501">
                  <c:v>3.9376559243746763</c:v>
                </c:pt>
                <c:pt idx="1502">
                  <c:v>3.9373894240062404</c:v>
                </c:pt>
                <c:pt idx="1503">
                  <c:v>3.9373</c:v>
                </c:pt>
                <c:pt idx="1504">
                  <c:v>3.9373</c:v>
                </c:pt>
                <c:pt idx="1505">
                  <c:v>3.9373</c:v>
                </c:pt>
                <c:pt idx="1506">
                  <c:v>3.9373056675593121</c:v>
                </c:pt>
                <c:pt idx="1507">
                  <c:v>3.9373338388456158</c:v>
                </c:pt>
                <c:pt idx="1508">
                  <c:v>3.9373625735576461</c:v>
                </c:pt>
                <c:pt idx="1509">
                  <c:v>3.9373918716954019</c:v>
                </c:pt>
                <c:pt idx="1510">
                  <c:v>3.9375608907320041</c:v>
                </c:pt>
                <c:pt idx="1511">
                  <c:v>3.937783556578951</c:v>
                </c:pt>
                <c:pt idx="1512">
                  <c:v>3.937997658354861</c:v>
                </c:pt>
                <c:pt idx="1513">
                  <c:v>3.9381599999999999</c:v>
                </c:pt>
                <c:pt idx="1514">
                  <c:v>3.9381599999999999</c:v>
                </c:pt>
                <c:pt idx="1515">
                  <c:v>3.9381599999999999</c:v>
                </c:pt>
                <c:pt idx="1516">
                  <c:v>3.9381599999999999</c:v>
                </c:pt>
                <c:pt idx="1517">
                  <c:v>3.938021409844314</c:v>
                </c:pt>
                <c:pt idx="1518">
                  <c:v>3.9377742913208551</c:v>
                </c:pt>
                <c:pt idx="1519">
                  <c:v>3.9375271727973966</c:v>
                </c:pt>
                <c:pt idx="1520">
                  <c:v>3.9373</c:v>
                </c:pt>
                <c:pt idx="1521">
                  <c:v>3.9373</c:v>
                </c:pt>
                <c:pt idx="1522">
                  <c:v>3.9373</c:v>
                </c:pt>
                <c:pt idx="1523">
                  <c:v>3.9373</c:v>
                </c:pt>
                <c:pt idx="1524">
                  <c:v>3.9373969054171587</c:v>
                </c:pt>
                <c:pt idx="1525">
                  <c:v>3.9376067251575506</c:v>
                </c:pt>
                <c:pt idx="1526">
                  <c:v>3.9378208269334611</c:v>
                </c:pt>
                <c:pt idx="1527">
                  <c:v>3.9380349287093717</c:v>
                </c:pt>
                <c:pt idx="1528">
                  <c:v>3.938085999283726</c:v>
                </c:pt>
                <c:pt idx="1529">
                  <c:v>3.9381147339957563</c:v>
                </c:pt>
                <c:pt idx="1530">
                  <c:v>3.9381423418563339</c:v>
                </c:pt>
                <c:pt idx="1531">
                  <c:v>3.9380973576552352</c:v>
                </c:pt>
                <c:pt idx="1532">
                  <c:v>3.9379053421677872</c:v>
                </c:pt>
                <c:pt idx="1533">
                  <c:v>3.9377013257123741</c:v>
                </c:pt>
                <c:pt idx="1534">
                  <c:v>3.9374933089343052</c:v>
                </c:pt>
                <c:pt idx="1535">
                  <c:v>3.9374386825689363</c:v>
                </c:pt>
                <c:pt idx="1536">
                  <c:v>3.9374245969257844</c:v>
                </c:pt>
                <c:pt idx="1537">
                  <c:v>3.9374105112826321</c:v>
                </c:pt>
                <c:pt idx="1538">
                  <c:v>3.9373999999999998</c:v>
                </c:pt>
                <c:pt idx="1539">
                  <c:v>3.9373999999999998</c:v>
                </c:pt>
                <c:pt idx="1540">
                  <c:v>3.9373999999999998</c:v>
                </c:pt>
                <c:pt idx="1541">
                  <c:v>3.9373999999999998</c:v>
                </c:pt>
                <c:pt idx="1542">
                  <c:v>3.9375421733125093</c:v>
                </c:pt>
                <c:pt idx="1543">
                  <c:v>3.9377562750884199</c:v>
                </c:pt>
                <c:pt idx="1544">
                  <c:v>3.9379746588998481</c:v>
                </c:pt>
                <c:pt idx="1545">
                  <c:v>3.9381177641023113</c:v>
                </c:pt>
                <c:pt idx="1546">
                  <c:v>3.9378658001176086</c:v>
                </c:pt>
                <c:pt idx="1547">
                  <c:v>3.9376186815941496</c:v>
                </c:pt>
                <c:pt idx="1548">
                  <c:v>3.9373667176094469</c:v>
                </c:pt>
                <c:pt idx="1549">
                  <c:v>3.9374804009140125</c:v>
                </c:pt>
                <c:pt idx="1550">
                  <c:v>3.937727519437471</c:v>
                </c:pt>
                <c:pt idx="1551">
                  <c:v>3.9379697924996853</c:v>
                </c:pt>
                <c:pt idx="1552">
                  <c:v>3.9381097065376864</c:v>
                </c:pt>
                <c:pt idx="1553">
                  <c:v>3.9378913227262582</c:v>
                </c:pt>
                <c:pt idx="1554">
                  <c:v>3.9376643748437932</c:v>
                </c:pt>
                <c:pt idx="1555">
                  <c:v>3.9374374269613281</c:v>
                </c:pt>
                <c:pt idx="1556">
                  <c:v>3.9373999999999998</c:v>
                </c:pt>
                <c:pt idx="1557">
                  <c:v>3.9373999999999998</c:v>
                </c:pt>
                <c:pt idx="1558">
                  <c:v>3.9373999999999998</c:v>
                </c:pt>
                <c:pt idx="1559">
                  <c:v>3.9374761082843865</c:v>
                </c:pt>
                <c:pt idx="1560">
                  <c:v>3.9376902100602971</c:v>
                </c:pt>
                <c:pt idx="1561">
                  <c:v>3.9379043118362071</c:v>
                </c:pt>
                <c:pt idx="1562">
                  <c:v>3.9381184136121177</c:v>
                </c:pt>
                <c:pt idx="1563">
                  <c:v>3.9381599999999999</c:v>
                </c:pt>
                <c:pt idx="1564">
                  <c:v>3.9381599999999999</c:v>
                </c:pt>
                <c:pt idx="1565">
                  <c:v>3.9381599999999999</c:v>
                </c:pt>
                <c:pt idx="1566">
                  <c:v>3.9380273318970298</c:v>
                </c:pt>
                <c:pt idx="1567">
                  <c:v>3.9377169970071049</c:v>
                </c:pt>
                <c:pt idx="1568">
                  <c:v>3.9374127471150215</c:v>
                </c:pt>
                <c:pt idx="1569">
                  <c:v>3.9371084972229387</c:v>
                </c:pt>
                <c:pt idx="1570">
                  <c:v>3.9369982955054383</c:v>
                </c:pt>
                <c:pt idx="1571">
                  <c:v>3.9369045414646191</c:v>
                </c:pt>
                <c:pt idx="1572">
                  <c:v>3.936808984461476</c:v>
                </c:pt>
                <c:pt idx="1573">
                  <c:v>3.93676</c:v>
                </c:pt>
                <c:pt idx="1574">
                  <c:v>3.93676</c:v>
                </c:pt>
                <c:pt idx="1575">
                  <c:v>3.93676</c:v>
                </c:pt>
                <c:pt idx="1576">
                  <c:v>3.9367583322782056</c:v>
                </c:pt>
                <c:pt idx="1577">
                  <c:v>3.936696355448337</c:v>
                </c:pt>
                <c:pt idx="1578">
                  <c:v>3.9366356181550652</c:v>
                </c:pt>
                <c:pt idx="1579">
                  <c:v>3.9365711622520019</c:v>
                </c:pt>
                <c:pt idx="1580">
                  <c:v>3.9364113654390778</c:v>
                </c:pt>
                <c:pt idx="1581">
                  <c:v>3.9361527530308074</c:v>
                </c:pt>
                <c:pt idx="1582">
                  <c:v>3.9359037188598798</c:v>
                </c:pt>
                <c:pt idx="1583">
                  <c:v>3.935730104429719</c:v>
                </c:pt>
                <c:pt idx="1584">
                  <c:v>3.9359743494819748</c:v>
                </c:pt>
                <c:pt idx="1585">
                  <c:v>3.9362090162968872</c:v>
                </c:pt>
                <c:pt idx="1586">
                  <c:v>3.936434104874456</c:v>
                </c:pt>
                <c:pt idx="1587">
                  <c:v>3.9365399999999999</c:v>
                </c:pt>
                <c:pt idx="1588">
                  <c:v>3.9365399999999999</c:v>
                </c:pt>
                <c:pt idx="1589">
                  <c:v>3.9365399999999999</c:v>
                </c:pt>
                <c:pt idx="1590">
                  <c:v>3.9365399999999999</c:v>
                </c:pt>
                <c:pt idx="1591">
                  <c:v>3.9365399999999999</c:v>
                </c:pt>
                <c:pt idx="1592">
                  <c:v>3.9365399999999999</c:v>
                </c:pt>
                <c:pt idx="1593">
                  <c:v>3.9365399999999999</c:v>
                </c:pt>
                <c:pt idx="1594">
                  <c:v>3.9364262569254578</c:v>
                </c:pt>
                <c:pt idx="1595">
                  <c:v>3.9362191979711234</c:v>
                </c:pt>
                <c:pt idx="1596">
                  <c:v>3.9360079133238433</c:v>
                </c:pt>
                <c:pt idx="1597">
                  <c:v>3.9357918227093278</c:v>
                </c:pt>
                <c:pt idx="1598">
                  <c:v>3.9360115587424991</c:v>
                </c:pt>
                <c:pt idx="1599">
                  <c:v>3.9362312947756699</c:v>
                </c:pt>
                <c:pt idx="1600">
                  <c:v>3.9364468051158958</c:v>
                </c:pt>
                <c:pt idx="1601">
                  <c:v>3.9364013758163954</c:v>
                </c:pt>
                <c:pt idx="1602">
                  <c:v>3.9361571307641396</c:v>
                </c:pt>
                <c:pt idx="1603">
                  <c:v>3.9359176748305558</c:v>
                </c:pt>
                <c:pt idx="1604">
                  <c:v>3.9357017811030284</c:v>
                </c:pt>
                <c:pt idx="1605">
                  <c:v>3.9359412370366123</c:v>
                </c:pt>
                <c:pt idx="1606">
                  <c:v>3.936185482088868</c:v>
                </c:pt>
                <c:pt idx="1607">
                  <c:v>3.9364297271411237</c:v>
                </c:pt>
                <c:pt idx="1608">
                  <c:v>3.9365399999999999</c:v>
                </c:pt>
                <c:pt idx="1609">
                  <c:v>3.9365399999999999</c:v>
                </c:pt>
                <c:pt idx="1610">
                  <c:v>3.9365399999999999</c:v>
                </c:pt>
                <c:pt idx="1611">
                  <c:v>3.936517425467442</c:v>
                </c:pt>
                <c:pt idx="1612">
                  <c:v>3.9360729389121376</c:v>
                </c:pt>
                <c:pt idx="1613">
                  <c:v>3.9356284523568332</c:v>
                </c:pt>
                <c:pt idx="1614">
                  <c:v>3.9351839658015288</c:v>
                </c:pt>
                <c:pt idx="1615">
                  <c:v>3.935063887739505</c:v>
                </c:pt>
                <c:pt idx="1616">
                  <c:v>3.9353681376315883</c:v>
                </c:pt>
                <c:pt idx="1617">
                  <c:v>3.9356784725215128</c:v>
                </c:pt>
                <c:pt idx="1618">
                  <c:v>3.9359827224135961</c:v>
                </c:pt>
                <c:pt idx="1619">
                  <c:v>3.9361429354381055</c:v>
                </c:pt>
                <c:pt idx="1620">
                  <c:v>3.9362892570991685</c:v>
                </c:pt>
                <c:pt idx="1621">
                  <c:v>3.9364355787602316</c:v>
                </c:pt>
                <c:pt idx="1622">
                  <c:v>3.9364419688256502</c:v>
                </c:pt>
                <c:pt idx="1623">
                  <c:v>3.9361066178334876</c:v>
                </c:pt>
                <c:pt idx="1624">
                  <c:v>3.9357642803623216</c:v>
                </c:pt>
                <c:pt idx="1625">
                  <c:v>3.9354219428911552</c:v>
                </c:pt>
                <c:pt idx="1626">
                  <c:v>3.9352999999999998</c:v>
                </c:pt>
                <c:pt idx="1627">
                  <c:v>3.9352999999999998</c:v>
                </c:pt>
                <c:pt idx="1628">
                  <c:v>3.9352999999999998</c:v>
                </c:pt>
                <c:pt idx="1629">
                  <c:v>3.9353213799515161</c:v>
                </c:pt>
                <c:pt idx="1630">
                  <c:v>3.9356567309436787</c:v>
                </c:pt>
                <c:pt idx="1631">
                  <c:v>3.9359990684148451</c:v>
                </c:pt>
                <c:pt idx="1632">
                  <c:v>3.9363414058860116</c:v>
                </c:pt>
                <c:pt idx="1633">
                  <c:v>3.9365399999999999</c:v>
                </c:pt>
                <c:pt idx="1634">
                  <c:v>3.9365399999999999</c:v>
                </c:pt>
                <c:pt idx="1635">
                  <c:v>3.9365399999999999</c:v>
                </c:pt>
                <c:pt idx="1636">
                  <c:v>3.9365399999999999</c:v>
                </c:pt>
                <c:pt idx="1637">
                  <c:v>3.9364769415261822</c:v>
                </c:pt>
                <c:pt idx="1638">
                  <c:v>3.9363836382259434</c:v>
                </c:pt>
                <c:pt idx="1639">
                  <c:v>3.9362903349257041</c:v>
                </c:pt>
                <c:pt idx="1640">
                  <c:v>3.9361970316254653</c:v>
                </c:pt>
                <c:pt idx="1641">
                  <c:v>3.9362096612068558</c:v>
                </c:pt>
                <c:pt idx="1642">
                  <c:v>3.9362459458236154</c:v>
                </c:pt>
                <c:pt idx="1643">
                  <c:v>3.9362830192363916</c:v>
                </c:pt>
                <c:pt idx="1644">
                  <c:v>3.9363199999999998</c:v>
                </c:pt>
                <c:pt idx="1645">
                  <c:v>3.9363199999999998</c:v>
                </c:pt>
                <c:pt idx="1646">
                  <c:v>3.9363199999999998</c:v>
                </c:pt>
                <c:pt idx="1647">
                  <c:v>3.9363199999999998</c:v>
                </c:pt>
                <c:pt idx="1648">
                  <c:v>3.9363430947646347</c:v>
                </c:pt>
                <c:pt idx="1649">
                  <c:v>3.9364001134481139</c:v>
                </c:pt>
                <c:pt idx="1650">
                  <c:v>3.9364558925949962</c:v>
                </c:pt>
                <c:pt idx="1651">
                  <c:v>3.9365141508150727</c:v>
                </c:pt>
                <c:pt idx="1652">
                  <c:v>3.9365399999999999</c:v>
                </c:pt>
                <c:pt idx="1653">
                  <c:v>3.9365399999999999</c:v>
                </c:pt>
                <c:pt idx="1654">
                  <c:v>3.9365399999999999</c:v>
                </c:pt>
                <c:pt idx="1655">
                  <c:v>3.9365107293741941</c:v>
                </c:pt>
                <c:pt idx="1656">
                  <c:v>3.9362865986203595</c:v>
                </c:pt>
                <c:pt idx="1657">
                  <c:v>3.9360712573078516</c:v>
                </c:pt>
                <c:pt idx="1658">
                  <c:v>3.9358647054366709</c:v>
                </c:pt>
                <c:pt idx="1659">
                  <c:v>3.9358530569931833</c:v>
                </c:pt>
                <c:pt idx="1660">
                  <c:v>3.9360552141437006</c:v>
                </c:pt>
                <c:pt idx="1661">
                  <c:v>3.9362661607355451</c:v>
                </c:pt>
                <c:pt idx="1662">
                  <c:v>3.936485896768716</c:v>
                </c:pt>
                <c:pt idx="1663">
                  <c:v>3.9365399999999999</c:v>
                </c:pt>
                <c:pt idx="1664">
                  <c:v>3.9365399999999999</c:v>
                </c:pt>
                <c:pt idx="1665">
                  <c:v>3.9365399999999999</c:v>
                </c:pt>
                <c:pt idx="1666">
                  <c:v>3.9365399999999999</c:v>
                </c:pt>
                <c:pt idx="1667">
                  <c:v>3.9365399999999999</c:v>
                </c:pt>
                <c:pt idx="1668">
                  <c:v>3.9365399999999999</c:v>
                </c:pt>
                <c:pt idx="1669">
                  <c:v>3.9365399999999999</c:v>
                </c:pt>
                <c:pt idx="1670">
                  <c:v>3.9365178215469694</c:v>
                </c:pt>
                <c:pt idx="1671">
                  <c:v>3.9364632255941121</c:v>
                </c:pt>
                <c:pt idx="1672">
                  <c:v>3.9364086296412548</c:v>
                </c:pt>
                <c:pt idx="1673">
                  <c:v>3.9363551041972773</c:v>
                </c:pt>
                <c:pt idx="1674">
                  <c:v>3.9363085913741052</c:v>
                </c:pt>
                <c:pt idx="1675">
                  <c:v>3.9362635736585916</c:v>
                </c:pt>
                <c:pt idx="1676">
                  <c:v>3.9362195137668117</c:v>
                </c:pt>
                <c:pt idx="1677">
                  <c:v>3.9361875987555517</c:v>
                </c:pt>
                <c:pt idx="1678">
                  <c:v>3.9362829303884044</c:v>
                </c:pt>
                <c:pt idx="1679">
                  <c:v>3.9363823186864848</c:v>
                </c:pt>
                <c:pt idx="1680">
                  <c:v>3.9364857636497934</c:v>
                </c:pt>
                <c:pt idx="1681">
                  <c:v>3.9365399999999999</c:v>
                </c:pt>
                <c:pt idx="1682">
                  <c:v>3.9365399999999999</c:v>
                </c:pt>
                <c:pt idx="1683">
                  <c:v>3.9365399999999999</c:v>
                </c:pt>
                <c:pt idx="1684">
                  <c:v>3.9365399999999999</c:v>
                </c:pt>
                <c:pt idx="1685">
                  <c:v>3.9365399999999999</c:v>
                </c:pt>
                <c:pt idx="1686">
                  <c:v>3.9365399999999999</c:v>
                </c:pt>
                <c:pt idx="1687">
                  <c:v>3.9365399999999999</c:v>
                </c:pt>
                <c:pt idx="1688">
                  <c:v>3.9365399999999999</c:v>
                </c:pt>
                <c:pt idx="1689">
                  <c:v>3.9365399999999999</c:v>
                </c:pt>
                <c:pt idx="1690">
                  <c:v>3.9365399999999999</c:v>
                </c:pt>
                <c:pt idx="1691">
                  <c:v>3.9365399999999999</c:v>
                </c:pt>
                <c:pt idx="1692">
                  <c:v>3.9364389817883483</c:v>
                </c:pt>
                <c:pt idx="1693">
                  <c:v>3.9363355368250401</c:v>
                </c:pt>
                <c:pt idx="1694">
                  <c:v>3.9362341201943458</c:v>
                </c:pt>
                <c:pt idx="1695">
                  <c:v>3.9362293247689619</c:v>
                </c:pt>
                <c:pt idx="1696">
                  <c:v>3.9363327697322701</c:v>
                </c:pt>
                <c:pt idx="1697">
                  <c:v>3.9364382430281921</c:v>
                </c:pt>
                <c:pt idx="1698">
                  <c:v>3.9365399999999999</c:v>
                </c:pt>
                <c:pt idx="1699">
                  <c:v>3.9365399999999999</c:v>
                </c:pt>
                <c:pt idx="1700">
                  <c:v>3.9365399999999999</c:v>
                </c:pt>
                <c:pt idx="1701">
                  <c:v>3.9365399999999999</c:v>
                </c:pt>
                <c:pt idx="1702">
                  <c:v>3.9361169371957154</c:v>
                </c:pt>
                <c:pt idx="1703">
                  <c:v>3.9353140555360508</c:v>
                </c:pt>
                <c:pt idx="1704">
                  <c:v>3.9345272315095805</c:v>
                </c:pt>
                <c:pt idx="1705">
                  <c:v>3.9337243498499159</c:v>
                </c:pt>
                <c:pt idx="1706">
                  <c:v>3.9345178570722537</c:v>
                </c:pt>
                <c:pt idx="1707">
                  <c:v>3.9354000127315771</c:v>
                </c:pt>
                <c:pt idx="1708">
                  <c:v>3.9362821683909002</c:v>
                </c:pt>
                <c:pt idx="1709">
                  <c:v>3.9367310256380952</c:v>
                </c:pt>
                <c:pt idx="1710">
                  <c:v>3.9366665697350314</c:v>
                </c:pt>
                <c:pt idx="1711">
                  <c:v>3.936602113831968</c:v>
                </c:pt>
                <c:pt idx="1712">
                  <c:v>3.9365360910140508</c:v>
                </c:pt>
                <c:pt idx="1713">
                  <c:v>3.93631635498088</c:v>
                </c:pt>
                <c:pt idx="1714">
                  <c:v>3.9361010136683721</c:v>
                </c:pt>
                <c:pt idx="1715">
                  <c:v>3.9358812776352012</c:v>
                </c:pt>
                <c:pt idx="1716">
                  <c:v>3.9357600000000001</c:v>
                </c:pt>
                <c:pt idx="1717">
                  <c:v>3.9357600000000001</c:v>
                </c:pt>
                <c:pt idx="1718">
                  <c:v>3.9357600000000001</c:v>
                </c:pt>
                <c:pt idx="1719">
                  <c:v>3.9357640348214651</c:v>
                </c:pt>
                <c:pt idx="1720">
                  <c:v>3.9359837708546359</c:v>
                </c:pt>
                <c:pt idx="1721">
                  <c:v>3.9361991121671438</c:v>
                </c:pt>
                <c:pt idx="1722">
                  <c:v>3.9364144534796517</c:v>
                </c:pt>
                <c:pt idx="1723">
                  <c:v>3.9364397726978932</c:v>
                </c:pt>
                <c:pt idx="1724">
                  <c:v>3.9362012745880435</c:v>
                </c:pt>
                <c:pt idx="1725">
                  <c:v>3.9359627764781937</c:v>
                </c:pt>
                <c:pt idx="1726">
                  <c:v>3.9357196019348177</c:v>
                </c:pt>
                <c:pt idx="1727">
                  <c:v>3.9359482490420841</c:v>
                </c:pt>
                <c:pt idx="1728">
                  <c:v>3.9361961000189867</c:v>
                </c:pt>
                <c:pt idx="1729">
                  <c:v>3.9364392745623631</c:v>
                </c:pt>
                <c:pt idx="1730">
                  <c:v>3.9365095321863248</c:v>
                </c:pt>
                <c:pt idx="1731">
                  <c:v>3.9364581477601064</c:v>
                </c:pt>
                <c:pt idx="1732">
                  <c:v>3.9364067633338879</c:v>
                </c:pt>
                <c:pt idx="1733">
                  <c:v>3.9363543083987897</c:v>
                </c:pt>
                <c:pt idx="1734">
                  <c:v>3.93635</c:v>
                </c:pt>
                <c:pt idx="1735">
                  <c:v>3.93635</c:v>
                </c:pt>
                <c:pt idx="1736">
                  <c:v>3.93635</c:v>
                </c:pt>
                <c:pt idx="1737">
                  <c:v>3.9363676523593618</c:v>
                </c:pt>
                <c:pt idx="1738">
                  <c:v>3.9364190367855802</c:v>
                </c:pt>
                <c:pt idx="1739">
                  <c:v>3.9364693507029189</c:v>
                </c:pt>
                <c:pt idx="1740">
                  <c:v>3.9365185941113783</c:v>
                </c:pt>
                <c:pt idx="1741">
                  <c:v>3.9365399999999999</c:v>
                </c:pt>
                <c:pt idx="1742">
                  <c:v>3.9365399999999999</c:v>
                </c:pt>
                <c:pt idx="1743">
                  <c:v>3.9365399999999999</c:v>
                </c:pt>
                <c:pt idx="1744">
                  <c:v>3.9365399999999999</c:v>
                </c:pt>
                <c:pt idx="1745">
                  <c:v>3.9357930258301637</c:v>
                </c:pt>
                <c:pt idx="1746">
                  <c:v>3.9350222594368862</c:v>
                </c:pt>
                <c:pt idx="1747">
                  <c:v>3.934283608309995</c:v>
                </c:pt>
                <c:pt idx="1748">
                  <c:v>3.9338671580832814</c:v>
                </c:pt>
                <c:pt idx="1749">
                  <c:v>3.9346379244765588</c:v>
                </c:pt>
                <c:pt idx="1750">
                  <c:v>3.9354408061362225</c:v>
                </c:pt>
                <c:pt idx="1751">
                  <c:v>3.9362436877958866</c:v>
                </c:pt>
                <c:pt idx="1752">
                  <c:v>3.9365399999999999</c:v>
                </c:pt>
                <c:pt idx="1753">
                  <c:v>3.9365399999999999</c:v>
                </c:pt>
                <c:pt idx="1754">
                  <c:v>3.9365399999999999</c:v>
                </c:pt>
                <c:pt idx="1755">
                  <c:v>3.9365399999999999</c:v>
                </c:pt>
                <c:pt idx="1756">
                  <c:v>3.9365399999999999</c:v>
                </c:pt>
                <c:pt idx="1757">
                  <c:v>3.9365399999999999</c:v>
                </c:pt>
                <c:pt idx="1758">
                  <c:v>3.9365399999999999</c:v>
                </c:pt>
                <c:pt idx="1759">
                  <c:v>3.9364800108665956</c:v>
                </c:pt>
                <c:pt idx="1760">
                  <c:v>3.9363785942359013</c:v>
                </c:pt>
                <c:pt idx="1761">
                  <c:v>3.9362731209399788</c:v>
                </c:pt>
                <c:pt idx="1762">
                  <c:v>3.9361923523559419</c:v>
                </c:pt>
                <c:pt idx="1763">
                  <c:v>3.9362998539844782</c:v>
                </c:pt>
                <c:pt idx="1764">
                  <c:v>3.9364032989477864</c:v>
                </c:pt>
                <c:pt idx="1765">
                  <c:v>3.936506743911095</c:v>
                </c:pt>
                <c:pt idx="1766">
                  <c:v>3.9365399999999999</c:v>
                </c:pt>
                <c:pt idx="1767">
                  <c:v>3.9365399999999999</c:v>
                </c:pt>
                <c:pt idx="1768">
                  <c:v>3.9365399999999999</c:v>
                </c:pt>
                <c:pt idx="1769">
                  <c:v>3.9365399999999999</c:v>
                </c:pt>
                <c:pt idx="1770">
                  <c:v>3.9365399999999999</c:v>
                </c:pt>
                <c:pt idx="1771">
                  <c:v>3.9365399999999999</c:v>
                </c:pt>
                <c:pt idx="1772">
                  <c:v>3.9365399999999999</c:v>
                </c:pt>
                <c:pt idx="1773">
                  <c:v>3.9365399999999999</c:v>
                </c:pt>
                <c:pt idx="1774">
                  <c:v>3.9365399999999999</c:v>
                </c:pt>
                <c:pt idx="1775">
                  <c:v>3.9365399999999999</c:v>
                </c:pt>
                <c:pt idx="1776">
                  <c:v>3.9365248553255126</c:v>
                </c:pt>
                <c:pt idx="1777">
                  <c:v>3.936471329881535</c:v>
                </c:pt>
                <c:pt idx="1778">
                  <c:v>3.9364167339286777</c:v>
                </c:pt>
                <c:pt idx="1779">
                  <c:v>3.9363621379758205</c:v>
                </c:pt>
                <c:pt idx="1780">
                  <c:v>3.9363945989947959</c:v>
                </c:pt>
                <c:pt idx="1781">
                  <c:v>3.936450265456533</c:v>
                </c:pt>
                <c:pt idx="1782">
                  <c:v>3.9365059319182696</c:v>
                </c:pt>
                <c:pt idx="1783">
                  <c:v>3.9364978638434769</c:v>
                </c:pt>
                <c:pt idx="1784">
                  <c:v>3.936387995826891</c:v>
                </c:pt>
                <c:pt idx="1785">
                  <c:v>3.9362781278103056</c:v>
                </c:pt>
                <c:pt idx="1786">
                  <c:v>3.9361682597937202</c:v>
                </c:pt>
                <c:pt idx="1787">
                  <c:v>3.93615</c:v>
                </c:pt>
                <c:pt idx="1788">
                  <c:v>3.93615</c:v>
                </c:pt>
                <c:pt idx="1789">
                  <c:v>3.93615</c:v>
                </c:pt>
                <c:pt idx="1790">
                  <c:v>3.936200988515608</c:v>
                </c:pt>
                <c:pt idx="1791">
                  <c:v>3.9363152512528572</c:v>
                </c:pt>
                <c:pt idx="1792">
                  <c:v>3.9364273166297745</c:v>
                </c:pt>
                <c:pt idx="1793">
                  <c:v>3.9365393820066918</c:v>
                </c:pt>
                <c:pt idx="1794">
                  <c:v>3.9361913697230704</c:v>
                </c:pt>
                <c:pt idx="1795">
                  <c:v>3.9358408062363033</c:v>
                </c:pt>
                <c:pt idx="1796">
                  <c:v>3.9354902427495366</c:v>
                </c:pt>
                <c:pt idx="1797">
                  <c:v>3.9355071945310884</c:v>
                </c:pt>
                <c:pt idx="1798">
                  <c:v>3.9358715056055722</c:v>
                </c:pt>
                <c:pt idx="1799">
                  <c:v>3.9362426904739136</c:v>
                </c:pt>
                <c:pt idx="1800">
                  <c:v>3.9365399999999999</c:v>
                </c:pt>
                <c:pt idx="1801">
                  <c:v>3.9365399999999999</c:v>
                </c:pt>
                <c:pt idx="1802">
                  <c:v>3.9365399999999999</c:v>
                </c:pt>
                <c:pt idx="1803">
                  <c:v>3.9365399999999999</c:v>
                </c:pt>
                <c:pt idx="1804">
                  <c:v>3.9365399999999999</c:v>
                </c:pt>
                <c:pt idx="1805">
                  <c:v>3.9365399999999999</c:v>
                </c:pt>
                <c:pt idx="1806">
                  <c:v>3.9365399999999999</c:v>
                </c:pt>
                <c:pt idx="1807">
                  <c:v>3.9365399999999999</c:v>
                </c:pt>
                <c:pt idx="1808">
                  <c:v>3.9365399999999999</c:v>
                </c:pt>
                <c:pt idx="1809">
                  <c:v>3.9365399999999999</c:v>
                </c:pt>
                <c:pt idx="1810">
                  <c:v>3.9365399999999999</c:v>
                </c:pt>
                <c:pt idx="1811">
                  <c:v>3.9365399999999999</c:v>
                </c:pt>
                <c:pt idx="1812">
                  <c:v>3.9365399999999999</c:v>
                </c:pt>
                <c:pt idx="1813">
                  <c:v>3.9365399999999999</c:v>
                </c:pt>
                <c:pt idx="1814">
                  <c:v>3.9362251482334032</c:v>
                </c:pt>
                <c:pt idx="1815">
                  <c:v>3.9358470895712037</c:v>
                </c:pt>
                <c:pt idx="1816">
                  <c:v>3.9354690309090041</c:v>
                </c:pt>
                <c:pt idx="1817">
                  <c:v>3.935535280165479</c:v>
                </c:pt>
                <c:pt idx="1818">
                  <c:v>3.9358927174461042</c:v>
                </c:pt>
                <c:pt idx="1819">
                  <c:v>3.9362364071390128</c:v>
                </c:pt>
                <c:pt idx="1820">
                  <c:v>3.9365399999999999</c:v>
                </c:pt>
                <c:pt idx="1821">
                  <c:v>3.9365399999999999</c:v>
                </c:pt>
                <c:pt idx="1822">
                  <c:v>3.9365399999999999</c:v>
                </c:pt>
                <c:pt idx="1823">
                  <c:v>3.9365399999999999</c:v>
                </c:pt>
                <c:pt idx="1824">
                  <c:v>3.9364381576079746</c:v>
                </c:pt>
                <c:pt idx="1825">
                  <c:v>3.9363216975103938</c:v>
                </c:pt>
                <c:pt idx="1826">
                  <c:v>3.9362074347731446</c:v>
                </c:pt>
                <c:pt idx="1827">
                  <c:v>3.9362068279641051</c:v>
                </c:pt>
                <c:pt idx="1828">
                  <c:v>3.9363210907013539</c:v>
                </c:pt>
                <c:pt idx="1829">
                  <c:v>3.9364375507989351</c:v>
                </c:pt>
                <c:pt idx="1830">
                  <c:v>3.9365399999999999</c:v>
                </c:pt>
                <c:pt idx="1831">
                  <c:v>3.9365399999999999</c:v>
                </c:pt>
                <c:pt idx="1832">
                  <c:v>3.9365399999999999</c:v>
                </c:pt>
                <c:pt idx="1833">
                  <c:v>3.9365399999999999</c:v>
                </c:pt>
                <c:pt idx="1834">
                  <c:v>3.9358833944423366</c:v>
                </c:pt>
                <c:pt idx="1835">
                  <c:v>3.9350805127826729</c:v>
                </c:pt>
                <c:pt idx="1836">
                  <c:v>3.9342776311230088</c:v>
                </c:pt>
                <c:pt idx="1837">
                  <c:v>3.9336899999999999</c:v>
                </c:pt>
                <c:pt idx="1838">
                  <c:v>3.9336899999999999</c:v>
                </c:pt>
                <c:pt idx="1839">
                  <c:v>3.9336899999999999</c:v>
                </c:pt>
                <c:pt idx="1840">
                  <c:v>3.9336899999999999</c:v>
                </c:pt>
                <c:pt idx="1841">
                  <c:v>3.934347065341278</c:v>
                </c:pt>
                <c:pt idx="1842">
                  <c:v>3.9351660046341355</c:v>
                </c:pt>
                <c:pt idx="1843">
                  <c:v>3.9359688862937992</c:v>
                </c:pt>
                <c:pt idx="1844">
                  <c:v>3.9365104817456471</c:v>
                </c:pt>
                <c:pt idx="1845">
                  <c:v>3.9364050084497251</c:v>
                </c:pt>
                <c:pt idx="1846">
                  <c:v>3.9362973377934711</c:v>
                </c:pt>
                <c:pt idx="1847">
                  <c:v>3.9361874697768853</c:v>
                </c:pt>
                <c:pt idx="1848">
                  <c:v>3.9362223982397002</c:v>
                </c:pt>
                <c:pt idx="1849">
                  <c:v>3.9363322662562861</c:v>
                </c:pt>
                <c:pt idx="1850">
                  <c:v>3.9364421342728715</c:v>
                </c:pt>
                <c:pt idx="1851">
                  <c:v>3.9365399999999999</c:v>
                </c:pt>
                <c:pt idx="1852">
                  <c:v>3.9365399999999999</c:v>
                </c:pt>
                <c:pt idx="1853">
                  <c:v>3.9365399999999999</c:v>
                </c:pt>
                <c:pt idx="1854">
                  <c:v>3.9365399999999999</c:v>
                </c:pt>
                <c:pt idx="1855">
                  <c:v>3.9365399999999999</c:v>
                </c:pt>
                <c:pt idx="1856">
                  <c:v>3.9365399999999999</c:v>
                </c:pt>
                <c:pt idx="1857">
                  <c:v>3.9365399999999999</c:v>
                </c:pt>
                <c:pt idx="1858">
                  <c:v>3.9365399999999999</c:v>
                </c:pt>
                <c:pt idx="1859">
                  <c:v>3.9362135582148752</c:v>
                </c:pt>
                <c:pt idx="1860">
                  <c:v>3.9358698685219666</c:v>
                </c:pt>
                <c:pt idx="1861">
                  <c:v>3.9355261788290576</c:v>
                </c:pt>
                <c:pt idx="1862">
                  <c:v>3.9354324335438462</c:v>
                </c:pt>
                <c:pt idx="1863">
                  <c:v>3.9357223160799144</c:v>
                </c:pt>
                <c:pt idx="1864">
                  <c:v>3.9360121986159826</c:v>
                </c:pt>
                <c:pt idx="1865">
                  <c:v>3.9363079971221748</c:v>
                </c:pt>
                <c:pt idx="1866">
                  <c:v>3.9364568383762508</c:v>
                </c:pt>
                <c:pt idx="1867">
                  <c:v>3.9365667063928362</c:v>
                </c:pt>
                <c:pt idx="1868">
                  <c:v>3.9366787717697536</c:v>
                </c:pt>
                <c:pt idx="1869">
                  <c:v>3.9367413651498961</c:v>
                </c:pt>
                <c:pt idx="1870">
                  <c:v>3.9366781487834297</c:v>
                </c:pt>
                <c:pt idx="1871">
                  <c:v>3.9366174114901584</c:v>
                </c:pt>
                <c:pt idx="1872">
                  <c:v>3.9365579137334841</c:v>
                </c:pt>
                <c:pt idx="1873">
                  <c:v>3.9365399999999999</c:v>
                </c:pt>
                <c:pt idx="1874">
                  <c:v>3.9365399999999999</c:v>
                </c:pt>
                <c:pt idx="1875">
                  <c:v>3.9365399999999999</c:v>
                </c:pt>
                <c:pt idx="1876">
                  <c:v>3.9365399999999999</c:v>
                </c:pt>
                <c:pt idx="1877">
                  <c:v>3.9346310980996861</c:v>
                </c:pt>
                <c:pt idx="1878">
                  <c:v>3.9328531518784668</c:v>
                </c:pt>
                <c:pt idx="1879">
                  <c:v>3.931456194133224</c:v>
                </c:pt>
                <c:pt idx="1880">
                  <c:v>3.9302497306259667</c:v>
                </c:pt>
                <c:pt idx="1881">
                  <c:v>3.9291702632773688</c:v>
                </c:pt>
                <c:pt idx="1882">
                  <c:v>3.9281542940081025</c:v>
                </c:pt>
                <c:pt idx="1883">
                  <c:v>3.927201822818164</c:v>
                </c:pt>
                <c:pt idx="1884">
                  <c:v>3.9262493516282273</c:v>
                </c:pt>
                <c:pt idx="1885">
                  <c:v>3.9252968804382888</c:v>
                </c:pt>
                <c:pt idx="1886">
                  <c:v>3.9251185409502041</c:v>
                </c:pt>
                <c:pt idx="1887">
                  <c:v>3.9249623593389349</c:v>
                </c:pt>
                <c:pt idx="1888">
                  <c:v>3.9248173335570415</c:v>
                </c:pt>
                <c:pt idx="1889">
                  <c:v>3.9246611519457728</c:v>
                </c:pt>
                <c:pt idx="1890">
                  <c:v>3.9245161261638795</c:v>
                </c:pt>
                <c:pt idx="1891">
                  <c:v>3.9243599445526103</c:v>
                </c:pt>
                <c:pt idx="1892">
                  <c:v>3.9242149187707174</c:v>
                </c:pt>
                <c:pt idx="1893">
                  <c:v>3.9240698929888245</c:v>
                </c:pt>
                <c:pt idx="1894">
                  <c:v>3.9239248672069316</c:v>
                </c:pt>
                <c:pt idx="1895">
                  <c:v>3.9237798414250387</c:v>
                </c:pt>
                <c:pt idx="1896">
                  <c:v>3.9236236598137695</c:v>
                </c:pt>
                <c:pt idx="1897">
                  <c:v>3.9234786340318761</c:v>
                </c:pt>
                <c:pt idx="1898">
                  <c:v>3.9233224524206065</c:v>
                </c:pt>
                <c:pt idx="1899">
                  <c:v>3.9232887502101956</c:v>
                </c:pt>
                <c:pt idx="1900">
                  <c:v>3.9232871726181626</c:v>
                </c:pt>
                <c:pt idx="1901">
                  <c:v>3.9232855950261296</c:v>
                </c:pt>
                <c:pt idx="1902">
                  <c:v>3.9232840174340966</c:v>
                </c:pt>
                <c:pt idx="1903">
                  <c:v>3.9232823271569184</c:v>
                </c:pt>
                <c:pt idx="1904">
                  <c:v>3.9232806368797402</c:v>
                </c:pt>
                <c:pt idx="1905">
                  <c:v>3.9232789466025619</c:v>
                </c:pt>
                <c:pt idx="1906">
                  <c:v>3.9232773690105289</c:v>
                </c:pt>
                <c:pt idx="1907">
                  <c:v>3.9232757914184955</c:v>
                </c:pt>
                <c:pt idx="1908">
                  <c:v>3.9232742138264625</c:v>
                </c:pt>
                <c:pt idx="1909">
                  <c:v>3.9232726362344295</c:v>
                </c:pt>
                <c:pt idx="1910">
                  <c:v>3.9232710586423964</c:v>
                </c:pt>
                <c:pt idx="1911">
                  <c:v>3.9233106264491395</c:v>
                </c:pt>
                <c:pt idx="1912">
                  <c:v>3.9234683856524422</c:v>
                </c:pt>
                <c:pt idx="1913">
                  <c:v>3.9236148763412224</c:v>
                </c:pt>
                <c:pt idx="1914">
                  <c:v>3.9237726355445246</c:v>
                </c:pt>
                <c:pt idx="1915">
                  <c:v>3.9239303947478268</c:v>
                </c:pt>
                <c:pt idx="1916">
                  <c:v>3.9240881539511294</c:v>
                </c:pt>
                <c:pt idx="1917">
                  <c:v>3.9242459131544321</c:v>
                </c:pt>
                <c:pt idx="1918">
                  <c:v>3.9243924038432123</c:v>
                </c:pt>
                <c:pt idx="1919">
                  <c:v>3.9245388945319934</c:v>
                </c:pt>
                <c:pt idx="1920">
                  <c:v>3.9246853852207737</c:v>
                </c:pt>
                <c:pt idx="1921">
                  <c:v>3.9248318759095548</c:v>
                </c:pt>
                <c:pt idx="1922">
                  <c:v>3.924978366598336</c:v>
                </c:pt>
                <c:pt idx="1923">
                  <c:v>3.9251135887725948</c:v>
                </c:pt>
                <c:pt idx="1924">
                  <c:v>3.9252600794613755</c:v>
                </c:pt>
                <c:pt idx="1925">
                  <c:v>3.9252699999999998</c:v>
                </c:pt>
                <c:pt idx="1926">
                  <c:v>3.9252699999999998</c:v>
                </c:pt>
                <c:pt idx="1927">
                  <c:v>3.9252699999999998</c:v>
                </c:pt>
                <c:pt idx="1928">
                  <c:v>3.9252699999999998</c:v>
                </c:pt>
                <c:pt idx="1929">
                  <c:v>3.9252699999999998</c:v>
                </c:pt>
                <c:pt idx="1930">
                  <c:v>3.9252699999999998</c:v>
                </c:pt>
                <c:pt idx="1931">
                  <c:v>3.9252699999999998</c:v>
                </c:pt>
                <c:pt idx="1932">
                  <c:v>3.9252699999999998</c:v>
                </c:pt>
                <c:pt idx="1933">
                  <c:v>3.9252699999999998</c:v>
                </c:pt>
                <c:pt idx="1934">
                  <c:v>3.9252699999999998</c:v>
                </c:pt>
                <c:pt idx="1935">
                  <c:v>3.9252699999999998</c:v>
                </c:pt>
                <c:pt idx="1936">
                  <c:v>3.9252699999999998</c:v>
                </c:pt>
                <c:pt idx="1937">
                  <c:v>3.9252699999999998</c:v>
                </c:pt>
                <c:pt idx="1938">
                  <c:v>3.9251625254104772</c:v>
                </c:pt>
                <c:pt idx="1939">
                  <c:v>3.9250063437992084</c:v>
                </c:pt>
                <c:pt idx="1940">
                  <c:v>3.9248501621879388</c:v>
                </c:pt>
                <c:pt idx="1941">
                  <c:v>3.9246939805766692</c:v>
                </c:pt>
                <c:pt idx="1942">
                  <c:v>3.9245377989654004</c:v>
                </c:pt>
                <c:pt idx="1943">
                  <c:v>3.9243816173541308</c:v>
                </c:pt>
                <c:pt idx="1944">
                  <c:v>3.924236591572237</c:v>
                </c:pt>
                <c:pt idx="1945">
                  <c:v>3.9240804099609683</c:v>
                </c:pt>
                <c:pt idx="1946">
                  <c:v>3.9239242283496987</c:v>
                </c:pt>
                <c:pt idx="1947">
                  <c:v>3.923768046738429</c:v>
                </c:pt>
                <c:pt idx="1948">
                  <c:v>3.9236230209565366</c:v>
                </c:pt>
                <c:pt idx="1949">
                  <c:v>3.9234779951746432</c:v>
                </c:pt>
                <c:pt idx="1950">
                  <c:v>3.9233329693927508</c:v>
                </c:pt>
                <c:pt idx="1951">
                  <c:v>3.9233152563791318</c:v>
                </c:pt>
                <c:pt idx="1952">
                  <c:v>3.923351146597883</c:v>
                </c:pt>
                <c:pt idx="1953">
                  <c:v>3.9233870368166341</c:v>
                </c:pt>
                <c:pt idx="1954">
                  <c:v>3.9234229270353858</c:v>
                </c:pt>
                <c:pt idx="1955">
                  <c:v>3.9234560564680789</c:v>
                </c:pt>
                <c:pt idx="1956">
                  <c:v>3.9234919466868305</c:v>
                </c:pt>
                <c:pt idx="1957">
                  <c:v>3.9235278369055817</c:v>
                </c:pt>
                <c:pt idx="1958">
                  <c:v>3.9235637271243329</c:v>
                </c:pt>
                <c:pt idx="1959">
                  <c:v>3.9235968565570261</c:v>
                </c:pt>
                <c:pt idx="1960">
                  <c:v>3.9236299859897197</c:v>
                </c:pt>
                <c:pt idx="1961">
                  <c:v>3.9236658762084713</c:v>
                </c:pt>
                <c:pt idx="1962">
                  <c:v>3.9237017664272225</c:v>
                </c:pt>
                <c:pt idx="1963">
                  <c:v>3.9237404174320316</c:v>
                </c:pt>
                <c:pt idx="1964">
                  <c:v>3.9237790684368403</c:v>
                </c:pt>
                <c:pt idx="1965">
                  <c:v>3.9238569784523452</c:v>
                </c:pt>
                <c:pt idx="1966">
                  <c:v>3.9239358580539965</c:v>
                </c:pt>
                <c:pt idx="1967">
                  <c:v>3.9240147376556473</c:v>
                </c:pt>
                <c:pt idx="1968">
                  <c:v>3.9240992515145594</c:v>
                </c:pt>
                <c:pt idx="1969">
                  <c:v>3.9241781311162112</c:v>
                </c:pt>
                <c:pt idx="1970">
                  <c:v>3.924257010717862</c:v>
                </c:pt>
                <c:pt idx="1971">
                  <c:v>3.9243302560622526</c:v>
                </c:pt>
                <c:pt idx="1972">
                  <c:v>3.9244091356639035</c:v>
                </c:pt>
                <c:pt idx="1973">
                  <c:v>3.9244880152655552</c:v>
                </c:pt>
                <c:pt idx="1974">
                  <c:v>3.9245668948672061</c:v>
                </c:pt>
                <c:pt idx="1975">
                  <c:v>3.9246457744688574</c:v>
                </c:pt>
                <c:pt idx="1976">
                  <c:v>3.924719019813248</c:v>
                </c:pt>
                <c:pt idx="1977">
                  <c:v>3.9247533298718</c:v>
                </c:pt>
                <c:pt idx="1978">
                  <c:v>3.9246357992653396</c:v>
                </c:pt>
                <c:pt idx="1979">
                  <c:v>3.9245182686588791</c:v>
                </c:pt>
                <c:pt idx="1980">
                  <c:v>3.9244091330957378</c:v>
                </c:pt>
                <c:pt idx="1981">
                  <c:v>3.9242999975325956</c:v>
                </c:pt>
                <c:pt idx="1982">
                  <c:v>3.9241908619694543</c:v>
                </c:pt>
                <c:pt idx="1983">
                  <c:v>3.9240733313629939</c:v>
                </c:pt>
                <c:pt idx="1984">
                  <c:v>3.9239641957998521</c:v>
                </c:pt>
                <c:pt idx="1985">
                  <c:v>3.9238466651933921</c:v>
                </c:pt>
                <c:pt idx="1986">
                  <c:v>3.9237375296302499</c:v>
                </c:pt>
                <c:pt idx="1987">
                  <c:v>3.9236283940671086</c:v>
                </c:pt>
                <c:pt idx="1988">
                  <c:v>3.9235192585039669</c:v>
                </c:pt>
                <c:pt idx="1989">
                  <c:v>3.9234101229408251</c:v>
                </c:pt>
                <c:pt idx="1990">
                  <c:v>3.9232925923343647</c:v>
                </c:pt>
                <c:pt idx="1991">
                  <c:v>3.9232900000000002</c:v>
                </c:pt>
                <c:pt idx="1992">
                  <c:v>3.9232900000000002</c:v>
                </c:pt>
                <c:pt idx="1993">
                  <c:v>3.9232900000000002</c:v>
                </c:pt>
                <c:pt idx="1994">
                  <c:v>3.9232900000000002</c:v>
                </c:pt>
                <c:pt idx="1995">
                  <c:v>3.9232900000000002</c:v>
                </c:pt>
                <c:pt idx="1996">
                  <c:v>3.9232900000000002</c:v>
                </c:pt>
                <c:pt idx="1997">
                  <c:v>3.9232900000000002</c:v>
                </c:pt>
                <c:pt idx="1998">
                  <c:v>3.9232900000000002</c:v>
                </c:pt>
                <c:pt idx="1999">
                  <c:v>3.9232900000000002</c:v>
                </c:pt>
                <c:pt idx="2000">
                  <c:v>3.9232900000000002</c:v>
                </c:pt>
                <c:pt idx="2001">
                  <c:v>3.9232900000000002</c:v>
                </c:pt>
                <c:pt idx="2002">
                  <c:v>3.9232900000000002</c:v>
                </c:pt>
                <c:pt idx="2003">
                  <c:v>3.9232900000000002</c:v>
                </c:pt>
                <c:pt idx="2004">
                  <c:v>3.9234150069051283</c:v>
                </c:pt>
                <c:pt idx="2005">
                  <c:v>3.9235711885163975</c:v>
                </c:pt>
                <c:pt idx="2006">
                  <c:v>3.9237273701276671</c:v>
                </c:pt>
                <c:pt idx="2007">
                  <c:v>3.9238835517389359</c:v>
                </c:pt>
                <c:pt idx="2008">
                  <c:v>3.9240285775208292</c:v>
                </c:pt>
                <c:pt idx="2009">
                  <c:v>3.9241847591320989</c:v>
                </c:pt>
                <c:pt idx="2010">
                  <c:v>3.9243297849139918</c:v>
                </c:pt>
                <c:pt idx="2011">
                  <c:v>3.9244859665252614</c:v>
                </c:pt>
                <c:pt idx="2012">
                  <c:v>3.9246309923071534</c:v>
                </c:pt>
                <c:pt idx="2013">
                  <c:v>3.924787173918423</c:v>
                </c:pt>
                <c:pt idx="2014">
                  <c:v>3.9249321997003159</c:v>
                </c:pt>
                <c:pt idx="2015">
                  <c:v>3.9250772254822088</c:v>
                </c:pt>
                <c:pt idx="2016">
                  <c:v>3.9252110954347259</c:v>
                </c:pt>
                <c:pt idx="2017">
                  <c:v>3.9251942773866242</c:v>
                </c:pt>
                <c:pt idx="2018">
                  <c:v>3.925047786697843</c:v>
                </c:pt>
                <c:pt idx="2019">
                  <c:v>3.9249012960090628</c:v>
                </c:pt>
                <c:pt idx="2020">
                  <c:v>3.9247548053202816</c:v>
                </c:pt>
                <c:pt idx="2021">
                  <c:v>3.9246195831460224</c:v>
                </c:pt>
                <c:pt idx="2022">
                  <c:v>3.9244730924572417</c:v>
                </c:pt>
                <c:pt idx="2023">
                  <c:v>3.9243266017684606</c:v>
                </c:pt>
                <c:pt idx="2024">
                  <c:v>3.9241688425651584</c:v>
                </c:pt>
                <c:pt idx="2025">
                  <c:v>3.9240223518763777</c:v>
                </c:pt>
                <c:pt idx="2026">
                  <c:v>3.9238758611875966</c:v>
                </c:pt>
                <c:pt idx="2027">
                  <c:v>3.9237293704988163</c:v>
                </c:pt>
                <c:pt idx="2028">
                  <c:v>3.9235828798100352</c:v>
                </c:pt>
                <c:pt idx="2029">
                  <c:v>3.9234251206067334</c:v>
                </c:pt>
                <c:pt idx="2030">
                  <c:v>3.9232786299179523</c:v>
                </c:pt>
                <c:pt idx="2031">
                  <c:v>3.9232782716462498</c:v>
                </c:pt>
                <c:pt idx="2032">
                  <c:v>3.9232870610875765</c:v>
                </c:pt>
                <c:pt idx="2033">
                  <c:v>3.9232958505289033</c:v>
                </c:pt>
                <c:pt idx="2034">
                  <c:v>3.9233053160811018</c:v>
                </c:pt>
                <c:pt idx="2035">
                  <c:v>3.9233141055224285</c:v>
                </c:pt>
                <c:pt idx="2036">
                  <c:v>3.9233235710746266</c:v>
                </c:pt>
                <c:pt idx="2037">
                  <c:v>3.9233323605159534</c:v>
                </c:pt>
                <c:pt idx="2038">
                  <c:v>3.9233418260681514</c:v>
                </c:pt>
                <c:pt idx="2039">
                  <c:v>3.9233506155094786</c:v>
                </c:pt>
                <c:pt idx="2040">
                  <c:v>3.9233600810616767</c:v>
                </c:pt>
                <c:pt idx="2041">
                  <c:v>3.9233688705030034</c:v>
                </c:pt>
                <c:pt idx="2042">
                  <c:v>3.9233783360552015</c:v>
                </c:pt>
                <c:pt idx="2043">
                  <c:v>3.9233871254965282</c:v>
                </c:pt>
                <c:pt idx="2044">
                  <c:v>3.9233840850621449</c:v>
                </c:pt>
                <c:pt idx="2045">
                  <c:v>3.9233752956208181</c:v>
                </c:pt>
                <c:pt idx="2046">
                  <c:v>3.9233665061794913</c:v>
                </c:pt>
                <c:pt idx="2047">
                  <c:v>3.9233577167381646</c:v>
                </c:pt>
                <c:pt idx="2048">
                  <c:v>3.9233496034077087</c:v>
                </c:pt>
                <c:pt idx="2049">
                  <c:v>3.9233414900772532</c:v>
                </c:pt>
                <c:pt idx="2050">
                  <c:v>3.9233327006359264</c:v>
                </c:pt>
                <c:pt idx="2051">
                  <c:v>3.9233239111945997</c:v>
                </c:pt>
                <c:pt idx="2052">
                  <c:v>3.9233151217532729</c:v>
                </c:pt>
                <c:pt idx="2053">
                  <c:v>3.9233070084228174</c:v>
                </c:pt>
                <c:pt idx="2054">
                  <c:v>3.923298895092362</c:v>
                </c:pt>
                <c:pt idx="2055">
                  <c:v>3.9232901056510348</c:v>
                </c:pt>
                <c:pt idx="2056">
                  <c:v>3.923281316209708</c:v>
                </c:pt>
                <c:pt idx="2057">
                  <c:v>3.9232725267683812</c:v>
                </c:pt>
                <c:pt idx="2058">
                  <c:v>3.92327</c:v>
                </c:pt>
                <c:pt idx="2059">
                  <c:v>3.92327</c:v>
                </c:pt>
                <c:pt idx="2060">
                  <c:v>3.92327</c:v>
                </c:pt>
                <c:pt idx="2061">
                  <c:v>3.92327</c:v>
                </c:pt>
                <c:pt idx="2062">
                  <c:v>3.92327</c:v>
                </c:pt>
                <c:pt idx="2063">
                  <c:v>3.92327</c:v>
                </c:pt>
                <c:pt idx="2064">
                  <c:v>3.92327</c:v>
                </c:pt>
                <c:pt idx="2065">
                  <c:v>3.92327</c:v>
                </c:pt>
                <c:pt idx="2066">
                  <c:v>3.92327</c:v>
                </c:pt>
                <c:pt idx="2067">
                  <c:v>3.92327</c:v>
                </c:pt>
                <c:pt idx="2068">
                  <c:v>3.92327</c:v>
                </c:pt>
                <c:pt idx="2069">
                  <c:v>3.92327</c:v>
                </c:pt>
                <c:pt idx="2070">
                  <c:v>3.92327</c:v>
                </c:pt>
                <c:pt idx="2071">
                  <c:v>3.92327</c:v>
                </c:pt>
                <c:pt idx="2072">
                  <c:v>3.9234139790108413</c:v>
                </c:pt>
                <c:pt idx="2073">
                  <c:v>3.9235604696996225</c:v>
                </c:pt>
                <c:pt idx="2074">
                  <c:v>3.9237069603884027</c:v>
                </c:pt>
                <c:pt idx="2075">
                  <c:v>3.9238534510771839</c:v>
                </c:pt>
                <c:pt idx="2076">
                  <c:v>3.9239999417659646</c:v>
                </c:pt>
                <c:pt idx="2077">
                  <c:v>3.9241464324547453</c:v>
                </c:pt>
                <c:pt idx="2078">
                  <c:v>3.9242929231435264</c:v>
                </c:pt>
                <c:pt idx="2079">
                  <c:v>3.9244394138323067</c:v>
                </c:pt>
                <c:pt idx="2080">
                  <c:v>3.9245859045210874</c:v>
                </c:pt>
                <c:pt idx="2081">
                  <c:v>3.9247323952098681</c:v>
                </c:pt>
                <c:pt idx="2082">
                  <c:v>3.9248788858986492</c:v>
                </c:pt>
                <c:pt idx="2083">
                  <c:v>3.9250253765874299</c:v>
                </c:pt>
                <c:pt idx="2084">
                  <c:v>3.9251718672762106</c:v>
                </c:pt>
                <c:pt idx="2085">
                  <c:v>3.925221642035007</c:v>
                </c:pt>
                <c:pt idx="2086">
                  <c:v>3.9250751513462263</c:v>
                </c:pt>
                <c:pt idx="2087">
                  <c:v>3.9249286606574461</c:v>
                </c:pt>
                <c:pt idx="2088">
                  <c:v>3.9247821699686654</c:v>
                </c:pt>
                <c:pt idx="2089">
                  <c:v>3.9246469477944057</c:v>
                </c:pt>
                <c:pt idx="2090">
                  <c:v>3.9245004571056246</c:v>
                </c:pt>
                <c:pt idx="2091">
                  <c:v>3.9243539664168443</c:v>
                </c:pt>
                <c:pt idx="2092">
                  <c:v>3.9242074757280632</c:v>
                </c:pt>
                <c:pt idx="2093">
                  <c:v>3.9240722535538044</c:v>
                </c:pt>
                <c:pt idx="2094">
                  <c:v>3.9239370313795447</c:v>
                </c:pt>
                <c:pt idx="2095">
                  <c:v>3.923801809205286</c:v>
                </c:pt>
                <c:pt idx="2096">
                  <c:v>3.9236553185165048</c:v>
                </c:pt>
                <c:pt idx="2097">
                  <c:v>3.9235088278277246</c:v>
                </c:pt>
                <c:pt idx="2098">
                  <c:v>3.9233623371389434</c:v>
                </c:pt>
                <c:pt idx="2099">
                  <c:v>3.92327</c:v>
                </c:pt>
                <c:pt idx="2100">
                  <c:v>3.92327</c:v>
                </c:pt>
                <c:pt idx="2101">
                  <c:v>3.92327</c:v>
                </c:pt>
                <c:pt idx="2102">
                  <c:v>3.92327</c:v>
                </c:pt>
                <c:pt idx="2103">
                  <c:v>3.92327</c:v>
                </c:pt>
                <c:pt idx="2104">
                  <c:v>3.92327</c:v>
                </c:pt>
                <c:pt idx="2105">
                  <c:v>3.92327</c:v>
                </c:pt>
                <c:pt idx="2106">
                  <c:v>3.92327</c:v>
                </c:pt>
                <c:pt idx="2107">
                  <c:v>3.92327</c:v>
                </c:pt>
                <c:pt idx="2108">
                  <c:v>3.92327</c:v>
                </c:pt>
                <c:pt idx="2109">
                  <c:v>3.92327</c:v>
                </c:pt>
                <c:pt idx="2110">
                  <c:v>3.92327</c:v>
                </c:pt>
                <c:pt idx="2111">
                  <c:v>3.92327</c:v>
                </c:pt>
                <c:pt idx="2112">
                  <c:v>3.92327</c:v>
                </c:pt>
                <c:pt idx="2113">
                  <c:v>3.9234088287363331</c:v>
                </c:pt>
                <c:pt idx="2114">
                  <c:v>3.9235440509105919</c:v>
                </c:pt>
                <c:pt idx="2115">
                  <c:v>3.9236792730848515</c:v>
                </c:pt>
                <c:pt idx="2116">
                  <c:v>3.9238144952591103</c:v>
                </c:pt>
                <c:pt idx="2117">
                  <c:v>3.9239497174333695</c:v>
                </c:pt>
                <c:pt idx="2118">
                  <c:v>3.9240849396076283</c:v>
                </c:pt>
                <c:pt idx="2119">
                  <c:v>3.9242201617818879</c:v>
                </c:pt>
                <c:pt idx="2120">
                  <c:v>3.9243553839561471</c:v>
                </c:pt>
                <c:pt idx="2121">
                  <c:v>3.9244906061304059</c:v>
                </c:pt>
                <c:pt idx="2122">
                  <c:v>3.9246258283046656</c:v>
                </c:pt>
                <c:pt idx="2123">
                  <c:v>3.9247610504789243</c:v>
                </c:pt>
                <c:pt idx="2124">
                  <c:v>3.924896272653184</c:v>
                </c:pt>
                <c:pt idx="2125">
                  <c:v>3.9250314948274427</c:v>
                </c:pt>
                <c:pt idx="2126">
                  <c:v>3.9251667170017024</c:v>
                </c:pt>
                <c:pt idx="2127">
                  <c:v>3.9252699999999998</c:v>
                </c:pt>
                <c:pt idx="2128">
                  <c:v>3.9252699999999998</c:v>
                </c:pt>
                <c:pt idx="2129">
                  <c:v>3.9252699999999998</c:v>
                </c:pt>
                <c:pt idx="2130">
                  <c:v>3.9252699999999998</c:v>
                </c:pt>
                <c:pt idx="2131">
                  <c:v>3.9252699999999998</c:v>
                </c:pt>
                <c:pt idx="2132">
                  <c:v>3.9252699999999998</c:v>
                </c:pt>
                <c:pt idx="2133">
                  <c:v>3.9252699999999998</c:v>
                </c:pt>
                <c:pt idx="2134">
                  <c:v>3.9252699999999998</c:v>
                </c:pt>
                <c:pt idx="2135">
                  <c:v>3.9252699999999998</c:v>
                </c:pt>
                <c:pt idx="2136">
                  <c:v>3.9252699999999998</c:v>
                </c:pt>
                <c:pt idx="2137">
                  <c:v>3.9252699999999998</c:v>
                </c:pt>
                <c:pt idx="2138">
                  <c:v>3.9252699999999998</c:v>
                </c:pt>
                <c:pt idx="2139">
                  <c:v>3.9252699999999998</c:v>
                </c:pt>
                <c:pt idx="2140">
                  <c:v>3.9252699999999998</c:v>
                </c:pt>
                <c:pt idx="2141">
                  <c:v>3.9252699999999998</c:v>
                </c:pt>
                <c:pt idx="2142">
                  <c:v>3.925243533753715</c:v>
                </c:pt>
                <c:pt idx="2143">
                  <c:v>3.9251083115794554</c:v>
                </c:pt>
                <c:pt idx="2144">
                  <c:v>3.9249618208906751</c:v>
                </c:pt>
                <c:pt idx="2145">
                  <c:v>3.9248265987164155</c:v>
                </c:pt>
                <c:pt idx="2146">
                  <c:v>3.9246801080276343</c:v>
                </c:pt>
                <c:pt idx="2147">
                  <c:v>3.9245448858533756</c:v>
                </c:pt>
                <c:pt idx="2148">
                  <c:v>3.9243983951645949</c:v>
                </c:pt>
                <c:pt idx="2149">
                  <c:v>3.9242631729903357</c:v>
                </c:pt>
                <c:pt idx="2150">
                  <c:v>3.924127950816076</c:v>
                </c:pt>
                <c:pt idx="2151">
                  <c:v>3.9239927286418173</c:v>
                </c:pt>
                <c:pt idx="2152">
                  <c:v>3.9238575064675585</c:v>
                </c:pt>
                <c:pt idx="2153">
                  <c:v>3.9237222842932988</c:v>
                </c:pt>
                <c:pt idx="2154">
                  <c:v>3.9235870621190392</c:v>
                </c:pt>
                <c:pt idx="2155">
                  <c:v>3.9234518399447804</c:v>
                </c:pt>
                <c:pt idx="2156">
                  <c:v>3.9233166177705217</c:v>
                </c:pt>
                <c:pt idx="2157">
                  <c:v>3.9233586044037372</c:v>
                </c:pt>
                <c:pt idx="2158">
                  <c:v>3.9234938265779968</c:v>
                </c:pt>
                <c:pt idx="2159">
                  <c:v>3.923629048752256</c:v>
                </c:pt>
                <c:pt idx="2160">
                  <c:v>3.9237642709265153</c:v>
                </c:pt>
                <c:pt idx="2161">
                  <c:v>3.9238994931007749</c:v>
                </c:pt>
                <c:pt idx="2162">
                  <c:v>3.9240234467605122</c:v>
                </c:pt>
                <c:pt idx="2163">
                  <c:v>3.9241474004202495</c:v>
                </c:pt>
                <c:pt idx="2164">
                  <c:v>3.9242713540799872</c:v>
                </c:pt>
                <c:pt idx="2165">
                  <c:v>3.9244065762542459</c:v>
                </c:pt>
                <c:pt idx="2166">
                  <c:v>3.9245417984285051</c:v>
                </c:pt>
                <c:pt idx="2167">
                  <c:v>3.9246770206027644</c:v>
                </c:pt>
                <c:pt idx="2168">
                  <c:v>3.9248009742625021</c:v>
                </c:pt>
                <c:pt idx="2169">
                  <c:v>3.9249249279222393</c:v>
                </c:pt>
                <c:pt idx="2170">
                  <c:v>3.9250488815819775</c:v>
                </c:pt>
                <c:pt idx="2171">
                  <c:v>3.9251841037562363</c:v>
                </c:pt>
                <c:pt idx="2172">
                  <c:v>3.9252211673288087</c:v>
                </c:pt>
                <c:pt idx="2173">
                  <c:v>3.9250872973762916</c:v>
                </c:pt>
                <c:pt idx="2174">
                  <c:v>3.9249534274237754</c:v>
                </c:pt>
                <c:pt idx="2175">
                  <c:v>3.9248307133006355</c:v>
                </c:pt>
                <c:pt idx="2176">
                  <c:v>3.9247079991774951</c:v>
                </c:pt>
                <c:pt idx="2177">
                  <c:v>3.9245852850543548</c:v>
                </c:pt>
                <c:pt idx="2178">
                  <c:v>3.9244514151018381</c:v>
                </c:pt>
                <c:pt idx="2179">
                  <c:v>3.9243175451493215</c:v>
                </c:pt>
                <c:pt idx="2180">
                  <c:v>3.9241836751968053</c:v>
                </c:pt>
                <c:pt idx="2181">
                  <c:v>3.9240498052442883</c:v>
                </c:pt>
                <c:pt idx="2182">
                  <c:v>3.9239159352917721</c:v>
                </c:pt>
                <c:pt idx="2183">
                  <c:v>3.923782065339255</c:v>
                </c:pt>
                <c:pt idx="2184">
                  <c:v>3.9236370395573625</c:v>
                </c:pt>
                <c:pt idx="2185">
                  <c:v>3.9234920137754692</c:v>
                </c:pt>
                <c:pt idx="2186">
                  <c:v>3.9233469879935763</c:v>
                </c:pt>
                <c:pt idx="2187">
                  <c:v>3.9235373424638631</c:v>
                </c:pt>
                <c:pt idx="2188">
                  <c:v>3.9239680250888798</c:v>
                </c:pt>
                <c:pt idx="2189">
                  <c:v>3.9243987077138938</c:v>
                </c:pt>
                <c:pt idx="2190">
                  <c:v>3.9248293903389095</c:v>
                </c:pt>
                <c:pt idx="2191">
                  <c:v>3.9252600729639244</c:v>
                </c:pt>
                <c:pt idx="2192">
                  <c:v>3.9256907555889411</c:v>
                </c:pt>
                <c:pt idx="2193">
                  <c:v>3.926121438213956</c:v>
                </c:pt>
                <c:pt idx="2194">
                  <c:v>3.9265521208389718</c:v>
                </c:pt>
                <c:pt idx="2195">
                  <c:v>3.926946913245235</c:v>
                </c:pt>
                <c:pt idx="2196">
                  <c:v>3.927341705651501</c:v>
                </c:pt>
                <c:pt idx="2197">
                  <c:v>3.9277364980577634</c:v>
                </c:pt>
                <c:pt idx="2198">
                  <c:v>3.92816718068278</c:v>
                </c:pt>
                <c:pt idx="2199">
                  <c:v>3.9285978633077967</c:v>
                </c:pt>
                <c:pt idx="2200">
                  <c:v>3.9290285459328107</c:v>
                </c:pt>
                <c:pt idx="2201">
                  <c:v>3.9294233383390758</c:v>
                </c:pt>
                <c:pt idx="2202">
                  <c:v>3.9299429969382844</c:v>
                </c:pt>
                <c:pt idx="2203">
                  <c:v>3.9306495327987863</c:v>
                </c:pt>
                <c:pt idx="2204">
                  <c:v>3.9314202991920668</c:v>
                </c:pt>
                <c:pt idx="2205">
                  <c:v>3.932191065585342</c:v>
                </c:pt>
                <c:pt idx="2206">
                  <c:v>3.9328976014458457</c:v>
                </c:pt>
                <c:pt idx="2207">
                  <c:v>3.9336041373063511</c:v>
                </c:pt>
                <c:pt idx="2208">
                  <c:v>3.9343106731668565</c:v>
                </c:pt>
                <c:pt idx="2209">
                  <c:v>3.9350172090273583</c:v>
                </c:pt>
                <c:pt idx="2210">
                  <c:v>3.9357237448878655</c:v>
                </c:pt>
                <c:pt idx="2211">
                  <c:v>3.9363660502155939</c:v>
                </c:pt>
                <c:pt idx="2212">
                  <c:v>3.9370725860761011</c:v>
                </c:pt>
                <c:pt idx="2213">
                  <c:v>3.9377791219366047</c:v>
                </c:pt>
                <c:pt idx="2214">
                  <c:v>3.9385498883298817</c:v>
                </c:pt>
                <c:pt idx="2215">
                  <c:v>3.9392564241903854</c:v>
                </c:pt>
                <c:pt idx="2216">
                  <c:v>3.9399629600508908</c:v>
                </c:pt>
                <c:pt idx="2217">
                  <c:v>3.9406694959113944</c:v>
                </c:pt>
                <c:pt idx="2218">
                  <c:v>3.9403998779816227</c:v>
                </c:pt>
                <c:pt idx="2219">
                  <c:v>3.9390618545673313</c:v>
                </c:pt>
                <c:pt idx="2220">
                  <c:v>3.9377238311530327</c:v>
                </c:pt>
                <c:pt idx="2221">
                  <c:v>3.9363858077387412</c:v>
                </c:pt>
                <c:pt idx="2222">
                  <c:v>3.9350477843244427</c:v>
                </c:pt>
                <c:pt idx="2223">
                  <c:v>3.9337097609101512</c:v>
                </c:pt>
                <c:pt idx="2224">
                  <c:v>3.9323717374958527</c:v>
                </c:pt>
                <c:pt idx="2225">
                  <c:v>3.9310337140815577</c:v>
                </c:pt>
                <c:pt idx="2226">
                  <c:v>3.9296956906672627</c:v>
                </c:pt>
                <c:pt idx="2227">
                  <c:v>3.9283576672529676</c:v>
                </c:pt>
                <c:pt idx="2228">
                  <c:v>3.9270196438386762</c:v>
                </c:pt>
                <c:pt idx="2229">
                  <c:v>3.9257931223755698</c:v>
                </c:pt>
                <c:pt idx="2230">
                  <c:v>3.9245666009124669</c:v>
                </c:pt>
                <c:pt idx="2231">
                  <c:v>3.9233400794493605</c:v>
                </c:pt>
                <c:pt idx="2232">
                  <c:v>3.922002056035069</c:v>
                </c:pt>
                <c:pt idx="2233">
                  <c:v>3.9213349141406746</c:v>
                </c:pt>
                <c:pt idx="2234">
                  <c:v>3.9214663050199965</c:v>
                </c:pt>
                <c:pt idx="2235">
                  <c:v>3.9215976958993188</c:v>
                </c:pt>
                <c:pt idx="2236">
                  <c:v>3.9217290867786403</c:v>
                </c:pt>
                <c:pt idx="2237">
                  <c:v>3.9218724222833545</c:v>
                </c:pt>
                <c:pt idx="2238">
                  <c:v>3.9220038131626769</c:v>
                </c:pt>
                <c:pt idx="2239">
                  <c:v>3.9221352040419988</c:v>
                </c:pt>
                <c:pt idx="2240">
                  <c:v>3.9222665949213202</c:v>
                </c:pt>
                <c:pt idx="2241">
                  <c:v>3.9223979858006421</c:v>
                </c:pt>
                <c:pt idx="2242">
                  <c:v>3.922529376679964</c:v>
                </c:pt>
                <c:pt idx="2243">
                  <c:v>3.9226607675592859</c:v>
                </c:pt>
                <c:pt idx="2244">
                  <c:v>3.9228041030640006</c:v>
                </c:pt>
                <c:pt idx="2245">
                  <c:v>3.9229354939433225</c:v>
                </c:pt>
                <c:pt idx="2246">
                  <c:v>3.9230668848226444</c:v>
                </c:pt>
                <c:pt idx="2247">
                  <c:v>3.9231982757019663</c:v>
                </c:pt>
                <c:pt idx="2248">
                  <c:v>3.9233296665812878</c:v>
                </c:pt>
                <c:pt idx="2249">
                  <c:v>3.9234530132197865</c:v>
                </c:pt>
                <c:pt idx="2250">
                  <c:v>3.9235695296599395</c:v>
                </c:pt>
                <c:pt idx="2251">
                  <c:v>3.9236966385037437</c:v>
                </c:pt>
                <c:pt idx="2252">
                  <c:v>3.923823747347547</c:v>
                </c:pt>
                <c:pt idx="2253">
                  <c:v>3.9239508561913503</c:v>
                </c:pt>
                <c:pt idx="2254">
                  <c:v>3.9240779650351545</c:v>
                </c:pt>
                <c:pt idx="2255">
                  <c:v>3.9242050738789582</c:v>
                </c:pt>
                <c:pt idx="2256">
                  <c:v>3.9243215903191113</c:v>
                </c:pt>
                <c:pt idx="2257">
                  <c:v>3.9244381067592649</c:v>
                </c:pt>
                <c:pt idx="2258">
                  <c:v>3.9245546231994179</c:v>
                </c:pt>
                <c:pt idx="2259">
                  <c:v>3.9246817320432221</c:v>
                </c:pt>
                <c:pt idx="2260">
                  <c:v>3.9248088408870254</c:v>
                </c:pt>
                <c:pt idx="2261">
                  <c:v>3.9249359497308292</c:v>
                </c:pt>
                <c:pt idx="2262">
                  <c:v>3.9250630585746324</c:v>
                </c:pt>
                <c:pt idx="2263">
                  <c:v>3.9251901674184362</c:v>
                </c:pt>
                <c:pt idx="2264">
                  <c:v>3.9252197061039995</c:v>
                </c:pt>
                <c:pt idx="2265">
                  <c:v>3.9250844839297403</c:v>
                </c:pt>
                <c:pt idx="2266">
                  <c:v>3.9249492617554811</c:v>
                </c:pt>
                <c:pt idx="2267">
                  <c:v>3.9248140395812223</c:v>
                </c:pt>
                <c:pt idx="2268">
                  <c:v>3.9246788174069627</c:v>
                </c:pt>
                <c:pt idx="2269">
                  <c:v>3.9245435952327039</c:v>
                </c:pt>
                <c:pt idx="2270">
                  <c:v>3.9244083730584443</c:v>
                </c:pt>
                <c:pt idx="2271">
                  <c:v>3.9242731508841855</c:v>
                </c:pt>
                <c:pt idx="2272">
                  <c:v>3.9241491972244478</c:v>
                </c:pt>
                <c:pt idx="2273">
                  <c:v>3.9240252435647101</c:v>
                </c:pt>
                <c:pt idx="2274">
                  <c:v>3.9239012899049723</c:v>
                </c:pt>
                <c:pt idx="2275">
                  <c:v>3.9237660677307136</c:v>
                </c:pt>
                <c:pt idx="2276">
                  <c:v>3.9236421140709759</c:v>
                </c:pt>
                <c:pt idx="2277">
                  <c:v>3.9235181604112386</c:v>
                </c:pt>
                <c:pt idx="2278">
                  <c:v>3.9233942067515004</c:v>
                </c:pt>
                <c:pt idx="2279">
                  <c:v>3.9232702530917631</c:v>
                </c:pt>
                <c:pt idx="2280">
                  <c:v>3.92327</c:v>
                </c:pt>
                <c:pt idx="2281">
                  <c:v>3.92327</c:v>
                </c:pt>
                <c:pt idx="2282">
                  <c:v>3.92327</c:v>
                </c:pt>
                <c:pt idx="2283">
                  <c:v>3.92327</c:v>
                </c:pt>
                <c:pt idx="2284">
                  <c:v>3.92327</c:v>
                </c:pt>
                <c:pt idx="2285">
                  <c:v>3.92327</c:v>
                </c:pt>
                <c:pt idx="2286">
                  <c:v>3.92327</c:v>
                </c:pt>
                <c:pt idx="2287">
                  <c:v>3.92327</c:v>
                </c:pt>
                <c:pt idx="2288">
                  <c:v>3.92327</c:v>
                </c:pt>
                <c:pt idx="2289">
                  <c:v>3.92327</c:v>
                </c:pt>
                <c:pt idx="2290">
                  <c:v>3.92327</c:v>
                </c:pt>
                <c:pt idx="2291">
                  <c:v>3.92327</c:v>
                </c:pt>
                <c:pt idx="2292">
                  <c:v>3.92327</c:v>
                </c:pt>
                <c:pt idx="2293">
                  <c:v>3.92327</c:v>
                </c:pt>
                <c:pt idx="2294">
                  <c:v>3.92327</c:v>
                </c:pt>
                <c:pt idx="2295">
                  <c:v>3.92327</c:v>
                </c:pt>
                <c:pt idx="2296">
                  <c:v>3.92327</c:v>
                </c:pt>
                <c:pt idx="2297">
                  <c:v>3.92327</c:v>
                </c:pt>
                <c:pt idx="2298">
                  <c:v>3.92327</c:v>
                </c:pt>
                <c:pt idx="2299">
                  <c:v>3.92327</c:v>
                </c:pt>
                <c:pt idx="2300">
                  <c:v>3.92327</c:v>
                </c:pt>
                <c:pt idx="2301">
                  <c:v>3.92327</c:v>
                </c:pt>
                <c:pt idx="2302">
                  <c:v>3.92327</c:v>
                </c:pt>
                <c:pt idx="2303">
                  <c:v>3.92327</c:v>
                </c:pt>
                <c:pt idx="2304">
                  <c:v>3.92327</c:v>
                </c:pt>
                <c:pt idx="2305">
                  <c:v>3.92327</c:v>
                </c:pt>
                <c:pt idx="2306">
                  <c:v>3.92327</c:v>
                </c:pt>
                <c:pt idx="2307">
                  <c:v>3.92327</c:v>
                </c:pt>
                <c:pt idx="2308">
                  <c:v>3.92327</c:v>
                </c:pt>
                <c:pt idx="2309">
                  <c:v>3.92327</c:v>
                </c:pt>
                <c:pt idx="2310">
                  <c:v>3.92327</c:v>
                </c:pt>
                <c:pt idx="2311">
                  <c:v>3.9232710148619407</c:v>
                </c:pt>
                <c:pt idx="2312">
                  <c:v>3.9232723670836838</c:v>
                </c:pt>
                <c:pt idx="2313">
                  <c:v>3.9232736066202811</c:v>
                </c:pt>
                <c:pt idx="2314">
                  <c:v>3.9232748461568785</c:v>
                </c:pt>
                <c:pt idx="2315">
                  <c:v>3.9232760856934759</c:v>
                </c:pt>
                <c:pt idx="2316">
                  <c:v>3.9232773252300732</c:v>
                </c:pt>
                <c:pt idx="2317">
                  <c:v>3.9232785647666706</c:v>
                </c:pt>
                <c:pt idx="2318">
                  <c:v>3.9232798043032679</c:v>
                </c:pt>
                <c:pt idx="2319">
                  <c:v>3.9232810438398653</c:v>
                </c:pt>
                <c:pt idx="2320">
                  <c:v>3.9232822833764627</c:v>
                </c:pt>
                <c:pt idx="2321">
                  <c:v>3.92328352291306</c:v>
                </c:pt>
                <c:pt idx="2322">
                  <c:v>3.9232847624496574</c:v>
                </c:pt>
                <c:pt idx="2323">
                  <c:v>3.9232860019862548</c:v>
                </c:pt>
                <c:pt idx="2324">
                  <c:v>3.9232871288377069</c:v>
                </c:pt>
                <c:pt idx="2325">
                  <c:v>3.9232883683743043</c:v>
                </c:pt>
                <c:pt idx="2326">
                  <c:v>3.9232896079109016</c:v>
                </c:pt>
                <c:pt idx="2327">
                  <c:v>3.9233850531317782</c:v>
                </c:pt>
                <c:pt idx="2328">
                  <c:v>3.9235077672549181</c:v>
                </c:pt>
                <c:pt idx="2329">
                  <c:v>3.9236304813780585</c:v>
                </c:pt>
                <c:pt idx="2330">
                  <c:v>3.9237531955011988</c:v>
                </c:pt>
                <c:pt idx="2331">
                  <c:v>3.923887065453715</c:v>
                </c:pt>
                <c:pt idx="2332">
                  <c:v>3.9240097795768554</c:v>
                </c:pt>
                <c:pt idx="2333">
                  <c:v>3.9241324936999957</c:v>
                </c:pt>
                <c:pt idx="2334">
                  <c:v>3.9242552078231361</c:v>
                </c:pt>
                <c:pt idx="2335">
                  <c:v>3.9243890777756523</c:v>
                </c:pt>
                <c:pt idx="2336">
                  <c:v>3.9245229477281693</c:v>
                </c:pt>
                <c:pt idx="2337">
                  <c:v>3.9246568176806855</c:v>
                </c:pt>
                <c:pt idx="2338">
                  <c:v>3.9247906876332026</c:v>
                </c:pt>
                <c:pt idx="2339">
                  <c:v>3.9249245575857188</c:v>
                </c:pt>
                <c:pt idx="2340">
                  <c:v>3.9250695833676121</c:v>
                </c:pt>
                <c:pt idx="2341">
                  <c:v>3.9252034533201283</c:v>
                </c:pt>
                <c:pt idx="2342">
                  <c:v>3.9251339933885951</c:v>
                </c:pt>
                <c:pt idx="2343">
                  <c:v>3.9248860860691206</c:v>
                </c:pt>
                <c:pt idx="2344">
                  <c:v>3.9246156417206013</c:v>
                </c:pt>
                <c:pt idx="2345">
                  <c:v>3.9243451973720838</c:v>
                </c:pt>
                <c:pt idx="2346">
                  <c:v>3.9240747530235649</c:v>
                </c:pt>
                <c:pt idx="2347">
                  <c:v>3.9238043086750465</c:v>
                </c:pt>
                <c:pt idx="2348">
                  <c:v>3.9235338643265281</c:v>
                </c:pt>
                <c:pt idx="2349">
                  <c:v>3.9232859570070522</c:v>
                </c:pt>
                <c:pt idx="2350">
                  <c:v>3.9230380496875776</c:v>
                </c:pt>
                <c:pt idx="2351">
                  <c:v>3.9228126793971456</c:v>
                </c:pt>
                <c:pt idx="2352">
                  <c:v>3.9225647720776706</c:v>
                </c:pt>
                <c:pt idx="2353">
                  <c:v>3.9223168647581961</c:v>
                </c:pt>
                <c:pt idx="2354">
                  <c:v>3.9220689574387202</c:v>
                </c:pt>
                <c:pt idx="2355">
                  <c:v>3.9218210501192452</c:v>
                </c:pt>
                <c:pt idx="2356">
                  <c:v>3.9215731427997698</c:v>
                </c:pt>
                <c:pt idx="2357">
                  <c:v>3.9213252354802948</c:v>
                </c:pt>
                <c:pt idx="2358">
                  <c:v>3.9212699999999998</c:v>
                </c:pt>
                <c:pt idx="2359">
                  <c:v>3.9212699999999998</c:v>
                </c:pt>
                <c:pt idx="2360">
                  <c:v>3.9212699999999998</c:v>
                </c:pt>
                <c:pt idx="2361">
                  <c:v>3.9212699999999998</c:v>
                </c:pt>
                <c:pt idx="2362">
                  <c:v>3.9212699999999998</c:v>
                </c:pt>
                <c:pt idx="2363">
                  <c:v>3.9212699999999998</c:v>
                </c:pt>
                <c:pt idx="2364">
                  <c:v>3.9212699999999998</c:v>
                </c:pt>
                <c:pt idx="2365">
                  <c:v>3.9212699999999998</c:v>
                </c:pt>
                <c:pt idx="2366">
                  <c:v>3.9212699999999998</c:v>
                </c:pt>
                <c:pt idx="2367">
                  <c:v>3.9212699999999998</c:v>
                </c:pt>
                <c:pt idx="2368">
                  <c:v>3.9212699999999998</c:v>
                </c:pt>
                <c:pt idx="2369">
                  <c:v>3.9212699999999998</c:v>
                </c:pt>
                <c:pt idx="2370">
                  <c:v>3.9212699999999998</c:v>
                </c:pt>
                <c:pt idx="2371">
                  <c:v>3.9212699999999998</c:v>
                </c:pt>
                <c:pt idx="2372">
                  <c:v>3.9212699999999998</c:v>
                </c:pt>
                <c:pt idx="2373">
                  <c:v>3.9212699999999998</c:v>
                </c:pt>
                <c:pt idx="2374">
                  <c:v>3.9213390092204787</c:v>
                </c:pt>
                <c:pt idx="2375">
                  <c:v>3.9214642024168134</c:v>
                </c:pt>
                <c:pt idx="2376">
                  <c:v>3.9215893956131485</c:v>
                </c:pt>
                <c:pt idx="2377">
                  <c:v>3.9217259700091498</c:v>
                </c:pt>
                <c:pt idx="2378">
                  <c:v>3.921862544405152</c:v>
                </c:pt>
                <c:pt idx="2379">
                  <c:v>3.9219991188011543</c:v>
                </c:pt>
                <c:pt idx="2380">
                  <c:v>3.9221356931971556</c:v>
                </c:pt>
                <c:pt idx="2381">
                  <c:v>3.9222608863934907</c:v>
                </c:pt>
                <c:pt idx="2382">
                  <c:v>3.9223860795898258</c:v>
                </c:pt>
                <c:pt idx="2383">
                  <c:v>3.9225112727861609</c:v>
                </c:pt>
                <c:pt idx="2384">
                  <c:v>3.9226364659824959</c:v>
                </c:pt>
                <c:pt idx="2385">
                  <c:v>3.9227616591788306</c:v>
                </c:pt>
                <c:pt idx="2386">
                  <c:v>3.9228868523751661</c:v>
                </c:pt>
                <c:pt idx="2387">
                  <c:v>3.9230120455715012</c:v>
                </c:pt>
                <c:pt idx="2388">
                  <c:v>3.9231372387678363</c:v>
                </c:pt>
                <c:pt idx="2389">
                  <c:v>3.9232624319641705</c:v>
                </c:pt>
                <c:pt idx="2390">
                  <c:v>3.9233968478183874</c:v>
                </c:pt>
                <c:pt idx="2391">
                  <c:v>3.9235195619415277</c:v>
                </c:pt>
                <c:pt idx="2392">
                  <c:v>3.9236422760646676</c:v>
                </c:pt>
                <c:pt idx="2393">
                  <c:v>3.9237649901878076</c:v>
                </c:pt>
                <c:pt idx="2394">
                  <c:v>3.9238988601403246</c:v>
                </c:pt>
                <c:pt idx="2395">
                  <c:v>3.924021574263465</c:v>
                </c:pt>
                <c:pt idx="2396">
                  <c:v>3.9241331325572286</c:v>
                </c:pt>
                <c:pt idx="2397">
                  <c:v>3.9242446908509923</c:v>
                </c:pt>
                <c:pt idx="2398">
                  <c:v>3.9243674049741326</c:v>
                </c:pt>
                <c:pt idx="2399">
                  <c:v>3.924490119097273</c:v>
                </c:pt>
                <c:pt idx="2400">
                  <c:v>3.9246128332204133</c:v>
                </c:pt>
                <c:pt idx="2401">
                  <c:v>3.9247355473435528</c:v>
                </c:pt>
                <c:pt idx="2402">
                  <c:v>3.9248582614666936</c:v>
                </c:pt>
                <c:pt idx="2403">
                  <c:v>3.9249809755898335</c:v>
                </c:pt>
                <c:pt idx="2404">
                  <c:v>3.9250925338835971</c:v>
                </c:pt>
                <c:pt idx="2405">
                  <c:v>3.9252152480067375</c:v>
                </c:pt>
                <c:pt idx="2406">
                  <c:v>3.9252126198984829</c:v>
                </c:pt>
                <c:pt idx="2407">
                  <c:v>3.9250886662387452</c:v>
                </c:pt>
                <c:pt idx="2408">
                  <c:v>3.924975981093529</c:v>
                </c:pt>
                <c:pt idx="2409">
                  <c:v>3.9248520274337917</c:v>
                </c:pt>
                <c:pt idx="2410">
                  <c:v>3.9247280737740544</c:v>
                </c:pt>
                <c:pt idx="2411">
                  <c:v>3.9245928515997948</c:v>
                </c:pt>
                <c:pt idx="2412">
                  <c:v>3.9244688979400575</c:v>
                </c:pt>
                <c:pt idx="2413">
                  <c:v>3.9243449442803202</c:v>
                </c:pt>
                <c:pt idx="2414">
                  <c:v>3.9242209906205821</c:v>
                </c:pt>
                <c:pt idx="2415">
                  <c:v>3.9240857684463228</c:v>
                </c:pt>
                <c:pt idx="2416">
                  <c:v>3.9239505462720636</c:v>
                </c:pt>
                <c:pt idx="2417">
                  <c:v>3.9238265926123264</c:v>
                </c:pt>
                <c:pt idx="2418">
                  <c:v>3.9237026389525882</c:v>
                </c:pt>
                <c:pt idx="2419">
                  <c:v>3.9235786852928509</c:v>
                </c:pt>
                <c:pt idx="2420">
                  <c:v>3.9234434631185917</c:v>
                </c:pt>
                <c:pt idx="2421">
                  <c:v>3.9233082409443325</c:v>
                </c:pt>
                <c:pt idx="2422">
                  <c:v>3.9232070011541769</c:v>
                </c:pt>
                <c:pt idx="2423">
                  <c:v>3.92311589521427</c:v>
                </c:pt>
                <c:pt idx="2424">
                  <c:v>3.923024789274363</c:v>
                </c:pt>
                <c:pt idx="2425">
                  <c:v>3.9229336833344561</c:v>
                </c:pt>
                <c:pt idx="2426">
                  <c:v>3.9228425773945483</c:v>
                </c:pt>
                <c:pt idx="2427">
                  <c:v>3.9227514714546414</c:v>
                </c:pt>
                <c:pt idx="2428">
                  <c:v>3.922652083156561</c:v>
                </c:pt>
                <c:pt idx="2429">
                  <c:v>3.9225609772166541</c:v>
                </c:pt>
                <c:pt idx="2430">
                  <c:v>3.9224698712767463</c:v>
                </c:pt>
                <c:pt idx="2431">
                  <c:v>3.9223787653368398</c:v>
                </c:pt>
                <c:pt idx="2432">
                  <c:v>3.9222876593969325</c:v>
                </c:pt>
                <c:pt idx="2433">
                  <c:v>3.9221965534570256</c:v>
                </c:pt>
                <c:pt idx="2434">
                  <c:v>3.9221054475171182</c:v>
                </c:pt>
                <c:pt idx="2435">
                  <c:v>3.9220143415772113</c:v>
                </c:pt>
                <c:pt idx="2436">
                  <c:v>3.9219232356373039</c:v>
                </c:pt>
                <c:pt idx="2437">
                  <c:v>3.921832129697397</c:v>
                </c:pt>
                <c:pt idx="2438">
                  <c:v>3.9218000000000002</c:v>
                </c:pt>
                <c:pt idx="2439">
                  <c:v>3.9218000000000002</c:v>
                </c:pt>
                <c:pt idx="2440">
                  <c:v>3.9218000000000002</c:v>
                </c:pt>
                <c:pt idx="2441">
                  <c:v>3.9218000000000002</c:v>
                </c:pt>
                <c:pt idx="2442">
                  <c:v>3.9218000000000002</c:v>
                </c:pt>
                <c:pt idx="2443">
                  <c:v>3.9218000000000002</c:v>
                </c:pt>
                <c:pt idx="2444">
                  <c:v>3.9218000000000002</c:v>
                </c:pt>
                <c:pt idx="2445">
                  <c:v>3.9218000000000002</c:v>
                </c:pt>
                <c:pt idx="2446">
                  <c:v>3.9218000000000002</c:v>
                </c:pt>
                <c:pt idx="2447">
                  <c:v>3.9218000000000002</c:v>
                </c:pt>
                <c:pt idx="2448">
                  <c:v>3.9218000000000002</c:v>
                </c:pt>
                <c:pt idx="2449">
                  <c:v>3.9218000000000002</c:v>
                </c:pt>
                <c:pt idx="2450">
                  <c:v>3.9218000000000002</c:v>
                </c:pt>
                <c:pt idx="2451">
                  <c:v>3.9218000000000002</c:v>
                </c:pt>
                <c:pt idx="2452">
                  <c:v>3.9218000000000002</c:v>
                </c:pt>
                <c:pt idx="2453">
                  <c:v>3.9218000000000002</c:v>
                </c:pt>
                <c:pt idx="2454">
                  <c:v>3.9218632359973711</c:v>
                </c:pt>
                <c:pt idx="2455">
                  <c:v>3.9219543419372784</c:v>
                </c:pt>
                <c:pt idx="2456">
                  <c:v>3.9220454478771858</c:v>
                </c:pt>
                <c:pt idx="2457">
                  <c:v>3.9221365538170927</c:v>
                </c:pt>
                <c:pt idx="2458">
                  <c:v>3.9222359421151731</c:v>
                </c:pt>
                <c:pt idx="2459">
                  <c:v>3.9223353304132536</c:v>
                </c:pt>
                <c:pt idx="2460">
                  <c:v>3.922434718711334</c:v>
                </c:pt>
                <c:pt idx="2461">
                  <c:v>3.9225258246512409</c:v>
                </c:pt>
                <c:pt idx="2462">
                  <c:v>3.9226169305911482</c:v>
                </c:pt>
                <c:pt idx="2463">
                  <c:v>3.9227080365310556</c:v>
                </c:pt>
                <c:pt idx="2464">
                  <c:v>3.922807424829136</c:v>
                </c:pt>
                <c:pt idx="2465">
                  <c:v>3.9229068131272165</c:v>
                </c:pt>
                <c:pt idx="2466">
                  <c:v>3.9230062014252973</c:v>
                </c:pt>
                <c:pt idx="2467">
                  <c:v>3.9230973073652042</c:v>
                </c:pt>
                <c:pt idx="2468">
                  <c:v>3.9231884133051116</c:v>
                </c:pt>
                <c:pt idx="2469">
                  <c:v>3.92327</c:v>
                </c:pt>
                <c:pt idx="2470">
                  <c:v>3.92327</c:v>
                </c:pt>
                <c:pt idx="2471">
                  <c:v>3.92327</c:v>
                </c:pt>
                <c:pt idx="2472">
                  <c:v>3.92327</c:v>
                </c:pt>
                <c:pt idx="2473">
                  <c:v>3.92327</c:v>
                </c:pt>
                <c:pt idx="2474">
                  <c:v>3.92327</c:v>
                </c:pt>
                <c:pt idx="2475">
                  <c:v>3.92327</c:v>
                </c:pt>
                <c:pt idx="2476">
                  <c:v>3.92327</c:v>
                </c:pt>
                <c:pt idx="2477">
                  <c:v>3.92327</c:v>
                </c:pt>
                <c:pt idx="2478">
                  <c:v>3.92327</c:v>
                </c:pt>
                <c:pt idx="2479">
                  <c:v>3.92327</c:v>
                </c:pt>
                <c:pt idx="2480">
                  <c:v>3.92327</c:v>
                </c:pt>
                <c:pt idx="2481">
                  <c:v>3.92327</c:v>
                </c:pt>
                <c:pt idx="2482">
                  <c:v>3.92327</c:v>
                </c:pt>
                <c:pt idx="2483">
                  <c:v>3.92327</c:v>
                </c:pt>
                <c:pt idx="2484">
                  <c:v>3.92327</c:v>
                </c:pt>
                <c:pt idx="2485">
                  <c:v>3.92327</c:v>
                </c:pt>
                <c:pt idx="2486">
                  <c:v>3.92327</c:v>
                </c:pt>
                <c:pt idx="2487">
                  <c:v>3.92327</c:v>
                </c:pt>
                <c:pt idx="2488">
                  <c:v>3.92327</c:v>
                </c:pt>
                <c:pt idx="2489">
                  <c:v>3.92327</c:v>
                </c:pt>
                <c:pt idx="2490">
                  <c:v>3.92327</c:v>
                </c:pt>
                <c:pt idx="2491">
                  <c:v>3.92327</c:v>
                </c:pt>
                <c:pt idx="2492">
                  <c:v>3.92327</c:v>
                </c:pt>
                <c:pt idx="2493">
                  <c:v>3.92327</c:v>
                </c:pt>
                <c:pt idx="2494">
                  <c:v>3.92327</c:v>
                </c:pt>
                <c:pt idx="2495">
                  <c:v>3.92327</c:v>
                </c:pt>
                <c:pt idx="2496">
                  <c:v>3.92327</c:v>
                </c:pt>
                <c:pt idx="2497">
                  <c:v>3.92327</c:v>
                </c:pt>
                <c:pt idx="2498">
                  <c:v>3.92327</c:v>
                </c:pt>
                <c:pt idx="2499">
                  <c:v>3.92327</c:v>
                </c:pt>
                <c:pt idx="2500">
                  <c:v>3.92327</c:v>
                </c:pt>
                <c:pt idx="2501">
                  <c:v>3.92327</c:v>
                </c:pt>
                <c:pt idx="2502">
                  <c:v>3.9232918389759375</c:v>
                </c:pt>
                <c:pt idx="2503">
                  <c:v>3.9233253064640663</c:v>
                </c:pt>
                <c:pt idx="2504">
                  <c:v>3.9233618164511164</c:v>
                </c:pt>
                <c:pt idx="2505">
                  <c:v>3.9233952839392456</c:v>
                </c:pt>
                <c:pt idx="2506">
                  <c:v>3.9234287514273749</c:v>
                </c:pt>
                <c:pt idx="2507">
                  <c:v>3.9234622189155037</c:v>
                </c:pt>
                <c:pt idx="2508">
                  <c:v>3.9234987289025538</c:v>
                </c:pt>
                <c:pt idx="2509">
                  <c:v>3.9235352388896039</c:v>
                </c:pt>
                <c:pt idx="2510">
                  <c:v>3.9235717488766539</c:v>
                </c:pt>
                <c:pt idx="2511">
                  <c:v>3.923608258863704</c:v>
                </c:pt>
                <c:pt idx="2512">
                  <c:v>3.9236447688507536</c:v>
                </c:pt>
                <c:pt idx="2513">
                  <c:v>3.9236782363388829</c:v>
                </c:pt>
                <c:pt idx="2514">
                  <c:v>3.9237117038270122</c:v>
                </c:pt>
                <c:pt idx="2515">
                  <c:v>3.9237451713151414</c:v>
                </c:pt>
                <c:pt idx="2516">
                  <c:v>3.9237816813021911</c:v>
                </c:pt>
                <c:pt idx="2517">
                  <c:v>3.92381</c:v>
                </c:pt>
                <c:pt idx="2518">
                  <c:v>3.92381</c:v>
                </c:pt>
                <c:pt idx="2519">
                  <c:v>3.92381</c:v>
                </c:pt>
                <c:pt idx="2520">
                  <c:v>3.92381</c:v>
                </c:pt>
                <c:pt idx="2521">
                  <c:v>3.92381</c:v>
                </c:pt>
                <c:pt idx="2522">
                  <c:v>3.92381</c:v>
                </c:pt>
                <c:pt idx="2523">
                  <c:v>3.92381</c:v>
                </c:pt>
                <c:pt idx="2524">
                  <c:v>3.92381</c:v>
                </c:pt>
                <c:pt idx="2525">
                  <c:v>3.92381</c:v>
                </c:pt>
                <c:pt idx="2526">
                  <c:v>3.92381</c:v>
                </c:pt>
                <c:pt idx="2527">
                  <c:v>3.92381</c:v>
                </c:pt>
                <c:pt idx="2528">
                  <c:v>3.92381</c:v>
                </c:pt>
                <c:pt idx="2529">
                  <c:v>3.92381</c:v>
                </c:pt>
                <c:pt idx="2530">
                  <c:v>3.92381</c:v>
                </c:pt>
                <c:pt idx="2531">
                  <c:v>3.92381</c:v>
                </c:pt>
                <c:pt idx="2532">
                  <c:v>3.92381</c:v>
                </c:pt>
                <c:pt idx="2533">
                  <c:v>3.92381</c:v>
                </c:pt>
                <c:pt idx="2534">
                  <c:v>3.9237880739071676</c:v>
                </c:pt>
                <c:pt idx="2535">
                  <c:v>3.9237546064190383</c:v>
                </c:pt>
                <c:pt idx="2536">
                  <c:v>3.923721138930909</c:v>
                </c:pt>
                <c:pt idx="2537">
                  <c:v>3.9236846289438594</c:v>
                </c:pt>
                <c:pt idx="2538">
                  <c:v>3.9236511614557301</c:v>
                </c:pt>
                <c:pt idx="2539">
                  <c:v>3.92361465146868</c:v>
                </c:pt>
                <c:pt idx="2540">
                  <c:v>3.9235811839805508</c:v>
                </c:pt>
                <c:pt idx="2541">
                  <c:v>3.9235446739935007</c:v>
                </c:pt>
                <c:pt idx="2542">
                  <c:v>3.9235112065053714</c:v>
                </c:pt>
                <c:pt idx="2543">
                  <c:v>3.923471654019401</c:v>
                </c:pt>
                <c:pt idx="2544">
                  <c:v>3.9234321015334301</c:v>
                </c:pt>
                <c:pt idx="2545">
                  <c:v>3.9233925490474593</c:v>
                </c:pt>
                <c:pt idx="2546">
                  <c:v>3.9233560390604092</c:v>
                </c:pt>
                <c:pt idx="2547">
                  <c:v>3.9233195290733591</c:v>
                </c:pt>
                <c:pt idx="2548">
                  <c:v>3.9232860615852303</c:v>
                </c:pt>
                <c:pt idx="2549">
                  <c:v>3.92327</c:v>
                </c:pt>
                <c:pt idx="2550">
                  <c:v>3.92327</c:v>
                </c:pt>
                <c:pt idx="2551">
                  <c:v>3.92327</c:v>
                </c:pt>
                <c:pt idx="2552">
                  <c:v>3.92327</c:v>
                </c:pt>
                <c:pt idx="2553">
                  <c:v>3.92327</c:v>
                </c:pt>
                <c:pt idx="2554">
                  <c:v>3.92327</c:v>
                </c:pt>
                <c:pt idx="2555">
                  <c:v>3.92327</c:v>
                </c:pt>
                <c:pt idx="2556">
                  <c:v>3.92327</c:v>
                </c:pt>
                <c:pt idx="2557">
                  <c:v>3.92327</c:v>
                </c:pt>
                <c:pt idx="2558">
                  <c:v>3.92327</c:v>
                </c:pt>
                <c:pt idx="2559">
                  <c:v>3.92327</c:v>
                </c:pt>
                <c:pt idx="2560">
                  <c:v>3.92327</c:v>
                </c:pt>
                <c:pt idx="2561">
                  <c:v>3.92327</c:v>
                </c:pt>
                <c:pt idx="2562">
                  <c:v>3.92327</c:v>
                </c:pt>
                <c:pt idx="2563">
                  <c:v>3.92327</c:v>
                </c:pt>
                <c:pt idx="2564">
                  <c:v>3.92327</c:v>
                </c:pt>
                <c:pt idx="2565">
                  <c:v>3.92327</c:v>
                </c:pt>
                <c:pt idx="2566">
                  <c:v>3.92327</c:v>
                </c:pt>
                <c:pt idx="2567">
                  <c:v>3.92327</c:v>
                </c:pt>
                <c:pt idx="2568">
                  <c:v>3.92327</c:v>
                </c:pt>
                <c:pt idx="2569">
                  <c:v>3.92327</c:v>
                </c:pt>
                <c:pt idx="2570">
                  <c:v>3.92327</c:v>
                </c:pt>
                <c:pt idx="2571">
                  <c:v>3.92327</c:v>
                </c:pt>
                <c:pt idx="2572">
                  <c:v>3.92327</c:v>
                </c:pt>
                <c:pt idx="2573">
                  <c:v>3.92327</c:v>
                </c:pt>
                <c:pt idx="2574">
                  <c:v>3.92327</c:v>
                </c:pt>
                <c:pt idx="2575">
                  <c:v>3.92327</c:v>
                </c:pt>
                <c:pt idx="2576">
                  <c:v>3.92327</c:v>
                </c:pt>
                <c:pt idx="2577">
                  <c:v>3.92327</c:v>
                </c:pt>
                <c:pt idx="2578">
                  <c:v>3.92327</c:v>
                </c:pt>
                <c:pt idx="2579">
                  <c:v>3.92327</c:v>
                </c:pt>
                <c:pt idx="2580">
                  <c:v>3.92327</c:v>
                </c:pt>
                <c:pt idx="2581">
                  <c:v>3.9231947030980439</c:v>
                </c:pt>
                <c:pt idx="2582">
                  <c:v>3.9230719889749039</c:v>
                </c:pt>
                <c:pt idx="2583">
                  <c:v>3.9229492748517636</c:v>
                </c:pt>
                <c:pt idx="2584">
                  <c:v>3.9228265607286232</c:v>
                </c:pt>
                <c:pt idx="2585">
                  <c:v>3.922692690776107</c:v>
                </c:pt>
                <c:pt idx="2586">
                  <c:v>3.92255882082359</c:v>
                </c:pt>
                <c:pt idx="2587">
                  <c:v>3.9224361067004505</c:v>
                </c:pt>
                <c:pt idx="2588">
                  <c:v>3.9223133925773097</c:v>
                </c:pt>
                <c:pt idx="2589">
                  <c:v>3.9221906784541694</c:v>
                </c:pt>
                <c:pt idx="2590">
                  <c:v>3.9220568085016527</c:v>
                </c:pt>
                <c:pt idx="2591">
                  <c:v>3.9219229385491357</c:v>
                </c:pt>
                <c:pt idx="2592">
                  <c:v>3.9217890685966195</c:v>
                </c:pt>
                <c:pt idx="2593">
                  <c:v>3.9216663544734796</c:v>
                </c:pt>
                <c:pt idx="2594">
                  <c:v>3.9215436403503392</c:v>
                </c:pt>
                <c:pt idx="2595">
                  <c:v>3.9214209262271993</c:v>
                </c:pt>
                <c:pt idx="2596">
                  <c:v>3.9212982121040589</c:v>
                </c:pt>
                <c:pt idx="2597">
                  <c:v>3.9212899999999999</c:v>
                </c:pt>
                <c:pt idx="2598">
                  <c:v>3.9212899999999999</c:v>
                </c:pt>
                <c:pt idx="2599">
                  <c:v>3.9212899999999999</c:v>
                </c:pt>
                <c:pt idx="2600">
                  <c:v>3.9212899999999999</c:v>
                </c:pt>
                <c:pt idx="2601">
                  <c:v>3.9212899999999999</c:v>
                </c:pt>
                <c:pt idx="2602">
                  <c:v>3.9212899999999999</c:v>
                </c:pt>
                <c:pt idx="2603">
                  <c:v>3.9212899999999999</c:v>
                </c:pt>
                <c:pt idx="2604">
                  <c:v>3.9212899999999999</c:v>
                </c:pt>
                <c:pt idx="2605">
                  <c:v>3.9212899999999999</c:v>
                </c:pt>
                <c:pt idx="2606">
                  <c:v>3.9212899999999999</c:v>
                </c:pt>
                <c:pt idx="2607">
                  <c:v>3.9212899999999999</c:v>
                </c:pt>
                <c:pt idx="2608">
                  <c:v>3.9212899999999999</c:v>
                </c:pt>
                <c:pt idx="2609">
                  <c:v>3.9212899999999999</c:v>
                </c:pt>
                <c:pt idx="2610">
                  <c:v>3.9212899999999999</c:v>
                </c:pt>
                <c:pt idx="2611">
                  <c:v>3.9212899999999999</c:v>
                </c:pt>
                <c:pt idx="2612">
                  <c:v>3.9212899999999999</c:v>
                </c:pt>
                <c:pt idx="2613">
                  <c:v>3.9212899999999999</c:v>
                </c:pt>
                <c:pt idx="2614">
                  <c:v>3.9215092694941571</c:v>
                </c:pt>
                <c:pt idx="2615">
                  <c:v>3.9217559372770352</c:v>
                </c:pt>
                <c:pt idx="2616">
                  <c:v>3.9220026050599124</c:v>
                </c:pt>
                <c:pt idx="2617">
                  <c:v>3.9222492728427909</c:v>
                </c:pt>
                <c:pt idx="2618">
                  <c:v>3.9224735162817699</c:v>
                </c:pt>
                <c:pt idx="2619">
                  <c:v>3.9227201840646484</c:v>
                </c:pt>
                <c:pt idx="2620">
                  <c:v>3.9229668518475256</c:v>
                </c:pt>
                <c:pt idx="2621">
                  <c:v>3.9232359439743023</c:v>
                </c:pt>
                <c:pt idx="2622">
                  <c:v>3.9235050361010777</c:v>
                </c:pt>
                <c:pt idx="2623">
                  <c:v>3.9237517038839549</c:v>
                </c:pt>
                <c:pt idx="2624">
                  <c:v>3.923998371666833</c:v>
                </c:pt>
                <c:pt idx="2625">
                  <c:v>3.9242450394497115</c:v>
                </c:pt>
                <c:pt idx="2626">
                  <c:v>3.9244917072325887</c:v>
                </c:pt>
                <c:pt idx="2627">
                  <c:v>3.9247383750154672</c:v>
                </c:pt>
                <c:pt idx="2628">
                  <c:v>3.9249850427983444</c:v>
                </c:pt>
                <c:pt idx="2629">
                  <c:v>3.9252317105812229</c:v>
                </c:pt>
                <c:pt idx="2630">
                  <c:v>3.9251652872542206</c:v>
                </c:pt>
                <c:pt idx="2631">
                  <c:v>3.9250413335944829</c:v>
                </c:pt>
                <c:pt idx="2632">
                  <c:v>3.9249061114202242</c:v>
                </c:pt>
                <c:pt idx="2633">
                  <c:v>3.9247708892459645</c:v>
                </c:pt>
                <c:pt idx="2634">
                  <c:v>3.9246469355862268</c:v>
                </c:pt>
                <c:pt idx="2635">
                  <c:v>3.9245229819264891</c:v>
                </c:pt>
                <c:pt idx="2636">
                  <c:v>3.9244102967812733</c:v>
                </c:pt>
                <c:pt idx="2637">
                  <c:v>3.924286343121536</c:v>
                </c:pt>
                <c:pt idx="2638">
                  <c:v>3.9241736579763202</c:v>
                </c:pt>
                <c:pt idx="2639">
                  <c:v>3.9240497043165825</c:v>
                </c:pt>
                <c:pt idx="2640">
                  <c:v>3.9239370191713663</c:v>
                </c:pt>
                <c:pt idx="2641">
                  <c:v>3.9238130655116286</c:v>
                </c:pt>
                <c:pt idx="2642">
                  <c:v>3.9237003803664128</c:v>
                </c:pt>
                <c:pt idx="2643">
                  <c:v>3.9235764267066751</c:v>
                </c:pt>
                <c:pt idx="2644">
                  <c:v>3.9234637415614593</c:v>
                </c:pt>
                <c:pt idx="2645">
                  <c:v>3.923339787901722</c:v>
                </c:pt>
                <c:pt idx="2646">
                  <c:v>3.92327</c:v>
                </c:pt>
                <c:pt idx="2647">
                  <c:v>3.92327</c:v>
                </c:pt>
                <c:pt idx="2648">
                  <c:v>3.92327</c:v>
                </c:pt>
                <c:pt idx="2649">
                  <c:v>3.92327</c:v>
                </c:pt>
                <c:pt idx="2650">
                  <c:v>3.92327</c:v>
                </c:pt>
                <c:pt idx="2651">
                  <c:v>3.92327</c:v>
                </c:pt>
                <c:pt idx="2652">
                  <c:v>3.92327</c:v>
                </c:pt>
                <c:pt idx="2653">
                  <c:v>3.92327</c:v>
                </c:pt>
                <c:pt idx="2654">
                  <c:v>3.92327</c:v>
                </c:pt>
                <c:pt idx="2655">
                  <c:v>3.92327</c:v>
                </c:pt>
                <c:pt idx="2656">
                  <c:v>3.92327</c:v>
                </c:pt>
                <c:pt idx="2657">
                  <c:v>3.92327</c:v>
                </c:pt>
                <c:pt idx="2658">
                  <c:v>3.92327</c:v>
                </c:pt>
                <c:pt idx="2659">
                  <c:v>3.92327</c:v>
                </c:pt>
                <c:pt idx="2660">
                  <c:v>3.92327</c:v>
                </c:pt>
                <c:pt idx="2661">
                  <c:v>3.92327</c:v>
                </c:pt>
                <c:pt idx="2662">
                  <c:v>3.92327</c:v>
                </c:pt>
                <c:pt idx="2663">
                  <c:v>3.9231536960845323</c:v>
                </c:pt>
                <c:pt idx="2664">
                  <c:v>3.9230184739102727</c:v>
                </c:pt>
                <c:pt idx="2665">
                  <c:v>3.9228945202505354</c:v>
                </c:pt>
                <c:pt idx="2666">
                  <c:v>3.9227705665907973</c:v>
                </c:pt>
                <c:pt idx="2667">
                  <c:v>3.92264661293106</c:v>
                </c:pt>
                <c:pt idx="2668">
                  <c:v>3.9225113907568003</c:v>
                </c:pt>
                <c:pt idx="2669">
                  <c:v>3.9223874370970631</c:v>
                </c:pt>
                <c:pt idx="2670">
                  <c:v>3.9222634834373253</c:v>
                </c:pt>
                <c:pt idx="2671">
                  <c:v>3.9221395297775881</c:v>
                </c:pt>
                <c:pt idx="2672">
                  <c:v>3.9220155761178503</c:v>
                </c:pt>
                <c:pt idx="2673">
                  <c:v>3.9218916224581131</c:v>
                </c:pt>
                <c:pt idx="2674">
                  <c:v>3.9217676687983749</c:v>
                </c:pt>
                <c:pt idx="2675">
                  <c:v>3.9216437151386376</c:v>
                </c:pt>
                <c:pt idx="2676">
                  <c:v>3.9215197614789004</c:v>
                </c:pt>
                <c:pt idx="2677">
                  <c:v>3.9213958078191622</c:v>
                </c:pt>
                <c:pt idx="2678">
                  <c:v>3.9212718541594245</c:v>
                </c:pt>
                <c:pt idx="2679">
                  <c:v>3.9212699999999998</c:v>
                </c:pt>
                <c:pt idx="2680">
                  <c:v>3.9212699999999998</c:v>
                </c:pt>
                <c:pt idx="2681">
                  <c:v>3.9212699999999998</c:v>
                </c:pt>
                <c:pt idx="2682">
                  <c:v>3.9212699999999998</c:v>
                </c:pt>
                <c:pt idx="2683">
                  <c:v>3.9212699999999998</c:v>
                </c:pt>
                <c:pt idx="2684">
                  <c:v>3.9212699999999998</c:v>
                </c:pt>
                <c:pt idx="2685">
                  <c:v>3.9212699999999998</c:v>
                </c:pt>
                <c:pt idx="2686">
                  <c:v>3.9212699999999998</c:v>
                </c:pt>
                <c:pt idx="2687">
                  <c:v>3.9212699999999998</c:v>
                </c:pt>
                <c:pt idx="2688">
                  <c:v>3.9212699999999998</c:v>
                </c:pt>
                <c:pt idx="2689">
                  <c:v>3.9212699999999998</c:v>
                </c:pt>
                <c:pt idx="2690">
                  <c:v>3.9212699999999998</c:v>
                </c:pt>
                <c:pt idx="2691">
                  <c:v>3.9212699999999998</c:v>
                </c:pt>
                <c:pt idx="2692">
                  <c:v>3.9212699999999998</c:v>
                </c:pt>
                <c:pt idx="2693">
                  <c:v>3.9212699999999998</c:v>
                </c:pt>
                <c:pt idx="2694">
                  <c:v>3.9212699999999998</c:v>
                </c:pt>
                <c:pt idx="2695">
                  <c:v>3.9212699999999998</c:v>
                </c:pt>
                <c:pt idx="2696">
                  <c:v>3.9212699999999998</c:v>
                </c:pt>
                <c:pt idx="2697">
                  <c:v>3.9213753580561153</c:v>
                </c:pt>
                <c:pt idx="2698">
                  <c:v>3.921488043201331</c:v>
                </c:pt>
                <c:pt idx="2699">
                  <c:v>3.9216007283465473</c:v>
                </c:pt>
                <c:pt idx="2700">
                  <c:v>3.921724682006285</c:v>
                </c:pt>
                <c:pt idx="2701">
                  <c:v>3.9218373671515012</c:v>
                </c:pt>
                <c:pt idx="2702">
                  <c:v>3.921950052296717</c:v>
                </c:pt>
                <c:pt idx="2703">
                  <c:v>3.9220627374419332</c:v>
                </c:pt>
                <c:pt idx="2704">
                  <c:v>3.9221754225871486</c:v>
                </c:pt>
                <c:pt idx="2705">
                  <c:v>3.9222993762468867</c:v>
                </c:pt>
                <c:pt idx="2706">
                  <c:v>3.9224120613921025</c:v>
                </c:pt>
                <c:pt idx="2707">
                  <c:v>3.9225247465373183</c:v>
                </c:pt>
                <c:pt idx="2708">
                  <c:v>3.9226374316825341</c:v>
                </c:pt>
                <c:pt idx="2709">
                  <c:v>3.9227501168277503</c:v>
                </c:pt>
                <c:pt idx="2710">
                  <c:v>3.922874070487488</c:v>
                </c:pt>
                <c:pt idx="2711">
                  <c:v>3.9229867556327038</c:v>
                </c:pt>
                <c:pt idx="2712">
                  <c:v>3.9230994407779205</c:v>
                </c:pt>
                <c:pt idx="2713">
                  <c:v>3.9232121259231363</c:v>
                </c:pt>
                <c:pt idx="2714">
                  <c:v>3.923273836774785</c:v>
                </c:pt>
                <c:pt idx="2715">
                  <c:v>3.9232817247349501</c:v>
                </c:pt>
                <c:pt idx="2716">
                  <c:v>3.9232888238990986</c:v>
                </c:pt>
                <c:pt idx="2717">
                  <c:v>3.9232967118592637</c:v>
                </c:pt>
                <c:pt idx="2718">
                  <c:v>3.9233045998194287</c:v>
                </c:pt>
                <c:pt idx="2719">
                  <c:v>3.9233124877795937</c:v>
                </c:pt>
                <c:pt idx="2720">
                  <c:v>3.9233195869437427</c:v>
                </c:pt>
                <c:pt idx="2721">
                  <c:v>3.9233266861078913</c:v>
                </c:pt>
                <c:pt idx="2722">
                  <c:v>3.9233337852720398</c:v>
                </c:pt>
                <c:pt idx="2723">
                  <c:v>3.9233408844361883</c:v>
                </c:pt>
                <c:pt idx="2724">
                  <c:v>3.9233479836003369</c:v>
                </c:pt>
                <c:pt idx="2725">
                  <c:v>3.9233550827644854</c:v>
                </c:pt>
                <c:pt idx="2726">
                  <c:v>3.923362181928634</c:v>
                </c:pt>
                <c:pt idx="2727">
                  <c:v>3.9233692810927829</c:v>
                </c:pt>
                <c:pt idx="2728">
                  <c:v>3.923377169052948</c:v>
                </c:pt>
                <c:pt idx="2729">
                  <c:v>3.923385057013113</c:v>
                </c:pt>
                <c:pt idx="2730">
                  <c:v>3.9233929449732781</c:v>
                </c:pt>
                <c:pt idx="2731">
                  <c:v>3.9234000441374266</c:v>
                </c:pt>
                <c:pt idx="2732">
                  <c:v>3.9234071433015751</c:v>
                </c:pt>
                <c:pt idx="2733">
                  <c:v>3.9234063636008085</c:v>
                </c:pt>
                <c:pt idx="2734">
                  <c:v>3.9234002786029669</c:v>
                </c:pt>
                <c:pt idx="2735">
                  <c:v>3.9233941936051249</c:v>
                </c:pt>
                <c:pt idx="2736">
                  <c:v>3.9233881086072833</c:v>
                </c:pt>
                <c:pt idx="2737">
                  <c:v>3.9233820236094417</c:v>
                </c:pt>
                <c:pt idx="2738">
                  <c:v>3.9233759386116001</c:v>
                </c:pt>
                <c:pt idx="2739">
                  <c:v>3.9233691775028872</c:v>
                </c:pt>
                <c:pt idx="2740">
                  <c:v>3.9233624163941743</c:v>
                </c:pt>
                <c:pt idx="2741">
                  <c:v>3.9233556552854614</c:v>
                </c:pt>
                <c:pt idx="2742">
                  <c:v>3.9233488941767485</c:v>
                </c:pt>
                <c:pt idx="2743">
                  <c:v>3.9233421330680351</c:v>
                </c:pt>
                <c:pt idx="2744">
                  <c:v>3.9233353719593222</c:v>
                </c:pt>
                <c:pt idx="2745">
                  <c:v>3.9233292869614806</c:v>
                </c:pt>
                <c:pt idx="2746">
                  <c:v>3.9233225258527678</c:v>
                </c:pt>
                <c:pt idx="2747">
                  <c:v>3.9233157647440549</c:v>
                </c:pt>
                <c:pt idx="2748">
                  <c:v>3.923309003635342</c:v>
                </c:pt>
                <c:pt idx="2749">
                  <c:v>3.9233022425266291</c:v>
                </c:pt>
                <c:pt idx="2750">
                  <c:v>3.9232954814179157</c:v>
                </c:pt>
                <c:pt idx="2751">
                  <c:v>3.9232900000000002</c:v>
                </c:pt>
                <c:pt idx="2752">
                  <c:v>3.9232900000000002</c:v>
                </c:pt>
                <c:pt idx="2753">
                  <c:v>3.9232900000000002</c:v>
                </c:pt>
                <c:pt idx="2754">
                  <c:v>3.9232900000000002</c:v>
                </c:pt>
                <c:pt idx="2755">
                  <c:v>3.9232900000000002</c:v>
                </c:pt>
                <c:pt idx="2756">
                  <c:v>3.9232900000000002</c:v>
                </c:pt>
                <c:pt idx="2757">
                  <c:v>3.9232900000000002</c:v>
                </c:pt>
                <c:pt idx="2758">
                  <c:v>3.9232900000000002</c:v>
                </c:pt>
                <c:pt idx="2759">
                  <c:v>3.9232900000000002</c:v>
                </c:pt>
                <c:pt idx="2760">
                  <c:v>3.9232900000000002</c:v>
                </c:pt>
                <c:pt idx="2761">
                  <c:v>3.9232900000000002</c:v>
                </c:pt>
                <c:pt idx="2762">
                  <c:v>3.9232900000000002</c:v>
                </c:pt>
                <c:pt idx="2763">
                  <c:v>3.9232900000000002</c:v>
                </c:pt>
                <c:pt idx="2764">
                  <c:v>3.9232900000000002</c:v>
                </c:pt>
                <c:pt idx="2765">
                  <c:v>3.9232900000000002</c:v>
                </c:pt>
                <c:pt idx="2766">
                  <c:v>3.9232900000000002</c:v>
                </c:pt>
                <c:pt idx="2767">
                  <c:v>3.9232900000000002</c:v>
                </c:pt>
                <c:pt idx="2768">
                  <c:v>3.9232900000000002</c:v>
                </c:pt>
                <c:pt idx="2769">
                  <c:v>3.9232900000000002</c:v>
                </c:pt>
                <c:pt idx="2770">
                  <c:v>3.9232900000000002</c:v>
                </c:pt>
                <c:pt idx="2771">
                  <c:v>3.9232900000000002</c:v>
                </c:pt>
                <c:pt idx="2772">
                  <c:v>3.9232900000000002</c:v>
                </c:pt>
                <c:pt idx="2773">
                  <c:v>3.9232900000000002</c:v>
                </c:pt>
                <c:pt idx="2774">
                  <c:v>3.9232900000000002</c:v>
                </c:pt>
                <c:pt idx="2775">
                  <c:v>3.9232900000000002</c:v>
                </c:pt>
                <c:pt idx="2776">
                  <c:v>3.9232900000000002</c:v>
                </c:pt>
                <c:pt idx="2777">
                  <c:v>3.9232900000000002</c:v>
                </c:pt>
                <c:pt idx="2778">
                  <c:v>3.9232900000000002</c:v>
                </c:pt>
                <c:pt idx="2779">
                  <c:v>3.9232900000000002</c:v>
                </c:pt>
                <c:pt idx="2780">
                  <c:v>3.9232900000000002</c:v>
                </c:pt>
                <c:pt idx="2781">
                  <c:v>3.9232900000000002</c:v>
                </c:pt>
                <c:pt idx="2782">
                  <c:v>3.9232900000000002</c:v>
                </c:pt>
                <c:pt idx="2783">
                  <c:v>3.9232900000000002</c:v>
                </c:pt>
                <c:pt idx="2784">
                  <c:v>3.9232900000000002</c:v>
                </c:pt>
                <c:pt idx="2785">
                  <c:v>3.9232900000000002</c:v>
                </c:pt>
                <c:pt idx="2786">
                  <c:v>3.9232900000000002</c:v>
                </c:pt>
                <c:pt idx="2787">
                  <c:v>3.9232900000000002</c:v>
                </c:pt>
                <c:pt idx="2788">
                  <c:v>3.9232900000000002</c:v>
                </c:pt>
                <c:pt idx="2789">
                  <c:v>3.9232900000000002</c:v>
                </c:pt>
                <c:pt idx="2790">
                  <c:v>3.9232900000000002</c:v>
                </c:pt>
                <c:pt idx="2791">
                  <c:v>3.9232900000000002</c:v>
                </c:pt>
                <c:pt idx="2792">
                  <c:v>3.9232900000000002</c:v>
                </c:pt>
                <c:pt idx="2793">
                  <c:v>3.9232900000000002</c:v>
                </c:pt>
                <c:pt idx="2794">
                  <c:v>3.9232900000000002</c:v>
                </c:pt>
                <c:pt idx="2795">
                  <c:v>3.9232900000000002</c:v>
                </c:pt>
                <c:pt idx="2796">
                  <c:v>3.9232900000000002</c:v>
                </c:pt>
                <c:pt idx="2797">
                  <c:v>3.9232900000000002</c:v>
                </c:pt>
                <c:pt idx="2798">
                  <c:v>3.9232900000000002</c:v>
                </c:pt>
                <c:pt idx="2799">
                  <c:v>3.9232900000000002</c:v>
                </c:pt>
                <c:pt idx="2800">
                  <c:v>3.9232900000000002</c:v>
                </c:pt>
                <c:pt idx="2801">
                  <c:v>3.9232900000000002</c:v>
                </c:pt>
                <c:pt idx="2802">
                  <c:v>3.9232900000000002</c:v>
                </c:pt>
                <c:pt idx="2803">
                  <c:v>3.9232900000000002</c:v>
                </c:pt>
                <c:pt idx="2804">
                  <c:v>3.9232900000000002</c:v>
                </c:pt>
                <c:pt idx="2805">
                  <c:v>3.9232897255358004</c:v>
                </c:pt>
                <c:pt idx="2806">
                  <c:v>3.9232885986843482</c:v>
                </c:pt>
                <c:pt idx="2807">
                  <c:v>3.9232874718328961</c:v>
                </c:pt>
                <c:pt idx="2808">
                  <c:v>3.9232863449814439</c:v>
                </c:pt>
                <c:pt idx="2809">
                  <c:v>3.9232852181299918</c:v>
                </c:pt>
                <c:pt idx="2810">
                  <c:v>3.9232842039636848</c:v>
                </c:pt>
                <c:pt idx="2811">
                  <c:v>3.9232831897973779</c:v>
                </c:pt>
                <c:pt idx="2812">
                  <c:v>3.9232820629459257</c:v>
                </c:pt>
                <c:pt idx="2813">
                  <c:v>3.9232809360944736</c:v>
                </c:pt>
                <c:pt idx="2814">
                  <c:v>3.9232798092430214</c:v>
                </c:pt>
                <c:pt idx="2815">
                  <c:v>3.9232787950767145</c:v>
                </c:pt>
                <c:pt idx="2816">
                  <c:v>3.9232777809104076</c:v>
                </c:pt>
                <c:pt idx="2817">
                  <c:v>3.9232767667441006</c:v>
                </c:pt>
                <c:pt idx="2818">
                  <c:v>3.9232758652629389</c:v>
                </c:pt>
                <c:pt idx="2819">
                  <c:v>3.9232749637817772</c:v>
                </c:pt>
                <c:pt idx="2820">
                  <c:v>3.9232740623006155</c:v>
                </c:pt>
                <c:pt idx="2821">
                  <c:v>3.9232730481343081</c:v>
                </c:pt>
                <c:pt idx="2822">
                  <c:v>3.923271921282856</c:v>
                </c:pt>
                <c:pt idx="2823">
                  <c:v>3.9232707944314038</c:v>
                </c:pt>
                <c:pt idx="2824">
                  <c:v>3.923270332420048</c:v>
                </c:pt>
                <c:pt idx="2825">
                  <c:v>3.9232712339012097</c:v>
                </c:pt>
                <c:pt idx="2826">
                  <c:v>3.9232721353823714</c:v>
                </c:pt>
                <c:pt idx="2827">
                  <c:v>3.9232730368635331</c:v>
                </c:pt>
                <c:pt idx="2828">
                  <c:v>3.9232740510298401</c:v>
                </c:pt>
                <c:pt idx="2829">
                  <c:v>3.923275065196147</c:v>
                </c:pt>
                <c:pt idx="2830">
                  <c:v>3.9232760793624544</c:v>
                </c:pt>
                <c:pt idx="2831">
                  <c:v>3.9232772062139065</c:v>
                </c:pt>
                <c:pt idx="2832">
                  <c:v>3.9232783330653587</c:v>
                </c:pt>
                <c:pt idx="2833">
                  <c:v>3.9232794599168108</c:v>
                </c:pt>
                <c:pt idx="2834">
                  <c:v>3.9232804740831178</c:v>
                </c:pt>
                <c:pt idx="2835">
                  <c:v>3.9232814882494247</c:v>
                </c:pt>
                <c:pt idx="2836">
                  <c:v>3.9232825024157316</c:v>
                </c:pt>
                <c:pt idx="2837">
                  <c:v>3.9232835165820386</c:v>
                </c:pt>
                <c:pt idx="2838">
                  <c:v>3.9232845307483455</c:v>
                </c:pt>
                <c:pt idx="2839">
                  <c:v>3.9232855449146524</c:v>
                </c:pt>
                <c:pt idx="2840">
                  <c:v>3.9232864463958141</c:v>
                </c:pt>
                <c:pt idx="2841">
                  <c:v>3.9232873478769759</c:v>
                </c:pt>
                <c:pt idx="2842">
                  <c:v>3.9232882493581376</c:v>
                </c:pt>
                <c:pt idx="2843">
                  <c:v>3.9232893762095897</c:v>
                </c:pt>
                <c:pt idx="2844">
                  <c:v>3.9232900000000002</c:v>
                </c:pt>
                <c:pt idx="2845">
                  <c:v>3.9232900000000002</c:v>
                </c:pt>
                <c:pt idx="2846">
                  <c:v>3.9232900000000002</c:v>
                </c:pt>
                <c:pt idx="2847">
                  <c:v>3.9232900000000002</c:v>
                </c:pt>
                <c:pt idx="2848">
                  <c:v>3.9232900000000002</c:v>
                </c:pt>
                <c:pt idx="2849">
                  <c:v>3.9232900000000002</c:v>
                </c:pt>
                <c:pt idx="2850">
                  <c:v>3.9232900000000002</c:v>
                </c:pt>
                <c:pt idx="2851">
                  <c:v>3.9232900000000002</c:v>
                </c:pt>
                <c:pt idx="2852">
                  <c:v>3.9232900000000002</c:v>
                </c:pt>
                <c:pt idx="2853">
                  <c:v>3.9232900000000002</c:v>
                </c:pt>
                <c:pt idx="2854">
                  <c:v>3.9232900000000002</c:v>
                </c:pt>
                <c:pt idx="2855">
                  <c:v>3.9232900000000002</c:v>
                </c:pt>
                <c:pt idx="2856">
                  <c:v>3.9232900000000002</c:v>
                </c:pt>
                <c:pt idx="2857">
                  <c:v>3.9232900000000002</c:v>
                </c:pt>
                <c:pt idx="2858">
                  <c:v>3.9232900000000002</c:v>
                </c:pt>
                <c:pt idx="2859">
                  <c:v>3.9232900000000002</c:v>
                </c:pt>
                <c:pt idx="2860">
                  <c:v>3.9232900000000002</c:v>
                </c:pt>
                <c:pt idx="2861">
                  <c:v>3.9232900000000002</c:v>
                </c:pt>
                <c:pt idx="2862">
                  <c:v>3.9232900000000002</c:v>
                </c:pt>
                <c:pt idx="2863">
                  <c:v>3.9232900000000002</c:v>
                </c:pt>
                <c:pt idx="2864">
                  <c:v>3.9232900000000002</c:v>
                </c:pt>
                <c:pt idx="2865">
                  <c:v>3.9232900000000002</c:v>
                </c:pt>
                <c:pt idx="2866">
                  <c:v>3.9232900000000002</c:v>
                </c:pt>
                <c:pt idx="2867">
                  <c:v>3.9232900000000002</c:v>
                </c:pt>
                <c:pt idx="2868">
                  <c:v>3.9232900000000002</c:v>
                </c:pt>
                <c:pt idx="2869">
                  <c:v>3.9232900000000002</c:v>
                </c:pt>
                <c:pt idx="2870">
                  <c:v>3.9232900000000002</c:v>
                </c:pt>
                <c:pt idx="2871">
                  <c:v>3.9232900000000002</c:v>
                </c:pt>
                <c:pt idx="2872">
                  <c:v>3.9232900000000002</c:v>
                </c:pt>
                <c:pt idx="2873">
                  <c:v>3.9232900000000002</c:v>
                </c:pt>
                <c:pt idx="2874">
                  <c:v>3.9232900000000002</c:v>
                </c:pt>
                <c:pt idx="2875">
                  <c:v>3.9232900000000002</c:v>
                </c:pt>
                <c:pt idx="2876">
                  <c:v>3.9232900000000002</c:v>
                </c:pt>
                <c:pt idx="2877">
                  <c:v>3.9232900000000002</c:v>
                </c:pt>
                <c:pt idx="2878">
                  <c:v>3.9232900000000002</c:v>
                </c:pt>
                <c:pt idx="2879">
                  <c:v>3.9232900000000002</c:v>
                </c:pt>
                <c:pt idx="2880">
                  <c:v>3.9232900000000002</c:v>
                </c:pt>
                <c:pt idx="2881">
                  <c:v>3.9232900000000002</c:v>
                </c:pt>
                <c:pt idx="2882">
                  <c:v>3.9232895794196057</c:v>
                </c:pt>
                <c:pt idx="2883">
                  <c:v>3.9232870440038381</c:v>
                </c:pt>
                <c:pt idx="2884">
                  <c:v>3.9232847903009338</c:v>
                </c:pt>
                <c:pt idx="2885">
                  <c:v>3.9232825365980295</c:v>
                </c:pt>
                <c:pt idx="2886">
                  <c:v>3.9232802828951252</c:v>
                </c:pt>
                <c:pt idx="2887">
                  <c:v>3.9232777474793576</c:v>
                </c:pt>
                <c:pt idx="2888">
                  <c:v>3.9232752120635905</c:v>
                </c:pt>
                <c:pt idx="2889">
                  <c:v>3.923272676647823</c:v>
                </c:pt>
                <c:pt idx="2890">
                  <c:v>3.9232701412320554</c:v>
                </c:pt>
                <c:pt idx="2891">
                  <c:v>3.9232676058162883</c:v>
                </c:pt>
                <c:pt idx="2892">
                  <c:v>3.9232650704005207</c:v>
                </c:pt>
                <c:pt idx="2893">
                  <c:v>3.9232625349847536</c:v>
                </c:pt>
                <c:pt idx="2894">
                  <c:v>3.9232599995689861</c:v>
                </c:pt>
                <c:pt idx="2895">
                  <c:v>3.9232574641532185</c:v>
                </c:pt>
                <c:pt idx="2896">
                  <c:v>3.9232549287374514</c:v>
                </c:pt>
                <c:pt idx="2897">
                  <c:v>3.9232523933216839</c:v>
                </c:pt>
                <c:pt idx="2898">
                  <c:v>3.9232498579059167</c:v>
                </c:pt>
                <c:pt idx="2899">
                  <c:v>3.9232473224901492</c:v>
                </c:pt>
                <c:pt idx="2900">
                  <c:v>3.9232447870743821</c:v>
                </c:pt>
                <c:pt idx="2901">
                  <c:v>3.9232422516586145</c:v>
                </c:pt>
                <c:pt idx="2902">
                  <c:v>3.9232402837571523</c:v>
                </c:pt>
                <c:pt idx="2903">
                  <c:v>3.9232428191729194</c:v>
                </c:pt>
                <c:pt idx="2904">
                  <c:v>3.9232450728758237</c:v>
                </c:pt>
                <c:pt idx="2905">
                  <c:v>3.923247326578728</c:v>
                </c:pt>
                <c:pt idx="2906">
                  <c:v>3.9232495802816327</c:v>
                </c:pt>
                <c:pt idx="2907">
                  <c:v>3.9232521156973998</c:v>
                </c:pt>
                <c:pt idx="2908">
                  <c:v>3.9232546511131674</c:v>
                </c:pt>
                <c:pt idx="2909">
                  <c:v>3.9232571865289345</c:v>
                </c:pt>
                <c:pt idx="2910">
                  <c:v>3.9232597219447021</c:v>
                </c:pt>
                <c:pt idx="2911">
                  <c:v>3.9232622573604692</c:v>
                </c:pt>
                <c:pt idx="2912">
                  <c:v>3.9232647927762367</c:v>
                </c:pt>
                <c:pt idx="2913">
                  <c:v>3.9232673281920043</c:v>
                </c:pt>
                <c:pt idx="2914">
                  <c:v>3.9232698636077714</c:v>
                </c:pt>
                <c:pt idx="2915">
                  <c:v>3.9232721173106757</c:v>
                </c:pt>
                <c:pt idx="2916">
                  <c:v>3.92327437101358</c:v>
                </c:pt>
                <c:pt idx="2917">
                  <c:v>3.9232766247164843</c:v>
                </c:pt>
                <c:pt idx="2918">
                  <c:v>3.9232791601322519</c:v>
                </c:pt>
                <c:pt idx="2919">
                  <c:v>3.9232816955480194</c:v>
                </c:pt>
                <c:pt idx="2920">
                  <c:v>3.9232842309637865</c:v>
                </c:pt>
                <c:pt idx="2921">
                  <c:v>3.9232864846666908</c:v>
                </c:pt>
                <c:pt idx="2922">
                  <c:v>3.9232887383695951</c:v>
                </c:pt>
                <c:pt idx="2923">
                  <c:v>3.9232896031710003</c:v>
                </c:pt>
                <c:pt idx="2924">
                  <c:v>3.9232885890046933</c:v>
                </c:pt>
                <c:pt idx="2925">
                  <c:v>3.9232875748383864</c:v>
                </c:pt>
                <c:pt idx="2926">
                  <c:v>3.9232866733572247</c:v>
                </c:pt>
                <c:pt idx="2927">
                  <c:v>3.923285771876063</c:v>
                </c:pt>
                <c:pt idx="2928">
                  <c:v>3.9232848703949013</c:v>
                </c:pt>
                <c:pt idx="2929">
                  <c:v>3.9232839689137395</c:v>
                </c:pt>
                <c:pt idx="2930">
                  <c:v>3.9232830674325778</c:v>
                </c:pt>
                <c:pt idx="2931">
                  <c:v>3.9232821659514161</c:v>
                </c:pt>
                <c:pt idx="2932">
                  <c:v>3.9232811517851092</c:v>
                </c:pt>
                <c:pt idx="2933">
                  <c:v>3.9232802503039474</c:v>
                </c:pt>
                <c:pt idx="2934">
                  <c:v>3.9232793488227857</c:v>
                </c:pt>
                <c:pt idx="2935">
                  <c:v>3.923278447341624</c:v>
                </c:pt>
                <c:pt idx="2936">
                  <c:v>3.9232774331753171</c:v>
                </c:pt>
                <c:pt idx="2937">
                  <c:v>3.9232764190090101</c:v>
                </c:pt>
                <c:pt idx="2938">
                  <c:v>3.923275517527848</c:v>
                </c:pt>
                <c:pt idx="2939">
                  <c:v>3.9232746160466863</c:v>
                </c:pt>
                <c:pt idx="2940">
                  <c:v>3.9232737145655245</c:v>
                </c:pt>
                <c:pt idx="2941">
                  <c:v>3.9232728130843628</c:v>
                </c:pt>
                <c:pt idx="2942">
                  <c:v>3.9232719116032011</c:v>
                </c:pt>
                <c:pt idx="2943">
                  <c:v>3.9232710101220394</c:v>
                </c:pt>
                <c:pt idx="2944">
                  <c:v>3.92327</c:v>
                </c:pt>
                <c:pt idx="2945">
                  <c:v>3.92327</c:v>
                </c:pt>
                <c:pt idx="2946">
                  <c:v>3.92327</c:v>
                </c:pt>
                <c:pt idx="2947">
                  <c:v>3.92327</c:v>
                </c:pt>
                <c:pt idx="2948">
                  <c:v>3.92327</c:v>
                </c:pt>
                <c:pt idx="2949">
                  <c:v>3.92327</c:v>
                </c:pt>
                <c:pt idx="2950">
                  <c:v>3.92327</c:v>
                </c:pt>
                <c:pt idx="2951">
                  <c:v>3.92327</c:v>
                </c:pt>
                <c:pt idx="2952">
                  <c:v>3.92327</c:v>
                </c:pt>
                <c:pt idx="2953">
                  <c:v>3.92327</c:v>
                </c:pt>
                <c:pt idx="2954">
                  <c:v>3.92327</c:v>
                </c:pt>
                <c:pt idx="2955">
                  <c:v>3.92327</c:v>
                </c:pt>
                <c:pt idx="2956">
                  <c:v>3.92327</c:v>
                </c:pt>
                <c:pt idx="2957">
                  <c:v>3.92327</c:v>
                </c:pt>
                <c:pt idx="2958">
                  <c:v>3.92327</c:v>
                </c:pt>
                <c:pt idx="2959">
                  <c:v>3.92327</c:v>
                </c:pt>
                <c:pt idx="2960">
                  <c:v>3.92327</c:v>
                </c:pt>
                <c:pt idx="2961">
                  <c:v>3.92327</c:v>
                </c:pt>
                <c:pt idx="2962">
                  <c:v>3.92327</c:v>
                </c:pt>
                <c:pt idx="2963">
                  <c:v>3.92327</c:v>
                </c:pt>
                <c:pt idx="2964">
                  <c:v>3.92327</c:v>
                </c:pt>
                <c:pt idx="2965">
                  <c:v>3.92327</c:v>
                </c:pt>
                <c:pt idx="2966">
                  <c:v>3.92327</c:v>
                </c:pt>
                <c:pt idx="2967">
                  <c:v>3.92327</c:v>
                </c:pt>
                <c:pt idx="2968">
                  <c:v>3.92327</c:v>
                </c:pt>
                <c:pt idx="2969">
                  <c:v>3.92327</c:v>
                </c:pt>
                <c:pt idx="2970">
                  <c:v>3.92327</c:v>
                </c:pt>
                <c:pt idx="2971">
                  <c:v>3.92327</c:v>
                </c:pt>
                <c:pt idx="2972">
                  <c:v>3.92327</c:v>
                </c:pt>
                <c:pt idx="2973">
                  <c:v>3.92327</c:v>
                </c:pt>
                <c:pt idx="2974">
                  <c:v>3.92327</c:v>
                </c:pt>
                <c:pt idx="2975">
                  <c:v>3.92327</c:v>
                </c:pt>
                <c:pt idx="2976">
                  <c:v>3.92327</c:v>
                </c:pt>
                <c:pt idx="2977">
                  <c:v>3.92327</c:v>
                </c:pt>
                <c:pt idx="2978">
                  <c:v>3.92327</c:v>
                </c:pt>
                <c:pt idx="2979">
                  <c:v>3.92327</c:v>
                </c:pt>
                <c:pt idx="2980">
                  <c:v>3.92327</c:v>
                </c:pt>
                <c:pt idx="2981">
                  <c:v>3.92327</c:v>
                </c:pt>
                <c:pt idx="2982">
                  <c:v>3.92327</c:v>
                </c:pt>
                <c:pt idx="2983">
                  <c:v>3.92327</c:v>
                </c:pt>
                <c:pt idx="2984">
                  <c:v>3.92327</c:v>
                </c:pt>
                <c:pt idx="2985">
                  <c:v>3.92327</c:v>
                </c:pt>
                <c:pt idx="2986">
                  <c:v>3.92327</c:v>
                </c:pt>
                <c:pt idx="2987">
                  <c:v>3.92327</c:v>
                </c:pt>
                <c:pt idx="2988">
                  <c:v>3.92327</c:v>
                </c:pt>
                <c:pt idx="2989">
                  <c:v>3.92327</c:v>
                </c:pt>
                <c:pt idx="2990">
                  <c:v>3.92327</c:v>
                </c:pt>
                <c:pt idx="2991">
                  <c:v>3.92327</c:v>
                </c:pt>
                <c:pt idx="2992">
                  <c:v>3.92327</c:v>
                </c:pt>
                <c:pt idx="2993">
                  <c:v>3.92327</c:v>
                </c:pt>
                <c:pt idx="2994">
                  <c:v>3.92327</c:v>
                </c:pt>
                <c:pt idx="2995">
                  <c:v>3.92327</c:v>
                </c:pt>
                <c:pt idx="2996">
                  <c:v>3.92327</c:v>
                </c:pt>
                <c:pt idx="2997">
                  <c:v>3.92327</c:v>
                </c:pt>
                <c:pt idx="2998">
                  <c:v>3.92327</c:v>
                </c:pt>
                <c:pt idx="2999">
                  <c:v>3.92327</c:v>
                </c:pt>
                <c:pt idx="3000">
                  <c:v>3.92327</c:v>
                </c:pt>
                <c:pt idx="3001">
                  <c:v>3.92327</c:v>
                </c:pt>
                <c:pt idx="3002">
                  <c:v>3.92327</c:v>
                </c:pt>
                <c:pt idx="3003">
                  <c:v>3.92327</c:v>
                </c:pt>
                <c:pt idx="3004">
                  <c:v>3.92327</c:v>
                </c:pt>
                <c:pt idx="3005">
                  <c:v>3.92327</c:v>
                </c:pt>
                <c:pt idx="3006">
                  <c:v>3.92327</c:v>
                </c:pt>
                <c:pt idx="3007">
                  <c:v>3.92327</c:v>
                </c:pt>
                <c:pt idx="3008">
                  <c:v>3.92327</c:v>
                </c:pt>
                <c:pt idx="3009">
                  <c:v>3.92327</c:v>
                </c:pt>
                <c:pt idx="3010">
                  <c:v>3.92327</c:v>
                </c:pt>
                <c:pt idx="3011">
                  <c:v>3.92327</c:v>
                </c:pt>
                <c:pt idx="3012">
                  <c:v>3.92327</c:v>
                </c:pt>
                <c:pt idx="3013">
                  <c:v>3.92327</c:v>
                </c:pt>
                <c:pt idx="3014">
                  <c:v>3.92327</c:v>
                </c:pt>
                <c:pt idx="3015">
                  <c:v>3.92327</c:v>
                </c:pt>
                <c:pt idx="3016">
                  <c:v>3.9232717435817483</c:v>
                </c:pt>
                <c:pt idx="3017">
                  <c:v>3.9232764763578474</c:v>
                </c:pt>
                <c:pt idx="3018">
                  <c:v>3.9232812091339464</c:v>
                </c:pt>
                <c:pt idx="3019">
                  <c:v>3.9232859419100454</c:v>
                </c:pt>
                <c:pt idx="3020">
                  <c:v>3.9232906746861445</c:v>
                </c:pt>
                <c:pt idx="3021">
                  <c:v>3.9232960835731148</c:v>
                </c:pt>
                <c:pt idx="3022">
                  <c:v>3.9233008163492142</c:v>
                </c:pt>
                <c:pt idx="3023">
                  <c:v>3.9233055491253133</c:v>
                </c:pt>
                <c:pt idx="3024">
                  <c:v>3.9233102819014123</c:v>
                </c:pt>
                <c:pt idx="3025">
                  <c:v>3.9233150146775113</c:v>
                </c:pt>
                <c:pt idx="3026">
                  <c:v>3.9233197474536103</c:v>
                </c:pt>
                <c:pt idx="3027">
                  <c:v>3.9233244802297094</c:v>
                </c:pt>
                <c:pt idx="3028">
                  <c:v>3.9233292130058084</c:v>
                </c:pt>
                <c:pt idx="3029">
                  <c:v>3.9233346218927787</c:v>
                </c:pt>
                <c:pt idx="3030">
                  <c:v>3.9233393546688777</c:v>
                </c:pt>
                <c:pt idx="3031">
                  <c:v>3.9233440874449768</c:v>
                </c:pt>
                <c:pt idx="3032">
                  <c:v>3.9233481441102045</c:v>
                </c:pt>
                <c:pt idx="3033">
                  <c:v>3.9233528768863035</c:v>
                </c:pt>
                <c:pt idx="3034">
                  <c:v>3.923357609662403</c:v>
                </c:pt>
                <c:pt idx="3035">
                  <c:v>3.923362342438502</c:v>
                </c:pt>
                <c:pt idx="3036">
                  <c:v>3.9233663991037298</c:v>
                </c:pt>
                <c:pt idx="3037">
                  <c:v>3.9233711318798288</c:v>
                </c:pt>
                <c:pt idx="3038">
                  <c:v>3.9233758646559278</c:v>
                </c:pt>
                <c:pt idx="3039">
                  <c:v>3.9233805974320268</c:v>
                </c:pt>
                <c:pt idx="3040">
                  <c:v>3.9233846540972546</c:v>
                </c:pt>
                <c:pt idx="3041">
                  <c:v>3.9233887107624823</c:v>
                </c:pt>
                <c:pt idx="3042">
                  <c:v>3.9233466436325357</c:v>
                </c:pt>
                <c:pt idx="3043">
                  <c:v>3.9232724968069839</c:v>
                </c:pt>
                <c:pt idx="3044">
                  <c:v>3.9231983499814316</c:v>
                </c:pt>
                <c:pt idx="3045">
                  <c:v>3.9231242031558793</c:v>
                </c:pt>
                <c:pt idx="3046">
                  <c:v>3.9230606487339776</c:v>
                </c:pt>
                <c:pt idx="3047">
                  <c:v>3.9229865019084253</c:v>
                </c:pt>
                <c:pt idx="3048">
                  <c:v>3.9229123550828735</c:v>
                </c:pt>
                <c:pt idx="3049">
                  <c:v>3.9228382082573212</c:v>
                </c:pt>
                <c:pt idx="3050">
                  <c:v>3.9227746538354196</c:v>
                </c:pt>
                <c:pt idx="3051">
                  <c:v>3.9227005070098673</c:v>
                </c:pt>
                <c:pt idx="3052">
                  <c:v>3.9226263601843154</c:v>
                </c:pt>
                <c:pt idx="3053">
                  <c:v>3.9225522133587631</c:v>
                </c:pt>
                <c:pt idx="3054">
                  <c:v>3.9224886589368611</c:v>
                </c:pt>
                <c:pt idx="3055">
                  <c:v>3.922425104514959</c:v>
                </c:pt>
                <c:pt idx="3056">
                  <c:v>3.9223509576894076</c:v>
                </c:pt>
                <c:pt idx="3057">
                  <c:v>3.9222768108638553</c:v>
                </c:pt>
                <c:pt idx="3058">
                  <c:v>3.922202664038303</c:v>
                </c:pt>
                <c:pt idx="3059">
                  <c:v>3.9221285172127507</c:v>
                </c:pt>
                <c:pt idx="3060">
                  <c:v>3.9220543703871984</c:v>
                </c:pt>
                <c:pt idx="3061">
                  <c:v>3.9219802235616461</c:v>
                </c:pt>
                <c:pt idx="3062">
                  <c:v>3.9219060767360947</c:v>
                </c:pt>
                <c:pt idx="3063">
                  <c:v>3.9218319299105424</c:v>
                </c:pt>
                <c:pt idx="3064">
                  <c:v>3.9217577830849901</c:v>
                </c:pt>
                <c:pt idx="3065">
                  <c:v>3.9216836362594378</c:v>
                </c:pt>
                <c:pt idx="3066">
                  <c:v>3.9216094894338864</c:v>
                </c:pt>
                <c:pt idx="3067">
                  <c:v>3.9215247502046839</c:v>
                </c:pt>
                <c:pt idx="3068">
                  <c:v>3.9215656053471957</c:v>
                </c:pt>
                <c:pt idx="3069">
                  <c:v>3.9216350193966489</c:v>
                </c:pt>
                <c:pt idx="3070">
                  <c:v>3.9217044334461018</c:v>
                </c:pt>
                <c:pt idx="3071">
                  <c:v>3.9217738474955546</c:v>
                </c:pt>
                <c:pt idx="3072">
                  <c:v>3.9218432615450078</c:v>
                </c:pt>
                <c:pt idx="3073">
                  <c:v>3.9219126755944611</c:v>
                </c:pt>
                <c:pt idx="3074">
                  <c:v>3.9219820896439144</c:v>
                </c:pt>
                <c:pt idx="3075">
                  <c:v>3.9220614199861461</c:v>
                </c:pt>
                <c:pt idx="3076">
                  <c:v>3.9221308340355989</c:v>
                </c:pt>
                <c:pt idx="3077">
                  <c:v>3.9222101643778311</c:v>
                </c:pt>
                <c:pt idx="3078">
                  <c:v>3.9222795784272844</c:v>
                </c:pt>
                <c:pt idx="3079">
                  <c:v>3.9223489924767376</c:v>
                </c:pt>
                <c:pt idx="3080">
                  <c:v>3.9224184065261904</c:v>
                </c:pt>
                <c:pt idx="3081">
                  <c:v>3.9224878205756433</c:v>
                </c:pt>
                <c:pt idx="3082">
                  <c:v>3.9225671509178754</c:v>
                </c:pt>
                <c:pt idx="3083">
                  <c:v>3.9226365649673283</c:v>
                </c:pt>
                <c:pt idx="3084">
                  <c:v>3.9227158953095604</c:v>
                </c:pt>
                <c:pt idx="3085">
                  <c:v>3.9227853093590133</c:v>
                </c:pt>
                <c:pt idx="3086">
                  <c:v>3.9228646397012454</c:v>
                </c:pt>
                <c:pt idx="3087">
                  <c:v>3.9229340537506987</c:v>
                </c:pt>
                <c:pt idx="3088">
                  <c:v>3.9230133840929309</c:v>
                </c:pt>
                <c:pt idx="3089">
                  <c:v>3.9230827981423837</c:v>
                </c:pt>
                <c:pt idx="3090">
                  <c:v>3.9231621284846159</c:v>
                </c:pt>
                <c:pt idx="3091">
                  <c:v>3.9232315425340687</c:v>
                </c:pt>
                <c:pt idx="3092">
                  <c:v>3.92327</c:v>
                </c:pt>
                <c:pt idx="3093">
                  <c:v>3.92327</c:v>
                </c:pt>
                <c:pt idx="3094">
                  <c:v>3.92327</c:v>
                </c:pt>
                <c:pt idx="3095">
                  <c:v>3.92327</c:v>
                </c:pt>
                <c:pt idx="3096">
                  <c:v>3.92327</c:v>
                </c:pt>
                <c:pt idx="3097">
                  <c:v>3.92327</c:v>
                </c:pt>
                <c:pt idx="3098">
                  <c:v>3.92327</c:v>
                </c:pt>
                <c:pt idx="3099">
                  <c:v>3.92327</c:v>
                </c:pt>
                <c:pt idx="3100">
                  <c:v>3.92327</c:v>
                </c:pt>
                <c:pt idx="3101">
                  <c:v>3.92327</c:v>
                </c:pt>
                <c:pt idx="3102">
                  <c:v>3.92327</c:v>
                </c:pt>
                <c:pt idx="3103">
                  <c:v>3.92327</c:v>
                </c:pt>
                <c:pt idx="3104">
                  <c:v>3.92327</c:v>
                </c:pt>
                <c:pt idx="3105">
                  <c:v>3.92327</c:v>
                </c:pt>
                <c:pt idx="3106">
                  <c:v>3.92327</c:v>
                </c:pt>
                <c:pt idx="3107">
                  <c:v>3.92327</c:v>
                </c:pt>
                <c:pt idx="3108">
                  <c:v>3.92327</c:v>
                </c:pt>
                <c:pt idx="3109">
                  <c:v>3.92327</c:v>
                </c:pt>
                <c:pt idx="3110">
                  <c:v>3.92327</c:v>
                </c:pt>
                <c:pt idx="3111">
                  <c:v>3.92327</c:v>
                </c:pt>
                <c:pt idx="3112">
                  <c:v>3.92327</c:v>
                </c:pt>
                <c:pt idx="3113">
                  <c:v>3.92327</c:v>
                </c:pt>
                <c:pt idx="3114">
                  <c:v>3.92327</c:v>
                </c:pt>
                <c:pt idx="3115">
                  <c:v>3.92327</c:v>
                </c:pt>
                <c:pt idx="3116">
                  <c:v>3.92327</c:v>
                </c:pt>
                <c:pt idx="3117">
                  <c:v>3.92327</c:v>
                </c:pt>
                <c:pt idx="3118">
                  <c:v>3.9232464910841656</c:v>
                </c:pt>
                <c:pt idx="3119">
                  <c:v>3.9232109952634229</c:v>
                </c:pt>
                <c:pt idx="3120">
                  <c:v>3.923180570274214</c:v>
                </c:pt>
                <c:pt idx="3121">
                  <c:v>3.9231450744534713</c:v>
                </c:pt>
                <c:pt idx="3122">
                  <c:v>3.9231095786327286</c:v>
                </c:pt>
                <c:pt idx="3123">
                  <c:v>3.9230740828119854</c:v>
                </c:pt>
                <c:pt idx="3124">
                  <c:v>3.923043657822777</c:v>
                </c:pt>
                <c:pt idx="3125">
                  <c:v>3.9230132328335685</c:v>
                </c:pt>
                <c:pt idx="3126">
                  <c:v>3.9229777370128254</c:v>
                </c:pt>
                <c:pt idx="3127">
                  <c:v>3.9229422411920822</c:v>
                </c:pt>
                <c:pt idx="3128">
                  <c:v>3.9229067453713395</c:v>
                </c:pt>
                <c:pt idx="3129">
                  <c:v>3.9228763203821311</c:v>
                </c:pt>
                <c:pt idx="3130">
                  <c:v>3.9228458953929226</c:v>
                </c:pt>
                <c:pt idx="3131">
                  <c:v>3.9228103995721799</c:v>
                </c:pt>
                <c:pt idx="3132">
                  <c:v>3.9227749037514368</c:v>
                </c:pt>
                <c:pt idx="3133">
                  <c:v>3.9227394079306936</c:v>
                </c:pt>
                <c:pt idx="3134">
                  <c:v>3.9227089829414852</c:v>
                </c:pt>
                <c:pt idx="3135">
                  <c:v>3.9226734871207425</c:v>
                </c:pt>
                <c:pt idx="3136">
                  <c:v>3.9226379912999993</c:v>
                </c:pt>
                <c:pt idx="3137">
                  <c:v>3.9226024954792562</c:v>
                </c:pt>
                <c:pt idx="3138">
                  <c:v>3.9225669996585131</c:v>
                </c:pt>
                <c:pt idx="3139">
                  <c:v>3.9225315038377699</c:v>
                </c:pt>
                <c:pt idx="3140">
                  <c:v>3.9224909371854926</c:v>
                </c:pt>
                <c:pt idx="3141">
                  <c:v>3.9224554413647494</c:v>
                </c:pt>
                <c:pt idx="3142">
                  <c:v>3.9224148747124712</c:v>
                </c:pt>
                <c:pt idx="3143">
                  <c:v>3.9223793788917281</c:v>
                </c:pt>
                <c:pt idx="3144">
                  <c:v>3.9223925244937297</c:v>
                </c:pt>
                <c:pt idx="3145">
                  <c:v>3.9224181603642663</c:v>
                </c:pt>
                <c:pt idx="3146">
                  <c:v>3.9224474585020226</c:v>
                </c:pt>
                <c:pt idx="3147">
                  <c:v>3.9224730943725592</c:v>
                </c:pt>
                <c:pt idx="3148">
                  <c:v>3.9224987302430958</c:v>
                </c:pt>
                <c:pt idx="3149">
                  <c:v>3.9225243661136324</c:v>
                </c:pt>
                <c:pt idx="3150">
                  <c:v>3.9225500019841695</c:v>
                </c:pt>
                <c:pt idx="3151">
                  <c:v>3.9225793001219253</c:v>
                </c:pt>
                <c:pt idx="3152">
                  <c:v>3.922604935992462</c:v>
                </c:pt>
                <c:pt idx="3153">
                  <c:v>3.9226305718629986</c:v>
                </c:pt>
                <c:pt idx="3154">
                  <c:v>3.9226562077335352</c:v>
                </c:pt>
                <c:pt idx="3155">
                  <c:v>3.9226818436040718</c:v>
                </c:pt>
                <c:pt idx="3156">
                  <c:v>3.9227111417418281</c:v>
                </c:pt>
                <c:pt idx="3157">
                  <c:v>3.9227367776123647</c:v>
                </c:pt>
                <c:pt idx="3158">
                  <c:v>3.9227624134829013</c:v>
                </c:pt>
                <c:pt idx="3159">
                  <c:v>3.9227843870862182</c:v>
                </c:pt>
                <c:pt idx="3160">
                  <c:v>3.9228100229567548</c:v>
                </c:pt>
                <c:pt idx="3161">
                  <c:v>3.9228356588272915</c:v>
                </c:pt>
                <c:pt idx="3162">
                  <c:v>3.9228612946978281</c:v>
                </c:pt>
                <c:pt idx="3163">
                  <c:v>3.9228832683011454</c:v>
                </c:pt>
                <c:pt idx="3164">
                  <c:v>3.9229052419044628</c:v>
                </c:pt>
                <c:pt idx="3165">
                  <c:v>3.9229308777749994</c:v>
                </c:pt>
                <c:pt idx="3166">
                  <c:v>3.922956513645536</c:v>
                </c:pt>
                <c:pt idx="3167">
                  <c:v>3.9229821495160726</c:v>
                </c:pt>
                <c:pt idx="3168">
                  <c:v>3.92300412311939</c:v>
                </c:pt>
                <c:pt idx="3169">
                  <c:v>3.9230245959909635</c:v>
                </c:pt>
                <c:pt idx="3170">
                  <c:v>3.9230439214933686</c:v>
                </c:pt>
                <c:pt idx="3171">
                  <c:v>3.9230632469957727</c:v>
                </c:pt>
                <c:pt idx="3172">
                  <c:v>3.9230825724981773</c:v>
                </c:pt>
                <c:pt idx="3173">
                  <c:v>3.9230991372145239</c:v>
                </c:pt>
                <c:pt idx="3174">
                  <c:v>3.9231157019308709</c:v>
                </c:pt>
                <c:pt idx="3175">
                  <c:v>3.9231322666472175</c:v>
                </c:pt>
                <c:pt idx="3176">
                  <c:v>3.9231515921496221</c:v>
                </c:pt>
                <c:pt idx="3177">
                  <c:v>3.9231709176520266</c:v>
                </c:pt>
                <c:pt idx="3178">
                  <c:v>3.9231902431544312</c:v>
                </c:pt>
                <c:pt idx="3179">
                  <c:v>3.9232068078707778</c:v>
                </c:pt>
                <c:pt idx="3180">
                  <c:v>3.9232233725871248</c:v>
                </c:pt>
                <c:pt idx="3181">
                  <c:v>3.9232399373034714</c:v>
                </c:pt>
                <c:pt idx="3182">
                  <c:v>3.923256502019818</c:v>
                </c:pt>
                <c:pt idx="3183">
                  <c:v>3.923273066736165</c:v>
                </c:pt>
                <c:pt idx="3184">
                  <c:v>3.9232923922385696</c:v>
                </c:pt>
                <c:pt idx="3185">
                  <c:v>3.9233117177409738</c:v>
                </c:pt>
                <c:pt idx="3186">
                  <c:v>3.9233310432433783</c:v>
                </c:pt>
                <c:pt idx="3187">
                  <c:v>3.9233476079597254</c:v>
                </c:pt>
                <c:pt idx="3188">
                  <c:v>3.9233669334621299</c:v>
                </c:pt>
                <c:pt idx="3189">
                  <c:v>3.9233862589645341</c:v>
                </c:pt>
                <c:pt idx="3190">
                  <c:v>3.9234055844669387</c:v>
                </c:pt>
                <c:pt idx="3191">
                  <c:v>3.9234249099693432</c:v>
                </c:pt>
                <c:pt idx="3192">
                  <c:v>3.9234442354717478</c:v>
                </c:pt>
                <c:pt idx="3193">
                  <c:v>3.9234635609741524</c:v>
                </c:pt>
                <c:pt idx="3194">
                  <c:v>3.923480125690499</c:v>
                </c:pt>
                <c:pt idx="3195">
                  <c:v>3.9234994511929036</c:v>
                </c:pt>
                <c:pt idx="3196">
                  <c:v>3.9235099999999998</c:v>
                </c:pt>
                <c:pt idx="3197">
                  <c:v>3.9235099999999998</c:v>
                </c:pt>
                <c:pt idx="3198">
                  <c:v>3.9235099999999998</c:v>
                </c:pt>
                <c:pt idx="3199">
                  <c:v>3.9235099999999998</c:v>
                </c:pt>
                <c:pt idx="3200">
                  <c:v>3.9235099999999998</c:v>
                </c:pt>
                <c:pt idx="3201">
                  <c:v>3.9235099999999998</c:v>
                </c:pt>
                <c:pt idx="3202">
                  <c:v>3.9235099999999998</c:v>
                </c:pt>
                <c:pt idx="3203">
                  <c:v>3.9235099999999998</c:v>
                </c:pt>
                <c:pt idx="3204">
                  <c:v>3.9235099999999998</c:v>
                </c:pt>
                <c:pt idx="3205">
                  <c:v>3.9235099999999998</c:v>
                </c:pt>
                <c:pt idx="3206">
                  <c:v>3.9235099999999998</c:v>
                </c:pt>
                <c:pt idx="3207">
                  <c:v>3.9235099999999998</c:v>
                </c:pt>
                <c:pt idx="3208">
                  <c:v>3.9235099999999998</c:v>
                </c:pt>
                <c:pt idx="3209">
                  <c:v>3.9235099999999998</c:v>
                </c:pt>
                <c:pt idx="3210">
                  <c:v>3.9235099999999998</c:v>
                </c:pt>
                <c:pt idx="3211">
                  <c:v>3.9235099999999998</c:v>
                </c:pt>
                <c:pt idx="3212">
                  <c:v>3.9235099999999998</c:v>
                </c:pt>
                <c:pt idx="3213">
                  <c:v>3.9235099999999998</c:v>
                </c:pt>
                <c:pt idx="3214">
                  <c:v>3.9235099999999998</c:v>
                </c:pt>
                <c:pt idx="3215">
                  <c:v>3.9235099999999998</c:v>
                </c:pt>
                <c:pt idx="3216">
                  <c:v>3.9235099999999998</c:v>
                </c:pt>
                <c:pt idx="3217">
                  <c:v>3.9235099999999998</c:v>
                </c:pt>
                <c:pt idx="3218">
                  <c:v>3.9235099999999998</c:v>
                </c:pt>
                <c:pt idx="3219">
                  <c:v>3.9235099999999998</c:v>
                </c:pt>
                <c:pt idx="3220">
                  <c:v>3.9235099999999998</c:v>
                </c:pt>
                <c:pt idx="3221">
                  <c:v>3.9235099999999998</c:v>
                </c:pt>
                <c:pt idx="3222">
                  <c:v>3.9235099999999998</c:v>
                </c:pt>
                <c:pt idx="3223">
                  <c:v>3.9235099999999998</c:v>
                </c:pt>
                <c:pt idx="3224">
                  <c:v>3.9235099999999998</c:v>
                </c:pt>
                <c:pt idx="3225">
                  <c:v>3.9235099999999998</c:v>
                </c:pt>
                <c:pt idx="3226">
                  <c:v>3.9235099999999998</c:v>
                </c:pt>
                <c:pt idx="3227">
                  <c:v>3.9235099999999998</c:v>
                </c:pt>
                <c:pt idx="3228">
                  <c:v>3.9235099999999998</c:v>
                </c:pt>
                <c:pt idx="3229">
                  <c:v>3.9235099999999998</c:v>
                </c:pt>
                <c:pt idx="3230">
                  <c:v>3.9235099999999998</c:v>
                </c:pt>
                <c:pt idx="3231">
                  <c:v>3.9235099999999998</c:v>
                </c:pt>
                <c:pt idx="3232">
                  <c:v>3.9235099999999998</c:v>
                </c:pt>
                <c:pt idx="3233">
                  <c:v>3.9235099999999998</c:v>
                </c:pt>
                <c:pt idx="3234">
                  <c:v>3.9235099999999998</c:v>
                </c:pt>
                <c:pt idx="3235">
                  <c:v>3.9235099999999998</c:v>
                </c:pt>
                <c:pt idx="3236">
                  <c:v>3.9235099999999998</c:v>
                </c:pt>
                <c:pt idx="3237">
                  <c:v>3.9235099999999998</c:v>
                </c:pt>
                <c:pt idx="3238">
                  <c:v>3.9235099999999998</c:v>
                </c:pt>
                <c:pt idx="3239">
                  <c:v>3.9235099999999998</c:v>
                </c:pt>
                <c:pt idx="3240">
                  <c:v>3.9235099999999998</c:v>
                </c:pt>
                <c:pt idx="3241">
                  <c:v>3.9235099999999998</c:v>
                </c:pt>
                <c:pt idx="3242">
                  <c:v>3.9235099999999998</c:v>
                </c:pt>
                <c:pt idx="3243">
                  <c:v>3.9235099999999998</c:v>
                </c:pt>
                <c:pt idx="3244">
                  <c:v>3.9235099999999998</c:v>
                </c:pt>
                <c:pt idx="3245">
                  <c:v>3.9235099999999998</c:v>
                </c:pt>
                <c:pt idx="3246">
                  <c:v>3.9235099999999998</c:v>
                </c:pt>
                <c:pt idx="3247">
                  <c:v>3.9235099999999998</c:v>
                </c:pt>
                <c:pt idx="3248">
                  <c:v>3.9235099999999998</c:v>
                </c:pt>
                <c:pt idx="3249">
                  <c:v>3.9235099999999998</c:v>
                </c:pt>
                <c:pt idx="3250">
                  <c:v>3.9234946379919369</c:v>
                </c:pt>
                <c:pt idx="3251">
                  <c:v>3.9234659032799071</c:v>
                </c:pt>
                <c:pt idx="3252">
                  <c:v>3.9234371685678768</c:v>
                </c:pt>
                <c:pt idx="3253">
                  <c:v>3.9234084338558466</c:v>
                </c:pt>
                <c:pt idx="3254">
                  <c:v>3.9233796991438168</c:v>
                </c:pt>
                <c:pt idx="3255">
                  <c:v>3.9233509644317865</c:v>
                </c:pt>
                <c:pt idx="3256">
                  <c:v>3.9233222297197567</c:v>
                </c:pt>
                <c:pt idx="3257">
                  <c:v>3.9232934950077265</c:v>
                </c:pt>
                <c:pt idx="3258">
                  <c:v>3.9232647602956963</c:v>
                </c:pt>
                <c:pt idx="3259">
                  <c:v>3.923236025583666</c:v>
                </c:pt>
                <c:pt idx="3260">
                  <c:v>3.9232072908716362</c:v>
                </c:pt>
                <c:pt idx="3261">
                  <c:v>3.923178556159606</c:v>
                </c:pt>
                <c:pt idx="3262">
                  <c:v>3.9231498214475762</c:v>
                </c:pt>
                <c:pt idx="3263">
                  <c:v>3.9231210867355459</c:v>
                </c:pt>
                <c:pt idx="3264">
                  <c:v>3.9230923520235157</c:v>
                </c:pt>
                <c:pt idx="3265">
                  <c:v>3.9230636173114859</c:v>
                </c:pt>
                <c:pt idx="3266">
                  <c:v>3.9230300934807842</c:v>
                </c:pt>
                <c:pt idx="3267">
                  <c:v>3.9229965696500821</c:v>
                </c:pt>
                <c:pt idx="3268">
                  <c:v>3.9229630458193805</c:v>
                </c:pt>
                <c:pt idx="3269">
                  <c:v>3.9229343111073502</c:v>
                </c:pt>
                <c:pt idx="3270">
                  <c:v>3.9229055763953204</c:v>
                </c:pt>
                <c:pt idx="3271">
                  <c:v>3.9228768416832902</c:v>
                </c:pt>
                <c:pt idx="3272">
                  <c:v>3.9228433178525886</c:v>
                </c:pt>
                <c:pt idx="3273">
                  <c:v>3.9228097940218869</c:v>
                </c:pt>
                <c:pt idx="3274">
                  <c:v>3.9227762701911848</c:v>
                </c:pt>
                <c:pt idx="3275">
                  <c:v>3.922747535479155</c:v>
                </c:pt>
                <c:pt idx="3276">
                  <c:v>3.9227188007671252</c:v>
                </c:pt>
                <c:pt idx="3277">
                  <c:v>3.922690066055095</c:v>
                </c:pt>
                <c:pt idx="3278">
                  <c:v>3.9226613313430647</c:v>
                </c:pt>
                <c:pt idx="3279">
                  <c:v>3.9226581063242567</c:v>
                </c:pt>
                <c:pt idx="3280">
                  <c:v>3.9226561343342152</c:v>
                </c:pt>
                <c:pt idx="3281">
                  <c:v>3.9226541623441742</c:v>
                </c:pt>
                <c:pt idx="3282">
                  <c:v>3.922652472066996</c:v>
                </c:pt>
                <c:pt idx="3283">
                  <c:v>3.9226507817898177</c:v>
                </c:pt>
                <c:pt idx="3284">
                  <c:v>3.9226490915126395</c:v>
                </c:pt>
                <c:pt idx="3285">
                  <c:v>3.922647119522598</c:v>
                </c:pt>
                <c:pt idx="3286">
                  <c:v>3.922645147532557</c:v>
                </c:pt>
                <c:pt idx="3287">
                  <c:v>3.9226431755425155</c:v>
                </c:pt>
                <c:pt idx="3288">
                  <c:v>3.9226414852653373</c:v>
                </c:pt>
                <c:pt idx="3289">
                  <c:v>3.9226397949881591</c:v>
                </c:pt>
                <c:pt idx="3290">
                  <c:v>3.9226381047109808</c:v>
                </c:pt>
                <c:pt idx="3291">
                  <c:v>3.9226364144338026</c:v>
                </c:pt>
                <c:pt idx="3292">
                  <c:v>3.9226344424437611</c:v>
                </c:pt>
                <c:pt idx="3293">
                  <c:v>3.9226324704537201</c:v>
                </c:pt>
                <c:pt idx="3294">
                  <c:v>3.9226304984636786</c:v>
                </c:pt>
                <c:pt idx="3295">
                  <c:v>3.9226288081865004</c:v>
                </c:pt>
                <c:pt idx="3296">
                  <c:v>3.9226271179093222</c:v>
                </c:pt>
                <c:pt idx="3297">
                  <c:v>3.9226254276321439</c:v>
                </c:pt>
                <c:pt idx="3298">
                  <c:v>3.9226237373549657</c:v>
                </c:pt>
                <c:pt idx="3299">
                  <c:v>3.9226220470777875</c:v>
                </c:pt>
                <c:pt idx="3300">
                  <c:v>3.9226203568006093</c:v>
                </c:pt>
                <c:pt idx="3301">
                  <c:v>3.9226186665234311</c:v>
                </c:pt>
                <c:pt idx="3302">
                  <c:v>3.9226169762462528</c:v>
                </c:pt>
                <c:pt idx="3303">
                  <c:v>3.9226152859690746</c:v>
                </c:pt>
                <c:pt idx="3304">
                  <c:v>3.9226135956918964</c:v>
                </c:pt>
                <c:pt idx="3305">
                  <c:v>3.9226119054147182</c:v>
                </c:pt>
                <c:pt idx="3306">
                  <c:v>3.9226102151375399</c:v>
                </c:pt>
                <c:pt idx="3307">
                  <c:v>3.9226380276531296</c:v>
                </c:pt>
                <c:pt idx="3308">
                  <c:v>3.9226701429195163</c:v>
                </c:pt>
                <c:pt idx="3309">
                  <c:v>3.922702258185903</c:v>
                </c:pt>
                <c:pt idx="3310">
                  <c:v>3.9227343734522897</c:v>
                </c:pt>
                <c:pt idx="3311">
                  <c:v>3.9227664887186759</c:v>
                </c:pt>
                <c:pt idx="3312">
                  <c:v>3.9227986039850626</c:v>
                </c:pt>
                <c:pt idx="3313">
                  <c:v>3.9228307192514489</c:v>
                </c:pt>
                <c:pt idx="3314">
                  <c:v>3.9228628345178356</c:v>
                </c:pt>
                <c:pt idx="3315">
                  <c:v>3.9228949497842223</c:v>
                </c:pt>
                <c:pt idx="3316">
                  <c:v>3.922927065050609</c:v>
                </c:pt>
                <c:pt idx="3317">
                  <c:v>3.9229591803169956</c:v>
                </c:pt>
                <c:pt idx="3318">
                  <c:v>3.9229912955833819</c:v>
                </c:pt>
                <c:pt idx="3319">
                  <c:v>3.9230234108497686</c:v>
                </c:pt>
                <c:pt idx="3320">
                  <c:v>3.9230555261161553</c:v>
                </c:pt>
                <c:pt idx="3321">
                  <c:v>3.9230876413825415</c:v>
                </c:pt>
                <c:pt idx="3322">
                  <c:v>3.9231197566489282</c:v>
                </c:pt>
                <c:pt idx="3323">
                  <c:v>3.9231518719153149</c:v>
                </c:pt>
                <c:pt idx="3324">
                  <c:v>3.9231839871817016</c:v>
                </c:pt>
                <c:pt idx="3325">
                  <c:v>3.9232161024480883</c:v>
                </c:pt>
                <c:pt idx="3326">
                  <c:v>3.9232482177144745</c:v>
                </c:pt>
                <c:pt idx="3327">
                  <c:v>3.9232856855252587</c:v>
                </c:pt>
                <c:pt idx="3328">
                  <c:v>3.9233231533360433</c:v>
                </c:pt>
                <c:pt idx="3329">
                  <c:v>3.9233606211468275</c:v>
                </c:pt>
                <c:pt idx="3330">
                  <c:v>3.9233927364132137</c:v>
                </c:pt>
                <c:pt idx="3331">
                  <c:v>3.9234248516796004</c:v>
                </c:pt>
                <c:pt idx="3332">
                  <c:v>3.9234569669459871</c:v>
                </c:pt>
                <c:pt idx="3333">
                  <c:v>3.9234890822123738</c:v>
                </c:pt>
                <c:pt idx="3334">
                  <c:v>3.92352119747876</c:v>
                </c:pt>
                <c:pt idx="3335">
                  <c:v>3.9235533127451467</c:v>
                </c:pt>
                <c:pt idx="3336">
                  <c:v>3.923563211959352</c:v>
                </c:pt>
                <c:pt idx="3337">
                  <c:v>3.9235672686245797</c:v>
                </c:pt>
                <c:pt idx="3338">
                  <c:v>3.9235713252898075</c:v>
                </c:pt>
                <c:pt idx="3339">
                  <c:v>3.9235760580659065</c:v>
                </c:pt>
                <c:pt idx="3340">
                  <c:v>3.9235807908420055</c:v>
                </c:pt>
                <c:pt idx="3341">
                  <c:v>3.9235855236181045</c:v>
                </c:pt>
                <c:pt idx="3342">
                  <c:v>3.9235895802833323</c:v>
                </c:pt>
                <c:pt idx="3343">
                  <c:v>3.9235943130594313</c:v>
                </c:pt>
                <c:pt idx="3344">
                  <c:v>3.9235990458355303</c:v>
                </c:pt>
                <c:pt idx="3345">
                  <c:v>3.9236037786116293</c:v>
                </c:pt>
                <c:pt idx="3346">
                  <c:v>3.9236078352768571</c:v>
                </c:pt>
                <c:pt idx="3347">
                  <c:v>3.9236118919420853</c:v>
                </c:pt>
                <c:pt idx="3348">
                  <c:v>3.923615948607313</c:v>
                </c:pt>
                <c:pt idx="3349">
                  <c:v>3.923620681383412</c:v>
                </c:pt>
                <c:pt idx="3350">
                  <c:v>3.923625414159511</c:v>
                </c:pt>
                <c:pt idx="3351">
                  <c:v>3.9236301469356101</c:v>
                </c:pt>
                <c:pt idx="3352">
                  <c:v>3.9236342036008378</c:v>
                </c:pt>
                <c:pt idx="3353">
                  <c:v>3.9236382602660655</c:v>
                </c:pt>
                <c:pt idx="3354">
                  <c:v>3.9236429930421646</c:v>
                </c:pt>
                <c:pt idx="3355">
                  <c:v>3.9236477258182636</c:v>
                </c:pt>
                <c:pt idx="3356">
                  <c:v>3.9236524585943626</c:v>
                </c:pt>
                <c:pt idx="3357">
                  <c:v>3.9236565152595904</c:v>
                </c:pt>
                <c:pt idx="3358">
                  <c:v>3.9236605719248181</c:v>
                </c:pt>
                <c:pt idx="3359">
                  <c:v>3.9236646285900463</c:v>
                </c:pt>
                <c:pt idx="3360">
                  <c:v>3.923668685255274</c:v>
                </c:pt>
                <c:pt idx="3361">
                  <c:v>3.9236727419205017</c:v>
                </c:pt>
                <c:pt idx="3362">
                  <c:v>3.9236767985857295</c:v>
                </c:pt>
                <c:pt idx="3363">
                  <c:v>3.9236800000000001</c:v>
                </c:pt>
                <c:pt idx="3364">
                  <c:v>3.9236800000000001</c:v>
                </c:pt>
                <c:pt idx="3365">
                  <c:v>3.9236800000000001</c:v>
                </c:pt>
                <c:pt idx="3366">
                  <c:v>3.9236800000000001</c:v>
                </c:pt>
                <c:pt idx="3367">
                  <c:v>3.9236800000000001</c:v>
                </c:pt>
                <c:pt idx="3368">
                  <c:v>3.9236800000000001</c:v>
                </c:pt>
                <c:pt idx="3369">
                  <c:v>3.9236800000000001</c:v>
                </c:pt>
                <c:pt idx="3370">
                  <c:v>3.9236800000000001</c:v>
                </c:pt>
                <c:pt idx="3371">
                  <c:v>3.9236800000000001</c:v>
                </c:pt>
                <c:pt idx="3372">
                  <c:v>3.9236800000000001</c:v>
                </c:pt>
                <c:pt idx="3373">
                  <c:v>3.9236800000000001</c:v>
                </c:pt>
                <c:pt idx="3374">
                  <c:v>3.9236800000000001</c:v>
                </c:pt>
                <c:pt idx="3375">
                  <c:v>3.9236800000000001</c:v>
                </c:pt>
                <c:pt idx="3376">
                  <c:v>3.9236800000000001</c:v>
                </c:pt>
                <c:pt idx="3377">
                  <c:v>3.9236800000000001</c:v>
                </c:pt>
                <c:pt idx="3378">
                  <c:v>3.9236800000000001</c:v>
                </c:pt>
                <c:pt idx="3379">
                  <c:v>3.9236800000000001</c:v>
                </c:pt>
                <c:pt idx="3380">
                  <c:v>3.9236800000000001</c:v>
                </c:pt>
                <c:pt idx="3381">
                  <c:v>3.9236800000000001</c:v>
                </c:pt>
                <c:pt idx="3382">
                  <c:v>3.9236800000000001</c:v>
                </c:pt>
                <c:pt idx="3383">
                  <c:v>3.9236800000000001</c:v>
                </c:pt>
                <c:pt idx="3384">
                  <c:v>3.9236800000000001</c:v>
                </c:pt>
                <c:pt idx="3385">
                  <c:v>3.9236800000000001</c:v>
                </c:pt>
                <c:pt idx="3386">
                  <c:v>3.9236800000000001</c:v>
                </c:pt>
                <c:pt idx="3387">
                  <c:v>3.9236800000000001</c:v>
                </c:pt>
                <c:pt idx="3388">
                  <c:v>3.9236800000000001</c:v>
                </c:pt>
                <c:pt idx="3389">
                  <c:v>3.9236800000000001</c:v>
                </c:pt>
                <c:pt idx="3390">
                  <c:v>3.9236800000000001</c:v>
                </c:pt>
                <c:pt idx="3391">
                  <c:v>3.9236800000000001</c:v>
                </c:pt>
                <c:pt idx="3392">
                  <c:v>3.9236692868714123</c:v>
                </c:pt>
                <c:pt idx="3393">
                  <c:v>3.9235868013451141</c:v>
                </c:pt>
                <c:pt idx="3394">
                  <c:v>3.9235043158188163</c:v>
                </c:pt>
                <c:pt idx="3395">
                  <c:v>3.9234218302925181</c:v>
                </c:pt>
                <c:pt idx="3396">
                  <c:v>3.9233393447662195</c:v>
                </c:pt>
                <c:pt idx="3397">
                  <c:v>3.9232568592399213</c:v>
                </c:pt>
                <c:pt idx="3398">
                  <c:v>3.9231743737136235</c:v>
                </c:pt>
                <c:pt idx="3399">
                  <c:v>3.9231056357750416</c:v>
                </c:pt>
                <c:pt idx="3400">
                  <c:v>3.92303689783646</c:v>
                </c:pt>
                <c:pt idx="3401">
                  <c:v>3.9229681598978785</c:v>
                </c:pt>
                <c:pt idx="3402">
                  <c:v>3.9228719267838636</c:v>
                </c:pt>
                <c:pt idx="3403">
                  <c:v>3.9227756936698492</c:v>
                </c:pt>
                <c:pt idx="3404">
                  <c:v>3.9226794605558348</c:v>
                </c:pt>
                <c:pt idx="3405">
                  <c:v>3.9225969750295366</c:v>
                </c:pt>
                <c:pt idx="3406">
                  <c:v>3.9225144895032384</c:v>
                </c:pt>
                <c:pt idx="3407">
                  <c:v>3.9224320039769403</c:v>
                </c:pt>
                <c:pt idx="3408">
                  <c:v>3.9223495184506425</c:v>
                </c:pt>
                <c:pt idx="3409">
                  <c:v>3.9222670329243443</c:v>
                </c:pt>
                <c:pt idx="3410">
                  <c:v>3.9221707998103299</c:v>
                </c:pt>
                <c:pt idx="3411">
                  <c:v>3.922074566696315</c:v>
                </c:pt>
                <c:pt idx="3412">
                  <c:v>3.9219783335823006</c:v>
                </c:pt>
                <c:pt idx="3413">
                  <c:v>3.9218958480560024</c:v>
                </c:pt>
                <c:pt idx="3414">
                  <c:v>3.9218133625297042</c:v>
                </c:pt>
                <c:pt idx="3415">
                  <c:v>3.9217308770034065</c:v>
                </c:pt>
                <c:pt idx="3416">
                  <c:v>3.9216483914771083</c:v>
                </c:pt>
                <c:pt idx="3417">
                  <c:v>3.9215659059508101</c:v>
                </c:pt>
                <c:pt idx="3418">
                  <c:v>3.9214834204245115</c:v>
                </c:pt>
                <c:pt idx="3419">
                  <c:v>3.9214009348982137</c:v>
                </c:pt>
                <c:pt idx="3420">
                  <c:v>3.921318449371916</c:v>
                </c:pt>
                <c:pt idx="3421">
                  <c:v>3.9212440361543823</c:v>
                </c:pt>
                <c:pt idx="3422">
                  <c:v>3.9213402692683963</c:v>
                </c:pt>
                <c:pt idx="3423">
                  <c:v>3.9214365023824111</c:v>
                </c:pt>
                <c:pt idx="3424">
                  <c:v>3.9215327354964251</c:v>
                </c:pt>
                <c:pt idx="3425">
                  <c:v>3.9216152210227238</c:v>
                </c:pt>
                <c:pt idx="3426">
                  <c:v>3.9216977065490215</c:v>
                </c:pt>
                <c:pt idx="3427">
                  <c:v>3.9217801920753197</c:v>
                </c:pt>
                <c:pt idx="3428">
                  <c:v>3.9218764251893341</c:v>
                </c:pt>
                <c:pt idx="3429">
                  <c:v>3.9219726583033485</c:v>
                </c:pt>
                <c:pt idx="3430">
                  <c:v>3.9220688914173629</c:v>
                </c:pt>
                <c:pt idx="3431">
                  <c:v>3.9221513769436611</c:v>
                </c:pt>
                <c:pt idx="3432">
                  <c:v>3.9222338624699598</c:v>
                </c:pt>
                <c:pt idx="3433">
                  <c:v>3.9223163479962575</c:v>
                </c:pt>
                <c:pt idx="3434">
                  <c:v>3.9224125811102719</c:v>
                </c:pt>
                <c:pt idx="3435">
                  <c:v>3.9225088142242863</c:v>
                </c:pt>
                <c:pt idx="3436">
                  <c:v>3.9226050473383007</c:v>
                </c:pt>
                <c:pt idx="3437">
                  <c:v>3.9226875328645989</c:v>
                </c:pt>
                <c:pt idx="3438">
                  <c:v>3.9227700183908967</c:v>
                </c:pt>
                <c:pt idx="3439">
                  <c:v>3.9228525039171953</c:v>
                </c:pt>
                <c:pt idx="3440">
                  <c:v>3.9229349894434935</c:v>
                </c:pt>
                <c:pt idx="3441">
                  <c:v>3.9230174749697913</c:v>
                </c:pt>
                <c:pt idx="3442">
                  <c:v>3.9230999604960894</c:v>
                </c:pt>
                <c:pt idx="3443">
                  <c:v>3.9231824460223876</c:v>
                </c:pt>
                <c:pt idx="3444">
                  <c:v>3.9232649315486858</c:v>
                </c:pt>
                <c:pt idx="3445">
                  <c:v>3.9233474170749836</c:v>
                </c:pt>
                <c:pt idx="3446">
                  <c:v>3.9234299026012818</c:v>
                </c:pt>
                <c:pt idx="3447">
                  <c:v>3.92351238812758</c:v>
                </c:pt>
                <c:pt idx="3448">
                  <c:v>3.9235948736538782</c:v>
                </c:pt>
                <c:pt idx="3449">
                  <c:v>3.9236773591801759</c:v>
                </c:pt>
                <c:pt idx="3450">
                  <c:v>3.923682617859229</c:v>
                </c:pt>
                <c:pt idx="3451">
                  <c:v>3.9236853223027142</c:v>
                </c:pt>
                <c:pt idx="3452">
                  <c:v>3.9236880267461993</c:v>
                </c:pt>
                <c:pt idx="3453">
                  <c:v>3.9236907311896845</c:v>
                </c:pt>
                <c:pt idx="3454">
                  <c:v>3.9236934356331696</c:v>
                </c:pt>
                <c:pt idx="3455">
                  <c:v>3.9236961400766548</c:v>
                </c:pt>
                <c:pt idx="3456">
                  <c:v>3.92369884452014</c:v>
                </c:pt>
                <c:pt idx="3457">
                  <c:v>3.9237015489636251</c:v>
                </c:pt>
                <c:pt idx="3458">
                  <c:v>3.9237042534071103</c:v>
                </c:pt>
                <c:pt idx="3459">
                  <c:v>3.9237069578505959</c:v>
                </c:pt>
                <c:pt idx="3460">
                  <c:v>3.923709662294081</c:v>
                </c:pt>
                <c:pt idx="3461">
                  <c:v>3.9237123667375662</c:v>
                </c:pt>
                <c:pt idx="3462">
                  <c:v>3.9237150711810513</c:v>
                </c:pt>
                <c:pt idx="3463">
                  <c:v>3.9237177756245365</c:v>
                </c:pt>
                <c:pt idx="3464">
                  <c:v>3.9237204800680217</c:v>
                </c:pt>
                <c:pt idx="3465">
                  <c:v>3.9237231845115068</c:v>
                </c:pt>
                <c:pt idx="3466">
                  <c:v>3.923725888954992</c:v>
                </c:pt>
                <c:pt idx="3467">
                  <c:v>3.9237281426578963</c:v>
                </c:pt>
                <c:pt idx="3468">
                  <c:v>3.9237303963608006</c:v>
                </c:pt>
                <c:pt idx="3469">
                  <c:v>3.9237326500637049</c:v>
                </c:pt>
                <c:pt idx="3470">
                  <c:v>3.92373535450719</c:v>
                </c:pt>
                <c:pt idx="3471">
                  <c:v>3.9237380589506752</c:v>
                </c:pt>
                <c:pt idx="3472">
                  <c:v>3.9237407633941603</c:v>
                </c:pt>
                <c:pt idx="3473">
                  <c:v>3.9237434678376455</c:v>
                </c:pt>
                <c:pt idx="3474">
                  <c:v>3.9237461722811307</c:v>
                </c:pt>
                <c:pt idx="3475">
                  <c:v>3.9237488767246163</c:v>
                </c:pt>
                <c:pt idx="3476">
                  <c:v>3.9237515811681014</c:v>
                </c:pt>
                <c:pt idx="3477">
                  <c:v>3.9237542856115866</c:v>
                </c:pt>
                <c:pt idx="3478">
                  <c:v>3.9237569900550717</c:v>
                </c:pt>
                <c:pt idx="3479">
                  <c:v>3.9237596944985569</c:v>
                </c:pt>
                <c:pt idx="3480">
                  <c:v>3.9237225165306002</c:v>
                </c:pt>
                <c:pt idx="3481">
                  <c:v>3.9236802596011442</c:v>
                </c:pt>
                <c:pt idx="3482">
                  <c:v>3.9236380026716882</c:v>
                </c:pt>
                <c:pt idx="3483">
                  <c:v>3.9235957457422321</c:v>
                </c:pt>
                <c:pt idx="3484">
                  <c:v>3.9235534888127761</c:v>
                </c:pt>
                <c:pt idx="3485">
                  <c:v>3.9235112318833201</c:v>
                </c:pt>
                <c:pt idx="3486">
                  <c:v>3.923468974953864</c:v>
                </c:pt>
                <c:pt idx="3487">
                  <c:v>3.9234196752028323</c:v>
                </c:pt>
                <c:pt idx="3488">
                  <c:v>3.9233703754518001</c:v>
                </c:pt>
                <c:pt idx="3489">
                  <c:v>3.9233210757007679</c:v>
                </c:pt>
                <c:pt idx="3490">
                  <c:v>3.9232788187713119</c:v>
                </c:pt>
                <c:pt idx="3491">
                  <c:v>3.9232365618418559</c:v>
                </c:pt>
                <c:pt idx="3492">
                  <c:v>3.9231943049123998</c:v>
                </c:pt>
                <c:pt idx="3493">
                  <c:v>3.9231520479829438</c:v>
                </c:pt>
                <c:pt idx="3494">
                  <c:v>3.9231097910534878</c:v>
                </c:pt>
                <c:pt idx="3495">
                  <c:v>3.9230675341240318</c:v>
                </c:pt>
                <c:pt idx="3496">
                  <c:v>3.9230252771945762</c:v>
                </c:pt>
                <c:pt idx="3497">
                  <c:v>3.9229830202651197</c:v>
                </c:pt>
                <c:pt idx="3498">
                  <c:v>3.9229407633356637</c:v>
                </c:pt>
                <c:pt idx="3499">
                  <c:v>3.9228914635846319</c:v>
                </c:pt>
                <c:pt idx="3500">
                  <c:v>3.9228421638336002</c:v>
                </c:pt>
                <c:pt idx="3501">
                  <c:v>3.922792864082568</c:v>
                </c:pt>
                <c:pt idx="3502">
                  <c:v>3.922750607153112</c:v>
                </c:pt>
                <c:pt idx="3503">
                  <c:v>3.9227083502236559</c:v>
                </c:pt>
                <c:pt idx="3504">
                  <c:v>3.9226660932941999</c:v>
                </c:pt>
                <c:pt idx="3505">
                  <c:v>3.9226238363647443</c:v>
                </c:pt>
                <c:pt idx="3506">
                  <c:v>3.9225815794352878</c:v>
                </c:pt>
                <c:pt idx="3507">
                  <c:v>3.9225393225058323</c:v>
                </c:pt>
                <c:pt idx="3508">
                  <c:v>3.9225099999999999</c:v>
                </c:pt>
                <c:pt idx="3509">
                  <c:v>3.9225099999999999</c:v>
                </c:pt>
                <c:pt idx="3510">
                  <c:v>3.9225099999999999</c:v>
                </c:pt>
                <c:pt idx="3511">
                  <c:v>3.9225099999999999</c:v>
                </c:pt>
                <c:pt idx="3512">
                  <c:v>3.9225099999999999</c:v>
                </c:pt>
                <c:pt idx="3513">
                  <c:v>3.9225099999999999</c:v>
                </c:pt>
                <c:pt idx="3514">
                  <c:v>3.9225099999999999</c:v>
                </c:pt>
                <c:pt idx="3515">
                  <c:v>3.9225099999999999</c:v>
                </c:pt>
                <c:pt idx="3516">
                  <c:v>3.9225099999999999</c:v>
                </c:pt>
                <c:pt idx="3517">
                  <c:v>3.9225099999999999</c:v>
                </c:pt>
                <c:pt idx="3518">
                  <c:v>3.9225099999999999</c:v>
                </c:pt>
                <c:pt idx="3519">
                  <c:v>3.9225099999999999</c:v>
                </c:pt>
                <c:pt idx="3520">
                  <c:v>3.9225099999999999</c:v>
                </c:pt>
                <c:pt idx="3521">
                  <c:v>3.9225099999999999</c:v>
                </c:pt>
                <c:pt idx="3522">
                  <c:v>3.9225099999999999</c:v>
                </c:pt>
                <c:pt idx="3523">
                  <c:v>3.9225099999999999</c:v>
                </c:pt>
                <c:pt idx="3524">
                  <c:v>3.9225099999999999</c:v>
                </c:pt>
                <c:pt idx="3525">
                  <c:v>3.9225099999999999</c:v>
                </c:pt>
                <c:pt idx="3526">
                  <c:v>3.9225099999999999</c:v>
                </c:pt>
                <c:pt idx="3527">
                  <c:v>3.9225099999999999</c:v>
                </c:pt>
                <c:pt idx="3528">
                  <c:v>3.9225099999999999</c:v>
                </c:pt>
                <c:pt idx="3529">
                  <c:v>3.9225099999999999</c:v>
                </c:pt>
                <c:pt idx="3530">
                  <c:v>3.9225099999999999</c:v>
                </c:pt>
                <c:pt idx="3531">
                  <c:v>3.9225099999999999</c:v>
                </c:pt>
                <c:pt idx="3532">
                  <c:v>3.9225099999999999</c:v>
                </c:pt>
                <c:pt idx="3533">
                  <c:v>3.9225099999999999</c:v>
                </c:pt>
                <c:pt idx="3534">
                  <c:v>3.9225099999999999</c:v>
                </c:pt>
                <c:pt idx="3535">
                  <c:v>3.9225099999999999</c:v>
                </c:pt>
                <c:pt idx="3536">
                  <c:v>3.9225099999999999</c:v>
                </c:pt>
                <c:pt idx="3537">
                  <c:v>3.9225099999999999</c:v>
                </c:pt>
                <c:pt idx="3538">
                  <c:v>3.9225406423073039</c:v>
                </c:pt>
                <c:pt idx="3539">
                  <c:v>3.9225828992367604</c:v>
                </c:pt>
                <c:pt idx="3540">
                  <c:v>3.922625156166216</c:v>
                </c:pt>
                <c:pt idx="3541">
                  <c:v>3.922667413095672</c:v>
                </c:pt>
                <c:pt idx="3542">
                  <c:v>3.922709670025128</c:v>
                </c:pt>
                <c:pt idx="3543">
                  <c:v>3.9227519269545841</c:v>
                </c:pt>
                <c:pt idx="3544">
                  <c:v>3.9227941838840401</c:v>
                </c:pt>
                <c:pt idx="3545">
                  <c:v>3.9228364408134961</c:v>
                </c:pt>
                <c:pt idx="3546">
                  <c:v>3.9228786977429522</c:v>
                </c:pt>
                <c:pt idx="3547">
                  <c:v>3.9229209546724082</c:v>
                </c:pt>
                <c:pt idx="3548">
                  <c:v>3.9229632116018642</c:v>
                </c:pt>
                <c:pt idx="3549">
                  <c:v>3.9229984257097446</c:v>
                </c:pt>
                <c:pt idx="3550">
                  <c:v>3.9230336398176244</c:v>
                </c:pt>
                <c:pt idx="3551">
                  <c:v>3.9230688539255043</c:v>
                </c:pt>
                <c:pt idx="3552">
                  <c:v>3.9231111108549603</c:v>
                </c:pt>
                <c:pt idx="3553">
                  <c:v>3.9231533677844164</c:v>
                </c:pt>
                <c:pt idx="3554">
                  <c:v>3.9231956247138724</c:v>
                </c:pt>
                <c:pt idx="3555">
                  <c:v>3.9232378816433284</c:v>
                </c:pt>
                <c:pt idx="3556">
                  <c:v>3.9232801385727845</c:v>
                </c:pt>
                <c:pt idx="3557">
                  <c:v>3.9233223955022405</c:v>
                </c:pt>
                <c:pt idx="3558">
                  <c:v>3.9233646524316965</c:v>
                </c:pt>
                <c:pt idx="3559">
                  <c:v>3.9234069093611526</c:v>
                </c:pt>
                <c:pt idx="3560">
                  <c:v>3.9234491662906086</c:v>
                </c:pt>
                <c:pt idx="3561">
                  <c:v>3.9234914232200646</c:v>
                </c:pt>
                <c:pt idx="3562">
                  <c:v>3.9235336801495202</c:v>
                </c:pt>
                <c:pt idx="3563">
                  <c:v>3.9235759370789767</c:v>
                </c:pt>
                <c:pt idx="3564">
                  <c:v>3.9236181940084323</c:v>
                </c:pt>
                <c:pt idx="3565">
                  <c:v>3.9236604509378887</c:v>
                </c:pt>
                <c:pt idx="3566">
                  <c:v>3.9237027078673448</c:v>
                </c:pt>
                <c:pt idx="3567">
                  <c:v>3.9237449647968003</c:v>
                </c:pt>
                <c:pt idx="3568">
                  <c:v>3.9237242850951519</c:v>
                </c:pt>
                <c:pt idx="3569">
                  <c:v>3.9236688440037057</c:v>
                </c:pt>
                <c:pt idx="3570">
                  <c:v>3.9236134029122596</c:v>
                </c:pt>
                <c:pt idx="3571">
                  <c:v>3.9235487216389053</c:v>
                </c:pt>
                <c:pt idx="3572">
                  <c:v>3.9234840403655515</c:v>
                </c:pt>
                <c:pt idx="3573">
                  <c:v>3.9234193590921973</c:v>
                </c:pt>
                <c:pt idx="3574">
                  <c:v>3.9233639180007511</c:v>
                </c:pt>
                <c:pt idx="3575">
                  <c:v>3.923308476909305</c:v>
                </c:pt>
                <c:pt idx="3576">
                  <c:v>3.9232530358178588</c:v>
                </c:pt>
                <c:pt idx="3577">
                  <c:v>3.9231883545445045</c:v>
                </c:pt>
                <c:pt idx="3578">
                  <c:v>3.9231236732711507</c:v>
                </c:pt>
                <c:pt idx="3579">
                  <c:v>3.923058991997797</c:v>
                </c:pt>
                <c:pt idx="3580">
                  <c:v>3.9230035509063503</c:v>
                </c:pt>
                <c:pt idx="3581">
                  <c:v>3.9229481098149042</c:v>
                </c:pt>
                <c:pt idx="3582">
                  <c:v>3.922892668723458</c:v>
                </c:pt>
                <c:pt idx="3583">
                  <c:v>3.9228372276320118</c:v>
                </c:pt>
                <c:pt idx="3584">
                  <c:v>3.9227817865405656</c:v>
                </c:pt>
                <c:pt idx="3585">
                  <c:v>3.922726345449119</c:v>
                </c:pt>
                <c:pt idx="3586">
                  <c:v>3.9226709043576728</c:v>
                </c:pt>
                <c:pt idx="3587">
                  <c:v>3.9226154632662267</c:v>
                </c:pt>
                <c:pt idx="3588">
                  <c:v>3.9225600221747801</c:v>
                </c:pt>
                <c:pt idx="3589">
                  <c:v>3.9225045810833343</c:v>
                </c:pt>
                <c:pt idx="3590">
                  <c:v>3.9224491399918877</c:v>
                </c:pt>
                <c:pt idx="3591">
                  <c:v>3.9223844587185335</c:v>
                </c:pt>
                <c:pt idx="3592">
                  <c:v>3.9223197774451801</c:v>
                </c:pt>
                <c:pt idx="3593">
                  <c:v>3.9222550961718259</c:v>
                </c:pt>
                <c:pt idx="3594">
                  <c:v>3.9221996550803793</c:v>
                </c:pt>
                <c:pt idx="3595">
                  <c:v>3.9221442139889331</c:v>
                </c:pt>
                <c:pt idx="3596">
                  <c:v>3.9221529407849678</c:v>
                </c:pt>
                <c:pt idx="3597">
                  <c:v>3.9222016771102739</c:v>
                </c:pt>
                <c:pt idx="3598">
                  <c:v>3.92225041343558</c:v>
                </c:pt>
                <c:pt idx="3599">
                  <c:v>3.9222991497608857</c:v>
                </c:pt>
                <c:pt idx="3600">
                  <c:v>3.9223576333512526</c:v>
                </c:pt>
                <c:pt idx="3601">
                  <c:v>3.9224161169416201</c:v>
                </c:pt>
                <c:pt idx="3602">
                  <c:v>3.9224648532669257</c:v>
                </c:pt>
                <c:pt idx="3603">
                  <c:v>3.9225135895922318</c:v>
                </c:pt>
                <c:pt idx="3604">
                  <c:v>3.922562325917538</c:v>
                </c:pt>
                <c:pt idx="3605">
                  <c:v>3.9226110622428436</c:v>
                </c:pt>
                <c:pt idx="3606">
                  <c:v>3.9226597985681497</c:v>
                </c:pt>
                <c:pt idx="3607">
                  <c:v>3.9227085348934549</c:v>
                </c:pt>
                <c:pt idx="3608">
                  <c:v>3.9227670184838228</c:v>
                </c:pt>
                <c:pt idx="3609">
                  <c:v>3.9228255020741898</c:v>
                </c:pt>
                <c:pt idx="3610">
                  <c:v>3.9228839856645568</c:v>
                </c:pt>
                <c:pt idx="3611">
                  <c:v>3.9229424692549237</c:v>
                </c:pt>
                <c:pt idx="3612">
                  <c:v>3.9230009528452907</c:v>
                </c:pt>
                <c:pt idx="3613">
                  <c:v>3.9230594364356581</c:v>
                </c:pt>
                <c:pt idx="3614">
                  <c:v>3.9231179200260251</c:v>
                </c:pt>
                <c:pt idx="3615">
                  <c:v>3.9231666563513308</c:v>
                </c:pt>
                <c:pt idx="3616">
                  <c:v>3.9232153926766369</c:v>
                </c:pt>
                <c:pt idx="3617">
                  <c:v>3.923264129001943</c:v>
                </c:pt>
                <c:pt idx="3618">
                  <c:v>3.92332261259231</c:v>
                </c:pt>
                <c:pt idx="3619">
                  <c:v>3.9233810961826769</c:v>
                </c:pt>
                <c:pt idx="3620">
                  <c:v>3.9234395797730444</c:v>
                </c:pt>
                <c:pt idx="3621">
                  <c:v>3.92348831609835</c:v>
                </c:pt>
                <c:pt idx="3622">
                  <c:v>3.9235370524236561</c:v>
                </c:pt>
                <c:pt idx="3623">
                  <c:v>3.9235857887489622</c:v>
                </c:pt>
                <c:pt idx="3624">
                  <c:v>3.9236442723393292</c:v>
                </c:pt>
                <c:pt idx="3625">
                  <c:v>3.9237027559296962</c:v>
                </c:pt>
                <c:pt idx="3626">
                  <c:v>3.9237612395200632</c:v>
                </c:pt>
                <c:pt idx="3627">
                  <c:v>3.9238099758453693</c:v>
                </c:pt>
                <c:pt idx="3628">
                  <c:v>3.9238352950645252</c:v>
                </c:pt>
                <c:pt idx="3629">
                  <c:v>3.9237530349085175</c:v>
                </c:pt>
                <c:pt idx="3630">
                  <c:v>3.9236543227213083</c:v>
                </c:pt>
                <c:pt idx="3631">
                  <c:v>3.9235556105340992</c:v>
                </c:pt>
                <c:pt idx="3632">
                  <c:v>3.92345689834689</c:v>
                </c:pt>
                <c:pt idx="3633">
                  <c:v>3.9233581861596813</c:v>
                </c:pt>
                <c:pt idx="3634">
                  <c:v>3.9232594739724718</c:v>
                </c:pt>
                <c:pt idx="3635">
                  <c:v>3.9231607617852622</c:v>
                </c:pt>
                <c:pt idx="3636">
                  <c:v>3.923062049598053</c:v>
                </c:pt>
                <c:pt idx="3637">
                  <c:v>3.9229633374108439</c:v>
                </c:pt>
                <c:pt idx="3638">
                  <c:v>3.9228646252236348</c:v>
                </c:pt>
                <c:pt idx="3639">
                  <c:v>3.9227659130364256</c:v>
                </c:pt>
                <c:pt idx="3640">
                  <c:v>3.9226672008492165</c:v>
                </c:pt>
                <c:pt idx="3641">
                  <c:v>3.9225849406932087</c:v>
                </c:pt>
                <c:pt idx="3642">
                  <c:v>3.9225026805372005</c:v>
                </c:pt>
                <c:pt idx="3643">
                  <c:v>3.9224204203811932</c:v>
                </c:pt>
                <c:pt idx="3644">
                  <c:v>3.9223217081939836</c:v>
                </c:pt>
                <c:pt idx="3645">
                  <c:v>3.9222229960067749</c:v>
                </c:pt>
                <c:pt idx="3646">
                  <c:v>3.9221242838195653</c:v>
                </c:pt>
                <c:pt idx="3647">
                  <c:v>3.9220255716323567</c:v>
                </c:pt>
                <c:pt idx="3648">
                  <c:v>3.9219268594451471</c:v>
                </c:pt>
                <c:pt idx="3649">
                  <c:v>3.9218281472579379</c:v>
                </c:pt>
                <c:pt idx="3650">
                  <c:v>3.9217294350707288</c:v>
                </c:pt>
                <c:pt idx="3651">
                  <c:v>3.9216307228835197</c:v>
                </c:pt>
                <c:pt idx="3652">
                  <c:v>3.9215484627275119</c:v>
                </c:pt>
                <c:pt idx="3653">
                  <c:v>3.9214662025715041</c:v>
                </c:pt>
                <c:pt idx="3654">
                  <c:v>3.9213839424154968</c:v>
                </c:pt>
                <c:pt idx="3655">
                  <c:v>3.9212852302282877</c:v>
                </c:pt>
                <c:pt idx="3656">
                  <c:v>3.9211865180410785</c:v>
                </c:pt>
                <c:pt idx="3657">
                  <c:v>3.9210878058538694</c:v>
                </c:pt>
                <c:pt idx="3658">
                  <c:v>3.9209890936666603</c:v>
                </c:pt>
                <c:pt idx="3659">
                  <c:v>3.9209299999999998</c:v>
                </c:pt>
                <c:pt idx="3660">
                  <c:v>3.9209299999999998</c:v>
                </c:pt>
                <c:pt idx="3661">
                  <c:v>3.9209299999999998</c:v>
                </c:pt>
                <c:pt idx="3662">
                  <c:v>3.9209299999999998</c:v>
                </c:pt>
                <c:pt idx="3663">
                  <c:v>3.9209299999999998</c:v>
                </c:pt>
                <c:pt idx="3664">
                  <c:v>3.9209299999999998</c:v>
                </c:pt>
                <c:pt idx="3665">
                  <c:v>3.9209299999999998</c:v>
                </c:pt>
                <c:pt idx="3666">
                  <c:v>3.9209299999999998</c:v>
                </c:pt>
                <c:pt idx="3667">
                  <c:v>3.9209299999999998</c:v>
                </c:pt>
                <c:pt idx="3668">
                  <c:v>3.9209299999999998</c:v>
                </c:pt>
                <c:pt idx="3669">
                  <c:v>3.9209299999999998</c:v>
                </c:pt>
                <c:pt idx="3670">
                  <c:v>3.9209299999999998</c:v>
                </c:pt>
                <c:pt idx="3671">
                  <c:v>3.9209299999999998</c:v>
                </c:pt>
                <c:pt idx="3672">
                  <c:v>3.9209299999999998</c:v>
                </c:pt>
                <c:pt idx="3673">
                  <c:v>3.9209299999999998</c:v>
                </c:pt>
                <c:pt idx="3674">
                  <c:v>3.9209299999999998</c:v>
                </c:pt>
                <c:pt idx="3675">
                  <c:v>3.9209299999999998</c:v>
                </c:pt>
                <c:pt idx="3676">
                  <c:v>3.9209299999999998</c:v>
                </c:pt>
                <c:pt idx="3677">
                  <c:v>3.9209299999999998</c:v>
                </c:pt>
                <c:pt idx="3678">
                  <c:v>3.9209299999999998</c:v>
                </c:pt>
                <c:pt idx="3679">
                  <c:v>3.9209299999999998</c:v>
                </c:pt>
                <c:pt idx="3680">
                  <c:v>3.9209299999999998</c:v>
                </c:pt>
                <c:pt idx="3681">
                  <c:v>3.9209299999999998</c:v>
                </c:pt>
                <c:pt idx="3682">
                  <c:v>3.9209299999999998</c:v>
                </c:pt>
                <c:pt idx="3683">
                  <c:v>3.9209299999999998</c:v>
                </c:pt>
                <c:pt idx="3684">
                  <c:v>3.9209299999999998</c:v>
                </c:pt>
                <c:pt idx="3685">
                  <c:v>3.9209299999999998</c:v>
                </c:pt>
                <c:pt idx="3686">
                  <c:v>3.9209299999999998</c:v>
                </c:pt>
                <c:pt idx="3687">
                  <c:v>3.9209299999999998</c:v>
                </c:pt>
                <c:pt idx="3688">
                  <c:v>3.9209299999999998</c:v>
                </c:pt>
                <c:pt idx="3689">
                  <c:v>3.9209299999999998</c:v>
                </c:pt>
                <c:pt idx="3690">
                  <c:v>3.9210090427362858</c:v>
                </c:pt>
                <c:pt idx="3691">
                  <c:v>3.9210893309022525</c:v>
                </c:pt>
                <c:pt idx="3692">
                  <c:v>3.9211696190682184</c:v>
                </c:pt>
                <c:pt idx="3693">
                  <c:v>3.9212499072341851</c:v>
                </c:pt>
                <c:pt idx="3694">
                  <c:v>3.9213462530333447</c:v>
                </c:pt>
                <c:pt idx="3695">
                  <c:v>3.9214425988325039</c:v>
                </c:pt>
                <c:pt idx="3696">
                  <c:v>3.921538944631664</c:v>
                </c:pt>
                <c:pt idx="3697">
                  <c:v>3.921635290430824</c:v>
                </c:pt>
                <c:pt idx="3698">
                  <c:v>3.9217316362299837</c:v>
                </c:pt>
                <c:pt idx="3699">
                  <c:v>3.9218279820291433</c:v>
                </c:pt>
                <c:pt idx="3700">
                  <c:v>3.9219243278283025</c:v>
                </c:pt>
                <c:pt idx="3701">
                  <c:v>3.9220046159942692</c:v>
                </c:pt>
                <c:pt idx="3702">
                  <c:v>3.9220849041602355</c:v>
                </c:pt>
                <c:pt idx="3703">
                  <c:v>3.9221651923262018</c:v>
                </c:pt>
                <c:pt idx="3704">
                  <c:v>3.9222615381253614</c:v>
                </c:pt>
                <c:pt idx="3705">
                  <c:v>3.922357883924521</c:v>
                </c:pt>
                <c:pt idx="3706">
                  <c:v>3.9224542297236811</c:v>
                </c:pt>
                <c:pt idx="3707">
                  <c:v>3.9225345178896478</c:v>
                </c:pt>
                <c:pt idx="3708">
                  <c:v>3.9226148060556136</c:v>
                </c:pt>
                <c:pt idx="3709">
                  <c:v>3.9226950942215799</c:v>
                </c:pt>
                <c:pt idx="3710">
                  <c:v>3.92279144002074</c:v>
                </c:pt>
                <c:pt idx="3711">
                  <c:v>3.9228877858198992</c:v>
                </c:pt>
                <c:pt idx="3712">
                  <c:v>3.9229841316190592</c:v>
                </c:pt>
                <c:pt idx="3713">
                  <c:v>3.9230804774182193</c:v>
                </c:pt>
                <c:pt idx="3714">
                  <c:v>3.9231768232173789</c:v>
                </c:pt>
                <c:pt idx="3715">
                  <c:v>3.9232731690165386</c:v>
                </c:pt>
                <c:pt idx="3716">
                  <c:v>3.9233695148156977</c:v>
                </c:pt>
                <c:pt idx="3717">
                  <c:v>3.9234498029816645</c:v>
                </c:pt>
                <c:pt idx="3718">
                  <c:v>3.9235300911476307</c:v>
                </c:pt>
                <c:pt idx="3719">
                  <c:v>3.9236103793135975</c:v>
                </c:pt>
                <c:pt idx="3720">
                  <c:v>3.9237067251127571</c:v>
                </c:pt>
                <c:pt idx="3721">
                  <c:v>3.9237695573767115</c:v>
                </c:pt>
                <c:pt idx="3722">
                  <c:v>3.9237259482255133</c:v>
                </c:pt>
                <c:pt idx="3723">
                  <c:v>3.9236823390743143</c:v>
                </c:pt>
                <c:pt idx="3724">
                  <c:v>3.9236387299231161</c:v>
                </c:pt>
                <c:pt idx="3725">
                  <c:v>3.9235951207719175</c:v>
                </c:pt>
                <c:pt idx="3726">
                  <c:v>3.9235515116207189</c:v>
                </c:pt>
                <c:pt idx="3727">
                  <c:v>3.9235079024695203</c:v>
                </c:pt>
                <c:pt idx="3728">
                  <c:v>3.9234642933183217</c:v>
                </c:pt>
                <c:pt idx="3729">
                  <c:v>3.9234206841671231</c:v>
                </c:pt>
                <c:pt idx="3730">
                  <c:v>3.9233770750159245</c:v>
                </c:pt>
                <c:pt idx="3731">
                  <c:v>3.9233334658647259</c:v>
                </c:pt>
                <c:pt idx="3732">
                  <c:v>3.9232898567135273</c:v>
                </c:pt>
                <c:pt idx="3733">
                  <c:v>3.9232462475623286</c:v>
                </c:pt>
                <c:pt idx="3734">
                  <c:v>3.92320263841113</c:v>
                </c:pt>
                <c:pt idx="3735">
                  <c:v>3.9231590292599314</c:v>
                </c:pt>
                <c:pt idx="3736">
                  <c:v>3.9231081519168662</c:v>
                </c:pt>
                <c:pt idx="3737">
                  <c:v>3.923057274573801</c:v>
                </c:pt>
                <c:pt idx="3738">
                  <c:v>3.9230063972307363</c:v>
                </c:pt>
                <c:pt idx="3739">
                  <c:v>3.9229627880795377</c:v>
                </c:pt>
                <c:pt idx="3740">
                  <c:v>3.9229191789283391</c:v>
                </c:pt>
                <c:pt idx="3741">
                  <c:v>3.9228755697771405</c:v>
                </c:pt>
                <c:pt idx="3742">
                  <c:v>3.9228319606259423</c:v>
                </c:pt>
                <c:pt idx="3743">
                  <c:v>3.9227883514747433</c:v>
                </c:pt>
                <c:pt idx="3744">
                  <c:v>3.9227447423235446</c:v>
                </c:pt>
                <c:pt idx="3745">
                  <c:v>3.922701133172346</c:v>
                </c:pt>
                <c:pt idx="3746">
                  <c:v>3.9226575240211474</c:v>
                </c:pt>
                <c:pt idx="3747">
                  <c:v>3.9226139148699488</c:v>
                </c:pt>
                <c:pt idx="3748">
                  <c:v>3.9225703057187502</c:v>
                </c:pt>
                <c:pt idx="3749">
                  <c:v>3.922526696567552</c:v>
                </c:pt>
                <c:pt idx="3750">
                  <c:v>3.92249035560822</c:v>
                </c:pt>
                <c:pt idx="3751">
                  <c:v>3.9224961370366236</c:v>
                </c:pt>
                <c:pt idx="3752">
                  <c:v>3.9225023347196104</c:v>
                </c:pt>
                <c:pt idx="3753">
                  <c:v>3.922509771939195</c:v>
                </c:pt>
                <c:pt idx="3754">
                  <c:v>3.9225172091587792</c:v>
                </c:pt>
                <c:pt idx="3755">
                  <c:v>3.9225246463783634</c:v>
                </c:pt>
                <c:pt idx="3756">
                  <c:v>3.9225308440613502</c:v>
                </c:pt>
                <c:pt idx="3757">
                  <c:v>3.922537041744337</c:v>
                </c:pt>
                <c:pt idx="3758">
                  <c:v>3.9225432394273239</c:v>
                </c:pt>
                <c:pt idx="3759">
                  <c:v>3.9225506766469085</c:v>
                </c:pt>
                <c:pt idx="3760">
                  <c:v>3.9225581138664927</c:v>
                </c:pt>
                <c:pt idx="3761">
                  <c:v>3.9225643115494795</c:v>
                </c:pt>
                <c:pt idx="3762">
                  <c:v>3.9225705092324663</c:v>
                </c:pt>
                <c:pt idx="3763">
                  <c:v>3.9225767069154531</c:v>
                </c:pt>
                <c:pt idx="3764">
                  <c:v>3.9225841441350373</c:v>
                </c:pt>
                <c:pt idx="3765">
                  <c:v>3.9225915813546215</c:v>
                </c:pt>
                <c:pt idx="3766">
                  <c:v>3.9225977790376088</c:v>
                </c:pt>
                <c:pt idx="3767">
                  <c:v>3.9226039767205956</c:v>
                </c:pt>
                <c:pt idx="3768">
                  <c:v>3.9226101744035824</c:v>
                </c:pt>
                <c:pt idx="3769">
                  <c:v>3.9226176116231666</c:v>
                </c:pt>
                <c:pt idx="3770">
                  <c:v>3.9226250488427508</c:v>
                </c:pt>
                <c:pt idx="3771">
                  <c:v>3.9226324860623349</c:v>
                </c:pt>
                <c:pt idx="3772">
                  <c:v>3.9226399232819196</c:v>
                </c:pt>
                <c:pt idx="3773">
                  <c:v>3.9226473605015038</c:v>
                </c:pt>
                <c:pt idx="3774">
                  <c:v>3.9226535581844906</c:v>
                </c:pt>
                <c:pt idx="3775">
                  <c:v>3.9226597558674774</c:v>
                </c:pt>
                <c:pt idx="3776">
                  <c:v>3.9226659535504642</c:v>
                </c:pt>
                <c:pt idx="3777">
                  <c:v>3.9226733907700484</c:v>
                </c:pt>
                <c:pt idx="3778">
                  <c:v>3.922680827989633</c:v>
                </c:pt>
                <c:pt idx="3779">
                  <c:v>3.9226882652092172</c:v>
                </c:pt>
                <c:pt idx="3780">
                  <c:v>3.9226957024288014</c:v>
                </c:pt>
                <c:pt idx="3781">
                  <c:v>3.9227031396483856</c:v>
                </c:pt>
                <c:pt idx="3782">
                  <c:v>3.9227093373313724</c:v>
                </c:pt>
                <c:pt idx="3783">
                  <c:v>3.9227099999999999</c:v>
                </c:pt>
                <c:pt idx="3784">
                  <c:v>3.9227099999999999</c:v>
                </c:pt>
                <c:pt idx="3785">
                  <c:v>3.9227099999999999</c:v>
                </c:pt>
                <c:pt idx="3786">
                  <c:v>3.9227099999999999</c:v>
                </c:pt>
                <c:pt idx="3787">
                  <c:v>3.9227099999999999</c:v>
                </c:pt>
                <c:pt idx="3788">
                  <c:v>3.9227099999999999</c:v>
                </c:pt>
                <c:pt idx="3789">
                  <c:v>3.9227099999999999</c:v>
                </c:pt>
                <c:pt idx="3790">
                  <c:v>3.9227099999999999</c:v>
                </c:pt>
                <c:pt idx="3791">
                  <c:v>3.9227099999999999</c:v>
                </c:pt>
                <c:pt idx="3792">
                  <c:v>3.9227099999999999</c:v>
                </c:pt>
                <c:pt idx="3793">
                  <c:v>3.9227099999999999</c:v>
                </c:pt>
                <c:pt idx="3794">
                  <c:v>3.9227099999999999</c:v>
                </c:pt>
                <c:pt idx="3795">
                  <c:v>3.9227099999999999</c:v>
                </c:pt>
                <c:pt idx="3796">
                  <c:v>3.9227099999999999</c:v>
                </c:pt>
                <c:pt idx="3797">
                  <c:v>3.9227099999999999</c:v>
                </c:pt>
                <c:pt idx="3798">
                  <c:v>3.9227099999999999</c:v>
                </c:pt>
                <c:pt idx="3799">
                  <c:v>3.9227099999999999</c:v>
                </c:pt>
                <c:pt idx="3800">
                  <c:v>3.9227099999999999</c:v>
                </c:pt>
                <c:pt idx="3801">
                  <c:v>3.9227099999999999</c:v>
                </c:pt>
                <c:pt idx="3802">
                  <c:v>3.9227099999999999</c:v>
                </c:pt>
                <c:pt idx="3803">
                  <c:v>3.9227099999999999</c:v>
                </c:pt>
                <c:pt idx="3804">
                  <c:v>3.9227099999999999</c:v>
                </c:pt>
                <c:pt idx="3805">
                  <c:v>3.9227099999999999</c:v>
                </c:pt>
                <c:pt idx="3806">
                  <c:v>3.9227099999999999</c:v>
                </c:pt>
                <c:pt idx="3807">
                  <c:v>3.9227099999999999</c:v>
                </c:pt>
                <c:pt idx="3808">
                  <c:v>3.9227099999999999</c:v>
                </c:pt>
                <c:pt idx="3809">
                  <c:v>3.9227099999999999</c:v>
                </c:pt>
                <c:pt idx="3810">
                  <c:v>3.9227099999999999</c:v>
                </c:pt>
                <c:pt idx="3811">
                  <c:v>3.9227099999999999</c:v>
                </c:pt>
                <c:pt idx="3812">
                  <c:v>3.9227099999999999</c:v>
                </c:pt>
                <c:pt idx="3813">
                  <c:v>3.9227099999999999</c:v>
                </c:pt>
                <c:pt idx="3814">
                  <c:v>3.9227099999999999</c:v>
                </c:pt>
                <c:pt idx="3815">
                  <c:v>3.9227099999999999</c:v>
                </c:pt>
                <c:pt idx="3816">
                  <c:v>3.9227099999999999</c:v>
                </c:pt>
                <c:pt idx="3817">
                  <c:v>3.9227099999999999</c:v>
                </c:pt>
                <c:pt idx="3818">
                  <c:v>3.9227099999999999</c:v>
                </c:pt>
                <c:pt idx="3819">
                  <c:v>3.9227099999999999</c:v>
                </c:pt>
                <c:pt idx="3820">
                  <c:v>3.9227099999999999</c:v>
                </c:pt>
                <c:pt idx="3821">
                  <c:v>3.9227099999999999</c:v>
                </c:pt>
                <c:pt idx="3822">
                  <c:v>3.9227099999999999</c:v>
                </c:pt>
                <c:pt idx="3823">
                  <c:v>3.9227099999999999</c:v>
                </c:pt>
                <c:pt idx="3824">
                  <c:v>3.9227099999999999</c:v>
                </c:pt>
                <c:pt idx="3825">
                  <c:v>3.9227099999999999</c:v>
                </c:pt>
                <c:pt idx="3826">
                  <c:v>3.9227099999999999</c:v>
                </c:pt>
                <c:pt idx="3827">
                  <c:v>3.9227099999999999</c:v>
                </c:pt>
                <c:pt idx="3828">
                  <c:v>3.9227099999999999</c:v>
                </c:pt>
                <c:pt idx="3829">
                  <c:v>3.9227099999999999</c:v>
                </c:pt>
                <c:pt idx="3830">
                  <c:v>3.9227099999999999</c:v>
                </c:pt>
                <c:pt idx="3831">
                  <c:v>3.9227099999999999</c:v>
                </c:pt>
                <c:pt idx="3832">
                  <c:v>3.9227099999999999</c:v>
                </c:pt>
                <c:pt idx="3833">
                  <c:v>3.9227099999999999</c:v>
                </c:pt>
                <c:pt idx="3834">
                  <c:v>3.9227099999999999</c:v>
                </c:pt>
                <c:pt idx="3835">
                  <c:v>3.9227099999999999</c:v>
                </c:pt>
                <c:pt idx="3836">
                  <c:v>3.9227099999999999</c:v>
                </c:pt>
                <c:pt idx="3837">
                  <c:v>3.9227099999999999</c:v>
                </c:pt>
                <c:pt idx="3838">
                  <c:v>3.9227099999999999</c:v>
                </c:pt>
                <c:pt idx="3839">
                  <c:v>3.9227099999999999</c:v>
                </c:pt>
                <c:pt idx="3840">
                  <c:v>3.9227099999999999</c:v>
                </c:pt>
                <c:pt idx="3841">
                  <c:v>3.9227099999999999</c:v>
                </c:pt>
                <c:pt idx="3842">
                  <c:v>3.9227099999999999</c:v>
                </c:pt>
                <c:pt idx="3843">
                  <c:v>3.9227099999999999</c:v>
                </c:pt>
                <c:pt idx="3844">
                  <c:v>3.9227099999999999</c:v>
                </c:pt>
                <c:pt idx="3845">
                  <c:v>3.9227099999999999</c:v>
                </c:pt>
                <c:pt idx="3846">
                  <c:v>3.9227099999999999</c:v>
                </c:pt>
                <c:pt idx="3847">
                  <c:v>3.9227099999999999</c:v>
                </c:pt>
                <c:pt idx="3848">
                  <c:v>3.9227099999999999</c:v>
                </c:pt>
                <c:pt idx="3849">
                  <c:v>3.9227099999999999</c:v>
                </c:pt>
                <c:pt idx="3850">
                  <c:v>3.9227099999999999</c:v>
                </c:pt>
                <c:pt idx="3851">
                  <c:v>3.9227099999999999</c:v>
                </c:pt>
                <c:pt idx="3852">
                  <c:v>3.9227099999999999</c:v>
                </c:pt>
                <c:pt idx="3853">
                  <c:v>3.9227099999999999</c:v>
                </c:pt>
                <c:pt idx="3854">
                  <c:v>3.9227099999999999</c:v>
                </c:pt>
                <c:pt idx="3855">
                  <c:v>3.9227099999999999</c:v>
                </c:pt>
                <c:pt idx="3856">
                  <c:v>3.9227099999999999</c:v>
                </c:pt>
                <c:pt idx="3857">
                  <c:v>3.9227099999999999</c:v>
                </c:pt>
                <c:pt idx="3858">
                  <c:v>3.9227099999999999</c:v>
                </c:pt>
                <c:pt idx="3859">
                  <c:v>3.9227099999999999</c:v>
                </c:pt>
                <c:pt idx="3860">
                  <c:v>3.9227099999999999</c:v>
                </c:pt>
                <c:pt idx="3861">
                  <c:v>3.9227099999999999</c:v>
                </c:pt>
                <c:pt idx="3862">
                  <c:v>3.9227099999999999</c:v>
                </c:pt>
                <c:pt idx="3863">
                  <c:v>3.9227099999999999</c:v>
                </c:pt>
                <c:pt idx="3864">
                  <c:v>3.9227099999999999</c:v>
                </c:pt>
                <c:pt idx="3865">
                  <c:v>3.9227099999999999</c:v>
                </c:pt>
                <c:pt idx="3866">
                  <c:v>3.9227099999999999</c:v>
                </c:pt>
                <c:pt idx="3867">
                  <c:v>3.9227099999999999</c:v>
                </c:pt>
                <c:pt idx="3868">
                  <c:v>3.9227099999999999</c:v>
                </c:pt>
                <c:pt idx="3869">
                  <c:v>3.9227099999999999</c:v>
                </c:pt>
                <c:pt idx="3870">
                  <c:v>3.9227099999999999</c:v>
                </c:pt>
                <c:pt idx="3871">
                  <c:v>3.9227099999999999</c:v>
                </c:pt>
                <c:pt idx="3872">
                  <c:v>3.9227099999999999</c:v>
                </c:pt>
                <c:pt idx="3873">
                  <c:v>3.9227099999999999</c:v>
                </c:pt>
                <c:pt idx="3874">
                  <c:v>3.9227099999999999</c:v>
                </c:pt>
                <c:pt idx="3875">
                  <c:v>3.9227099999999999</c:v>
                </c:pt>
                <c:pt idx="3876">
                  <c:v>3.9227099999999999</c:v>
                </c:pt>
                <c:pt idx="3877">
                  <c:v>3.9227099999999999</c:v>
                </c:pt>
                <c:pt idx="3878">
                  <c:v>3.9227099999999999</c:v>
                </c:pt>
                <c:pt idx="3879">
                  <c:v>3.9227099999999999</c:v>
                </c:pt>
                <c:pt idx="3880">
                  <c:v>3.9227099999999999</c:v>
                </c:pt>
                <c:pt idx="3881">
                  <c:v>3.9227099999999999</c:v>
                </c:pt>
                <c:pt idx="3882">
                  <c:v>3.9227099999999999</c:v>
                </c:pt>
                <c:pt idx="3883">
                  <c:v>3.9227099999999999</c:v>
                </c:pt>
                <c:pt idx="3884">
                  <c:v>3.9227099999999999</c:v>
                </c:pt>
                <c:pt idx="3885">
                  <c:v>3.9227099999999999</c:v>
                </c:pt>
                <c:pt idx="3886">
                  <c:v>3.9227099999999999</c:v>
                </c:pt>
                <c:pt idx="3887">
                  <c:v>3.9227099999999999</c:v>
                </c:pt>
                <c:pt idx="3888">
                  <c:v>3.9227099999999999</c:v>
                </c:pt>
                <c:pt idx="3889">
                  <c:v>3.9227099999999999</c:v>
                </c:pt>
                <c:pt idx="3890">
                  <c:v>3.9227099999999999</c:v>
                </c:pt>
                <c:pt idx="3891">
                  <c:v>3.9227099999999999</c:v>
                </c:pt>
                <c:pt idx="3892">
                  <c:v>3.9227099999999999</c:v>
                </c:pt>
                <c:pt idx="3893">
                  <c:v>3.9227099999999999</c:v>
                </c:pt>
                <c:pt idx="3894">
                  <c:v>3.9227099999999999</c:v>
                </c:pt>
                <c:pt idx="3895">
                  <c:v>3.9227099999999999</c:v>
                </c:pt>
                <c:pt idx="3896">
                  <c:v>3.9227099999999999</c:v>
                </c:pt>
                <c:pt idx="3897">
                  <c:v>3.9227099999999999</c:v>
                </c:pt>
                <c:pt idx="3898">
                  <c:v>3.9227099999999999</c:v>
                </c:pt>
                <c:pt idx="3899">
                  <c:v>3.9227099999999999</c:v>
                </c:pt>
                <c:pt idx="3900">
                  <c:v>3.9227099999999999</c:v>
                </c:pt>
                <c:pt idx="3901">
                  <c:v>3.9227099999999999</c:v>
                </c:pt>
                <c:pt idx="3902">
                  <c:v>3.9227099999999999</c:v>
                </c:pt>
                <c:pt idx="3903">
                  <c:v>3.9227099999999999</c:v>
                </c:pt>
                <c:pt idx="3904">
                  <c:v>3.9227099999999999</c:v>
                </c:pt>
                <c:pt idx="3905">
                  <c:v>3.9227099999999999</c:v>
                </c:pt>
                <c:pt idx="3906">
                  <c:v>3.9227099999999999</c:v>
                </c:pt>
                <c:pt idx="3907">
                  <c:v>3.9227099999999999</c:v>
                </c:pt>
                <c:pt idx="3908">
                  <c:v>3.9227099999999999</c:v>
                </c:pt>
                <c:pt idx="3909">
                  <c:v>3.9227099999999999</c:v>
                </c:pt>
                <c:pt idx="3910">
                  <c:v>3.9227099999999999</c:v>
                </c:pt>
                <c:pt idx="3911">
                  <c:v>3.9227099999999999</c:v>
                </c:pt>
                <c:pt idx="3912">
                  <c:v>3.9227099999999999</c:v>
                </c:pt>
                <c:pt idx="3913">
                  <c:v>3.9227099999999999</c:v>
                </c:pt>
                <c:pt idx="3914">
                  <c:v>3.9227099999999999</c:v>
                </c:pt>
                <c:pt idx="3915">
                  <c:v>3.9227099999999999</c:v>
                </c:pt>
                <c:pt idx="3916">
                  <c:v>3.9227099999999999</c:v>
                </c:pt>
                <c:pt idx="3917">
                  <c:v>3.9227099999999999</c:v>
                </c:pt>
                <c:pt idx="3918">
                  <c:v>3.9227099999999999</c:v>
                </c:pt>
                <c:pt idx="3919">
                  <c:v>3.9227099999999999</c:v>
                </c:pt>
                <c:pt idx="3920">
                  <c:v>3.9227099999999999</c:v>
                </c:pt>
                <c:pt idx="3921">
                  <c:v>3.9227099999999999</c:v>
                </c:pt>
                <c:pt idx="3922">
                  <c:v>3.9227099999999999</c:v>
                </c:pt>
                <c:pt idx="3923">
                  <c:v>3.9227099999999999</c:v>
                </c:pt>
                <c:pt idx="3924">
                  <c:v>3.9227099999999999</c:v>
                </c:pt>
                <c:pt idx="3925">
                  <c:v>3.9227099999999999</c:v>
                </c:pt>
                <c:pt idx="3926">
                  <c:v>3.9227099999999999</c:v>
                </c:pt>
                <c:pt idx="3927">
                  <c:v>3.9227099999999999</c:v>
                </c:pt>
                <c:pt idx="3928">
                  <c:v>3.9227099999999999</c:v>
                </c:pt>
                <c:pt idx="3929">
                  <c:v>3.9227099999999999</c:v>
                </c:pt>
                <c:pt idx="3930">
                  <c:v>3.9227099999999999</c:v>
                </c:pt>
                <c:pt idx="3931">
                  <c:v>3.9227099999999999</c:v>
                </c:pt>
                <c:pt idx="3932">
                  <c:v>3.9227099999999999</c:v>
                </c:pt>
                <c:pt idx="3933">
                  <c:v>3.9227099999999999</c:v>
                </c:pt>
                <c:pt idx="3934">
                  <c:v>3.9227099999999999</c:v>
                </c:pt>
                <c:pt idx="3935">
                  <c:v>3.9227099999999999</c:v>
                </c:pt>
                <c:pt idx="3936">
                  <c:v>3.9227099999999999</c:v>
                </c:pt>
                <c:pt idx="3937">
                  <c:v>3.9227099999999999</c:v>
                </c:pt>
                <c:pt idx="3938">
                  <c:v>3.9227099999999999</c:v>
                </c:pt>
                <c:pt idx="3939">
                  <c:v>3.9227099999999999</c:v>
                </c:pt>
                <c:pt idx="3940">
                  <c:v>3.9227099999999999</c:v>
                </c:pt>
                <c:pt idx="3941">
                  <c:v>3.9227099999999999</c:v>
                </c:pt>
                <c:pt idx="3942">
                  <c:v>3.9227099999999999</c:v>
                </c:pt>
                <c:pt idx="3943">
                  <c:v>3.9227099999999999</c:v>
                </c:pt>
                <c:pt idx="3944">
                  <c:v>3.9227099999999999</c:v>
                </c:pt>
                <c:pt idx="3945">
                  <c:v>3.9227099999999999</c:v>
                </c:pt>
                <c:pt idx="3946">
                  <c:v>3.9227099999999999</c:v>
                </c:pt>
                <c:pt idx="3947">
                  <c:v>3.9227099999999999</c:v>
                </c:pt>
                <c:pt idx="3948">
                  <c:v>3.9227099999999999</c:v>
                </c:pt>
                <c:pt idx="3949">
                  <c:v>3.9227099999999999</c:v>
                </c:pt>
                <c:pt idx="3950">
                  <c:v>3.9227099999999999</c:v>
                </c:pt>
                <c:pt idx="3951">
                  <c:v>3.9227099999999999</c:v>
                </c:pt>
                <c:pt idx="3952">
                  <c:v>3.9227099999999999</c:v>
                </c:pt>
                <c:pt idx="3953">
                  <c:v>3.9227099999999999</c:v>
                </c:pt>
                <c:pt idx="3954">
                  <c:v>3.9227099999999999</c:v>
                </c:pt>
                <c:pt idx="3955">
                  <c:v>3.9227099999999999</c:v>
                </c:pt>
                <c:pt idx="3956">
                  <c:v>3.9227099999999999</c:v>
                </c:pt>
                <c:pt idx="3957">
                  <c:v>3.9227099999999999</c:v>
                </c:pt>
                <c:pt idx="3958">
                  <c:v>3.9227099999999999</c:v>
                </c:pt>
                <c:pt idx="3959">
                  <c:v>3.9227099999999999</c:v>
                </c:pt>
                <c:pt idx="3960">
                  <c:v>3.9227099999999999</c:v>
                </c:pt>
                <c:pt idx="3961">
                  <c:v>3.9227099999999999</c:v>
                </c:pt>
                <c:pt idx="3962">
                  <c:v>3.9227099999999999</c:v>
                </c:pt>
                <c:pt idx="3963">
                  <c:v>3.9227099999999999</c:v>
                </c:pt>
                <c:pt idx="3964">
                  <c:v>3.9227099999999999</c:v>
                </c:pt>
                <c:pt idx="3965">
                  <c:v>3.9227099999999999</c:v>
                </c:pt>
                <c:pt idx="3966">
                  <c:v>3.9227099999999999</c:v>
                </c:pt>
                <c:pt idx="3967">
                  <c:v>3.9227099999999999</c:v>
                </c:pt>
                <c:pt idx="3968">
                  <c:v>3.9227099999999999</c:v>
                </c:pt>
                <c:pt idx="3969">
                  <c:v>3.9227099999999999</c:v>
                </c:pt>
                <c:pt idx="3970">
                  <c:v>3.9227099999999999</c:v>
                </c:pt>
                <c:pt idx="3971">
                  <c:v>3.9227099999999999</c:v>
                </c:pt>
                <c:pt idx="3972">
                  <c:v>3.9227099999999999</c:v>
                </c:pt>
                <c:pt idx="3973">
                  <c:v>3.9227099999999999</c:v>
                </c:pt>
                <c:pt idx="3974">
                  <c:v>3.9227099999999999</c:v>
                </c:pt>
                <c:pt idx="3975">
                  <c:v>3.9227099999999999</c:v>
                </c:pt>
                <c:pt idx="3976">
                  <c:v>3.9227099999999999</c:v>
                </c:pt>
                <c:pt idx="3977">
                  <c:v>3.9227099999999999</c:v>
                </c:pt>
                <c:pt idx="3978">
                  <c:v>3.9227099999999999</c:v>
                </c:pt>
                <c:pt idx="3979">
                  <c:v>3.9227099999999999</c:v>
                </c:pt>
                <c:pt idx="3980">
                  <c:v>3.9227099999999999</c:v>
                </c:pt>
                <c:pt idx="3981">
                  <c:v>3.9227099999999999</c:v>
                </c:pt>
                <c:pt idx="3982">
                  <c:v>3.9227099999999999</c:v>
                </c:pt>
                <c:pt idx="3983">
                  <c:v>3.9227099999999999</c:v>
                </c:pt>
                <c:pt idx="3984">
                  <c:v>3.9227099999999999</c:v>
                </c:pt>
                <c:pt idx="3985">
                  <c:v>3.9227099999999999</c:v>
                </c:pt>
                <c:pt idx="3986">
                  <c:v>3.9227099999999999</c:v>
                </c:pt>
                <c:pt idx="3987">
                  <c:v>3.9227099999999999</c:v>
                </c:pt>
                <c:pt idx="3988">
                  <c:v>3.9227099999999999</c:v>
                </c:pt>
                <c:pt idx="3989">
                  <c:v>3.9227099999999999</c:v>
                </c:pt>
                <c:pt idx="3990">
                  <c:v>3.9227099999999999</c:v>
                </c:pt>
                <c:pt idx="3991">
                  <c:v>3.9227099999999999</c:v>
                </c:pt>
                <c:pt idx="3992">
                  <c:v>3.9227099999999999</c:v>
                </c:pt>
                <c:pt idx="3993">
                  <c:v>3.9227099999999999</c:v>
                </c:pt>
                <c:pt idx="3994">
                  <c:v>3.9227099999999999</c:v>
                </c:pt>
                <c:pt idx="3995">
                  <c:v>3.9227099999999999</c:v>
                </c:pt>
                <c:pt idx="3996">
                  <c:v>3.9227099999999999</c:v>
                </c:pt>
                <c:pt idx="3997">
                  <c:v>3.9227099999999999</c:v>
                </c:pt>
                <c:pt idx="3998">
                  <c:v>3.9227099999999999</c:v>
                </c:pt>
                <c:pt idx="3999">
                  <c:v>3.9227099999999999</c:v>
                </c:pt>
                <c:pt idx="4000">
                  <c:v>3.9227099999999999</c:v>
                </c:pt>
                <c:pt idx="4001">
                  <c:v>3.9227099999999999</c:v>
                </c:pt>
                <c:pt idx="4002">
                  <c:v>3.9227099999999999</c:v>
                </c:pt>
                <c:pt idx="4003">
                  <c:v>3.9227099999999999</c:v>
                </c:pt>
                <c:pt idx="4004">
                  <c:v>3.9227099999999999</c:v>
                </c:pt>
                <c:pt idx="4005">
                  <c:v>3.9227099999999999</c:v>
                </c:pt>
                <c:pt idx="4006">
                  <c:v>3.9227099999999999</c:v>
                </c:pt>
                <c:pt idx="4007">
                  <c:v>3.9227099999999999</c:v>
                </c:pt>
                <c:pt idx="4008">
                  <c:v>3.9227099999999999</c:v>
                </c:pt>
                <c:pt idx="4009">
                  <c:v>3.9227099999999999</c:v>
                </c:pt>
                <c:pt idx="4010">
                  <c:v>3.9227099999999999</c:v>
                </c:pt>
                <c:pt idx="4011">
                  <c:v>3.9227099999999999</c:v>
                </c:pt>
                <c:pt idx="4012">
                  <c:v>3.9227099999999999</c:v>
                </c:pt>
                <c:pt idx="4013">
                  <c:v>3.9227099999999999</c:v>
                </c:pt>
                <c:pt idx="4014">
                  <c:v>3.9227099999999999</c:v>
                </c:pt>
                <c:pt idx="4015">
                  <c:v>3.9227099999999999</c:v>
                </c:pt>
                <c:pt idx="4016">
                  <c:v>3.9227099999999999</c:v>
                </c:pt>
                <c:pt idx="4017">
                  <c:v>3.9227099999999999</c:v>
                </c:pt>
                <c:pt idx="4018">
                  <c:v>3.9227099999999999</c:v>
                </c:pt>
                <c:pt idx="4019">
                  <c:v>3.9227099999999999</c:v>
                </c:pt>
                <c:pt idx="4020">
                  <c:v>3.9227099999999999</c:v>
                </c:pt>
                <c:pt idx="4021">
                  <c:v>3.9227099999999999</c:v>
                </c:pt>
                <c:pt idx="4022">
                  <c:v>3.9227099999999999</c:v>
                </c:pt>
                <c:pt idx="4023">
                  <c:v>3.9227099999999999</c:v>
                </c:pt>
                <c:pt idx="4024">
                  <c:v>3.9227099999999999</c:v>
                </c:pt>
                <c:pt idx="4025">
                  <c:v>3.9227099999999999</c:v>
                </c:pt>
                <c:pt idx="4026">
                  <c:v>3.9227099999999999</c:v>
                </c:pt>
                <c:pt idx="4027">
                  <c:v>3.9227099999999999</c:v>
                </c:pt>
                <c:pt idx="4028">
                  <c:v>3.9227099999999999</c:v>
                </c:pt>
                <c:pt idx="4029">
                  <c:v>3.9227099999999999</c:v>
                </c:pt>
                <c:pt idx="4030">
                  <c:v>3.9227099999999999</c:v>
                </c:pt>
                <c:pt idx="4031">
                  <c:v>3.9227099999999999</c:v>
                </c:pt>
                <c:pt idx="4032">
                  <c:v>3.9227099999999999</c:v>
                </c:pt>
                <c:pt idx="4033">
                  <c:v>3.9227099999999999</c:v>
                </c:pt>
                <c:pt idx="4034">
                  <c:v>3.9227099999999999</c:v>
                </c:pt>
                <c:pt idx="4035">
                  <c:v>3.9227099999999999</c:v>
                </c:pt>
                <c:pt idx="4036">
                  <c:v>3.9227099999999999</c:v>
                </c:pt>
                <c:pt idx="4037">
                  <c:v>3.9227099999999999</c:v>
                </c:pt>
                <c:pt idx="4038">
                  <c:v>3.9227099999999999</c:v>
                </c:pt>
                <c:pt idx="4039">
                  <c:v>3.9227099999999999</c:v>
                </c:pt>
                <c:pt idx="4040">
                  <c:v>3.9227099999999999</c:v>
                </c:pt>
                <c:pt idx="4041">
                  <c:v>3.9227099999999999</c:v>
                </c:pt>
                <c:pt idx="4042">
                  <c:v>3.9227099999999999</c:v>
                </c:pt>
                <c:pt idx="4043">
                  <c:v>3.9227099999999999</c:v>
                </c:pt>
                <c:pt idx="4044">
                  <c:v>3.9227099999999999</c:v>
                </c:pt>
                <c:pt idx="4045">
                  <c:v>3.9227099999999999</c:v>
                </c:pt>
                <c:pt idx="4046">
                  <c:v>3.9227099999999999</c:v>
                </c:pt>
                <c:pt idx="4047">
                  <c:v>3.9227099999999999</c:v>
                </c:pt>
                <c:pt idx="4048">
                  <c:v>3.9227099999999999</c:v>
                </c:pt>
                <c:pt idx="4049">
                  <c:v>3.9227099999999999</c:v>
                </c:pt>
                <c:pt idx="4050">
                  <c:v>3.9227099999999999</c:v>
                </c:pt>
                <c:pt idx="4051">
                  <c:v>3.9227099999999999</c:v>
                </c:pt>
                <c:pt idx="4052">
                  <c:v>3.9227099999999999</c:v>
                </c:pt>
                <c:pt idx="4053">
                  <c:v>3.9227099999999999</c:v>
                </c:pt>
                <c:pt idx="4054">
                  <c:v>3.9227099999999999</c:v>
                </c:pt>
                <c:pt idx="4055">
                  <c:v>3.9227099999999999</c:v>
                </c:pt>
                <c:pt idx="4056">
                  <c:v>3.9227099999999999</c:v>
                </c:pt>
                <c:pt idx="4057">
                  <c:v>3.9227099999999999</c:v>
                </c:pt>
                <c:pt idx="4058">
                  <c:v>3.9227099999999999</c:v>
                </c:pt>
                <c:pt idx="4059">
                  <c:v>3.9227099999999999</c:v>
                </c:pt>
                <c:pt idx="4060">
                  <c:v>3.9227099999999999</c:v>
                </c:pt>
                <c:pt idx="4061">
                  <c:v>3.9227099999999999</c:v>
                </c:pt>
                <c:pt idx="4062">
                  <c:v>3.9227099999999999</c:v>
                </c:pt>
                <c:pt idx="4063">
                  <c:v>3.9227099999999999</c:v>
                </c:pt>
                <c:pt idx="4064">
                  <c:v>3.9227099999999999</c:v>
                </c:pt>
                <c:pt idx="4065">
                  <c:v>3.9227099999999999</c:v>
                </c:pt>
                <c:pt idx="4066">
                  <c:v>3.9227099999999999</c:v>
                </c:pt>
                <c:pt idx="4067">
                  <c:v>3.9227099999999999</c:v>
                </c:pt>
                <c:pt idx="4068">
                  <c:v>3.9227099999999999</c:v>
                </c:pt>
                <c:pt idx="4069">
                  <c:v>3.9227099999999999</c:v>
                </c:pt>
                <c:pt idx="4070">
                  <c:v>3.9227099999999999</c:v>
                </c:pt>
                <c:pt idx="4071">
                  <c:v>3.9227099999999999</c:v>
                </c:pt>
                <c:pt idx="4072">
                  <c:v>3.9227099999999999</c:v>
                </c:pt>
                <c:pt idx="4073">
                  <c:v>3.9227099999999999</c:v>
                </c:pt>
                <c:pt idx="4074">
                  <c:v>3.9227099999999999</c:v>
                </c:pt>
                <c:pt idx="4075">
                  <c:v>3.9227099999999999</c:v>
                </c:pt>
                <c:pt idx="4076">
                  <c:v>3.9227099999999999</c:v>
                </c:pt>
                <c:pt idx="4077">
                  <c:v>3.9227099999999999</c:v>
                </c:pt>
                <c:pt idx="4078">
                  <c:v>3.9227099999999999</c:v>
                </c:pt>
                <c:pt idx="4079">
                  <c:v>3.9227099999999999</c:v>
                </c:pt>
                <c:pt idx="4080">
                  <c:v>3.9227099999999999</c:v>
                </c:pt>
                <c:pt idx="4081">
                  <c:v>3.9227099999999999</c:v>
                </c:pt>
                <c:pt idx="4082">
                  <c:v>3.9227099999999999</c:v>
                </c:pt>
                <c:pt idx="4083">
                  <c:v>3.9227099999999999</c:v>
                </c:pt>
                <c:pt idx="4084">
                  <c:v>3.9227099999999999</c:v>
                </c:pt>
                <c:pt idx="4085">
                  <c:v>3.9227099999999999</c:v>
                </c:pt>
                <c:pt idx="4086">
                  <c:v>3.9227099999999999</c:v>
                </c:pt>
                <c:pt idx="4087">
                  <c:v>3.9227099999999999</c:v>
                </c:pt>
                <c:pt idx="4088">
                  <c:v>3.9227099999999999</c:v>
                </c:pt>
                <c:pt idx="4089">
                  <c:v>3.9227099999999999</c:v>
                </c:pt>
                <c:pt idx="4090">
                  <c:v>3.9227099999999999</c:v>
                </c:pt>
                <c:pt idx="4091">
                  <c:v>3.9227099999999999</c:v>
                </c:pt>
                <c:pt idx="4092">
                  <c:v>3.9227099999999999</c:v>
                </c:pt>
                <c:pt idx="4093">
                  <c:v>3.9227099999999999</c:v>
                </c:pt>
                <c:pt idx="4094">
                  <c:v>3.9227099999999999</c:v>
                </c:pt>
                <c:pt idx="4095">
                  <c:v>3.9227099999999999</c:v>
                </c:pt>
                <c:pt idx="4096">
                  <c:v>3.9227099999999999</c:v>
                </c:pt>
                <c:pt idx="4097">
                  <c:v>3.9227099999999999</c:v>
                </c:pt>
                <c:pt idx="4098">
                  <c:v>3.9227099999999999</c:v>
                </c:pt>
                <c:pt idx="4099">
                  <c:v>3.9227099999999999</c:v>
                </c:pt>
                <c:pt idx="4100">
                  <c:v>3.9227099999999999</c:v>
                </c:pt>
                <c:pt idx="4101">
                  <c:v>3.9227099999999999</c:v>
                </c:pt>
                <c:pt idx="4102">
                  <c:v>3.9227099999999999</c:v>
                </c:pt>
                <c:pt idx="4103">
                  <c:v>3.9227099999999999</c:v>
                </c:pt>
                <c:pt idx="4104">
                  <c:v>3.9227099999999999</c:v>
                </c:pt>
                <c:pt idx="4105">
                  <c:v>3.9227099999999999</c:v>
                </c:pt>
                <c:pt idx="4106">
                  <c:v>3.9227099999999999</c:v>
                </c:pt>
                <c:pt idx="4107">
                  <c:v>3.9227099999999999</c:v>
                </c:pt>
                <c:pt idx="4108">
                  <c:v>3.9227099999999999</c:v>
                </c:pt>
                <c:pt idx="4109">
                  <c:v>3.9227099999999999</c:v>
                </c:pt>
                <c:pt idx="4110">
                  <c:v>3.9227099999999999</c:v>
                </c:pt>
                <c:pt idx="4111">
                  <c:v>3.9227099999999999</c:v>
                </c:pt>
                <c:pt idx="4112">
                  <c:v>3.9227099999999999</c:v>
                </c:pt>
                <c:pt idx="4113">
                  <c:v>3.9227099999999999</c:v>
                </c:pt>
                <c:pt idx="4114">
                  <c:v>3.9227099999999999</c:v>
                </c:pt>
                <c:pt idx="4115">
                  <c:v>3.9227099999999999</c:v>
                </c:pt>
                <c:pt idx="4116">
                  <c:v>3.9227099999999999</c:v>
                </c:pt>
                <c:pt idx="4117">
                  <c:v>3.9227099999999999</c:v>
                </c:pt>
                <c:pt idx="4118">
                  <c:v>3.9227099999999999</c:v>
                </c:pt>
                <c:pt idx="4119">
                  <c:v>3.9227099999999999</c:v>
                </c:pt>
                <c:pt idx="4120">
                  <c:v>3.9227099999999999</c:v>
                </c:pt>
                <c:pt idx="4121">
                  <c:v>3.9227099999999999</c:v>
                </c:pt>
                <c:pt idx="4122">
                  <c:v>3.9227099999999999</c:v>
                </c:pt>
                <c:pt idx="4123">
                  <c:v>3.9227099999999999</c:v>
                </c:pt>
                <c:pt idx="4124">
                  <c:v>3.9227099999999999</c:v>
                </c:pt>
              </c:numCache>
            </c:numRef>
          </c:xVal>
          <c:yVal>
            <c:numRef>
              <c:f>'Interp of caliper for T profile'!$K$6:$K$4130</c:f>
              <c:numCache>
                <c:formatCode>General</c:formatCode>
                <c:ptCount val="4125"/>
                <c:pt idx="0">
                  <c:v>19.559999999999999</c:v>
                </c:pt>
                <c:pt idx="1">
                  <c:v>19.559999999999999</c:v>
                </c:pt>
                <c:pt idx="2">
                  <c:v>19.559999999999999</c:v>
                </c:pt>
                <c:pt idx="3">
                  <c:v>19.560907466666666</c:v>
                </c:pt>
                <c:pt idx="4">
                  <c:v>19.561814933333334</c:v>
                </c:pt>
                <c:pt idx="5">
                  <c:v>19.562722399999998</c:v>
                </c:pt>
                <c:pt idx="6">
                  <c:v>19.562722399999998</c:v>
                </c:pt>
                <c:pt idx="7">
                  <c:v>19.562722399999998</c:v>
                </c:pt>
                <c:pt idx="8">
                  <c:v>19.562722399999998</c:v>
                </c:pt>
                <c:pt idx="9">
                  <c:v>19.562722399999998</c:v>
                </c:pt>
                <c:pt idx="10">
                  <c:v>19.562722399999998</c:v>
                </c:pt>
                <c:pt idx="11">
                  <c:v>19.562722399999998</c:v>
                </c:pt>
                <c:pt idx="12">
                  <c:v>19.562722399999998</c:v>
                </c:pt>
                <c:pt idx="13">
                  <c:v>19.562722399999998</c:v>
                </c:pt>
                <c:pt idx="14">
                  <c:v>19.562722399999998</c:v>
                </c:pt>
                <c:pt idx="15">
                  <c:v>19.562722399999998</c:v>
                </c:pt>
                <c:pt idx="16">
                  <c:v>19.562722399999998</c:v>
                </c:pt>
                <c:pt idx="17">
                  <c:v>19.562722399999998</c:v>
                </c:pt>
                <c:pt idx="18">
                  <c:v>19.562722399999998</c:v>
                </c:pt>
                <c:pt idx="19">
                  <c:v>19.562722399999998</c:v>
                </c:pt>
                <c:pt idx="20">
                  <c:v>19.562722399999998</c:v>
                </c:pt>
                <c:pt idx="21">
                  <c:v>19.562722399999998</c:v>
                </c:pt>
                <c:pt idx="22">
                  <c:v>19.562722399999998</c:v>
                </c:pt>
                <c:pt idx="23">
                  <c:v>19.562722399999998</c:v>
                </c:pt>
                <c:pt idx="24">
                  <c:v>19.562722399999998</c:v>
                </c:pt>
                <c:pt idx="25">
                  <c:v>19.562722399999998</c:v>
                </c:pt>
                <c:pt idx="26">
                  <c:v>19.562722399999998</c:v>
                </c:pt>
                <c:pt idx="27">
                  <c:v>19.562722399999998</c:v>
                </c:pt>
                <c:pt idx="28">
                  <c:v>19.562722399999998</c:v>
                </c:pt>
                <c:pt idx="29">
                  <c:v>19.562722399999998</c:v>
                </c:pt>
                <c:pt idx="30">
                  <c:v>19.562722399999998</c:v>
                </c:pt>
                <c:pt idx="31">
                  <c:v>19.562722399999998</c:v>
                </c:pt>
                <c:pt idx="32">
                  <c:v>19.562722399999998</c:v>
                </c:pt>
                <c:pt idx="33">
                  <c:v>19.562722399999998</c:v>
                </c:pt>
                <c:pt idx="34">
                  <c:v>19.563629866666663</c:v>
                </c:pt>
                <c:pt idx="35">
                  <c:v>19.56453733333333</c:v>
                </c:pt>
                <c:pt idx="36">
                  <c:v>19.565444799999998</c:v>
                </c:pt>
                <c:pt idx="37">
                  <c:v>19.565444799999998</c:v>
                </c:pt>
                <c:pt idx="38">
                  <c:v>19.565444799999998</c:v>
                </c:pt>
                <c:pt idx="39">
                  <c:v>19.565444799999998</c:v>
                </c:pt>
                <c:pt idx="40">
                  <c:v>19.565444799999998</c:v>
                </c:pt>
                <c:pt idx="41">
                  <c:v>19.565444799999998</c:v>
                </c:pt>
                <c:pt idx="42">
                  <c:v>19.565444799999998</c:v>
                </c:pt>
                <c:pt idx="43">
                  <c:v>19.565444799999998</c:v>
                </c:pt>
                <c:pt idx="44">
                  <c:v>19.565444799999998</c:v>
                </c:pt>
                <c:pt idx="45">
                  <c:v>19.565444799999998</c:v>
                </c:pt>
                <c:pt idx="46">
                  <c:v>19.565444799999998</c:v>
                </c:pt>
                <c:pt idx="47">
                  <c:v>19.565444799999998</c:v>
                </c:pt>
                <c:pt idx="48">
                  <c:v>19.565444799999998</c:v>
                </c:pt>
                <c:pt idx="49">
                  <c:v>19.565444799999998</c:v>
                </c:pt>
                <c:pt idx="50">
                  <c:v>19.565444799999998</c:v>
                </c:pt>
                <c:pt idx="51">
                  <c:v>19.565444799999998</c:v>
                </c:pt>
                <c:pt idx="52">
                  <c:v>19.565444799999998</c:v>
                </c:pt>
                <c:pt idx="53">
                  <c:v>19.565444799999998</c:v>
                </c:pt>
                <c:pt idx="54">
                  <c:v>19.565444799999998</c:v>
                </c:pt>
                <c:pt idx="55">
                  <c:v>19.565444799999998</c:v>
                </c:pt>
                <c:pt idx="56">
                  <c:v>19.565444799999998</c:v>
                </c:pt>
                <c:pt idx="57">
                  <c:v>19.565444799999998</c:v>
                </c:pt>
                <c:pt idx="58">
                  <c:v>19.565444799999998</c:v>
                </c:pt>
                <c:pt idx="59">
                  <c:v>19.565444799999998</c:v>
                </c:pt>
                <c:pt idx="60">
                  <c:v>19.565444799999998</c:v>
                </c:pt>
                <c:pt idx="61">
                  <c:v>19.565444799999998</c:v>
                </c:pt>
                <c:pt idx="62">
                  <c:v>19.565444799999998</c:v>
                </c:pt>
                <c:pt idx="63">
                  <c:v>19.566352266666666</c:v>
                </c:pt>
                <c:pt idx="64">
                  <c:v>19.567259733333334</c:v>
                </c:pt>
                <c:pt idx="65">
                  <c:v>19.568167199999998</c:v>
                </c:pt>
                <c:pt idx="66">
                  <c:v>19.569074666666666</c:v>
                </c:pt>
                <c:pt idx="67">
                  <c:v>19.56998213333333</c:v>
                </c:pt>
                <c:pt idx="68">
                  <c:v>19.570889599999997</c:v>
                </c:pt>
                <c:pt idx="69">
                  <c:v>19.571797066666665</c:v>
                </c:pt>
                <c:pt idx="70">
                  <c:v>19.572704533333333</c:v>
                </c:pt>
                <c:pt idx="71">
                  <c:v>19.573611999999997</c:v>
                </c:pt>
                <c:pt idx="72">
                  <c:v>19.573611999999997</c:v>
                </c:pt>
                <c:pt idx="73">
                  <c:v>19.573611999999997</c:v>
                </c:pt>
                <c:pt idx="74">
                  <c:v>19.573611999999997</c:v>
                </c:pt>
                <c:pt idx="75">
                  <c:v>19.573611999999997</c:v>
                </c:pt>
                <c:pt idx="76">
                  <c:v>19.573611999999997</c:v>
                </c:pt>
                <c:pt idx="77">
                  <c:v>19.574519466666665</c:v>
                </c:pt>
                <c:pt idx="78">
                  <c:v>19.575426933333333</c:v>
                </c:pt>
                <c:pt idx="79">
                  <c:v>19.5763344</c:v>
                </c:pt>
                <c:pt idx="80">
                  <c:v>19.5763344</c:v>
                </c:pt>
                <c:pt idx="81">
                  <c:v>19.5763344</c:v>
                </c:pt>
                <c:pt idx="82">
                  <c:v>19.5763344</c:v>
                </c:pt>
                <c:pt idx="83">
                  <c:v>19.5763344</c:v>
                </c:pt>
                <c:pt idx="84">
                  <c:v>19.5763344</c:v>
                </c:pt>
                <c:pt idx="85">
                  <c:v>19.577241866666668</c:v>
                </c:pt>
                <c:pt idx="86">
                  <c:v>19.578149333333332</c:v>
                </c:pt>
                <c:pt idx="87">
                  <c:v>19.5790568</c:v>
                </c:pt>
                <c:pt idx="88">
                  <c:v>19.579964266666668</c:v>
                </c:pt>
                <c:pt idx="89">
                  <c:v>19.580871733333336</c:v>
                </c:pt>
                <c:pt idx="90">
                  <c:v>19.582686666666664</c:v>
                </c:pt>
                <c:pt idx="91">
                  <c:v>19.583594133333332</c:v>
                </c:pt>
                <c:pt idx="92">
                  <c:v>19.584501599999999</c:v>
                </c:pt>
                <c:pt idx="93">
                  <c:v>19.584501599999999</c:v>
                </c:pt>
                <c:pt idx="94">
                  <c:v>19.584501599999999</c:v>
                </c:pt>
                <c:pt idx="95">
                  <c:v>19.584501599999999</c:v>
                </c:pt>
                <c:pt idx="96">
                  <c:v>19.584501599999999</c:v>
                </c:pt>
                <c:pt idx="97">
                  <c:v>19.585409066666667</c:v>
                </c:pt>
                <c:pt idx="98">
                  <c:v>19.586316533333335</c:v>
                </c:pt>
                <c:pt idx="99">
                  <c:v>19.587223999999999</c:v>
                </c:pt>
                <c:pt idx="100">
                  <c:v>19.587223999999999</c:v>
                </c:pt>
                <c:pt idx="101">
                  <c:v>19.587223999999999</c:v>
                </c:pt>
                <c:pt idx="102">
                  <c:v>19.587223999999999</c:v>
                </c:pt>
                <c:pt idx="103">
                  <c:v>19.587223999999999</c:v>
                </c:pt>
                <c:pt idx="104">
                  <c:v>19.587223999999999</c:v>
                </c:pt>
                <c:pt idx="105">
                  <c:v>19.588131466666667</c:v>
                </c:pt>
                <c:pt idx="106">
                  <c:v>19.589038933333331</c:v>
                </c:pt>
                <c:pt idx="107">
                  <c:v>19.590853866666667</c:v>
                </c:pt>
                <c:pt idx="108">
                  <c:v>19.591761333333334</c:v>
                </c:pt>
                <c:pt idx="109">
                  <c:v>19.593576266666663</c:v>
                </c:pt>
                <c:pt idx="110">
                  <c:v>19.59448373333333</c:v>
                </c:pt>
                <c:pt idx="111">
                  <c:v>19.595391199999998</c:v>
                </c:pt>
                <c:pt idx="112">
                  <c:v>19.59720613333333</c:v>
                </c:pt>
                <c:pt idx="113">
                  <c:v>19.6090032</c:v>
                </c:pt>
                <c:pt idx="114">
                  <c:v>19.638042133333332</c:v>
                </c:pt>
                <c:pt idx="115">
                  <c:v>19.687952800000001</c:v>
                </c:pt>
                <c:pt idx="116">
                  <c:v>19.755105333333333</c:v>
                </c:pt>
                <c:pt idx="117">
                  <c:v>19.833147466666667</c:v>
                </c:pt>
                <c:pt idx="118">
                  <c:v>19.912097066666664</c:v>
                </c:pt>
                <c:pt idx="119">
                  <c:v>19.988324266666666</c:v>
                </c:pt>
                <c:pt idx="120">
                  <c:v>20.058199200000001</c:v>
                </c:pt>
                <c:pt idx="121">
                  <c:v>20.128074133333332</c:v>
                </c:pt>
                <c:pt idx="122">
                  <c:v>20.195226666666667</c:v>
                </c:pt>
                <c:pt idx="123">
                  <c:v>20.267824000000001</c:v>
                </c:pt>
                <c:pt idx="124">
                  <c:v>20.350403466666663</c:v>
                </c:pt>
                <c:pt idx="125">
                  <c:v>20.439335199999999</c:v>
                </c:pt>
                <c:pt idx="126">
                  <c:v>20.531896799999998</c:v>
                </c:pt>
                <c:pt idx="127">
                  <c:v>20.622643466666666</c:v>
                </c:pt>
                <c:pt idx="128">
                  <c:v>20.702500533333332</c:v>
                </c:pt>
                <c:pt idx="129">
                  <c:v>20.758763466666664</c:v>
                </c:pt>
                <c:pt idx="130">
                  <c:v>20.785987466666668</c:v>
                </c:pt>
                <c:pt idx="131">
                  <c:v>20.796877066666667</c:v>
                </c:pt>
                <c:pt idx="132">
                  <c:v>20.801414399999999</c:v>
                </c:pt>
                <c:pt idx="133">
                  <c:v>20.805044266666666</c:v>
                </c:pt>
                <c:pt idx="134">
                  <c:v>20.80867413333333</c:v>
                </c:pt>
                <c:pt idx="135">
                  <c:v>20.812303999999997</c:v>
                </c:pt>
                <c:pt idx="136">
                  <c:v>20.815026399999997</c:v>
                </c:pt>
                <c:pt idx="137">
                  <c:v>20.8177488</c:v>
                </c:pt>
                <c:pt idx="138">
                  <c:v>20.822286133333332</c:v>
                </c:pt>
                <c:pt idx="139">
                  <c:v>20.828638399999999</c:v>
                </c:pt>
                <c:pt idx="140">
                  <c:v>20.834990666666666</c:v>
                </c:pt>
                <c:pt idx="141">
                  <c:v>20.839527999999998</c:v>
                </c:pt>
                <c:pt idx="142">
                  <c:v>20.842250399999998</c:v>
                </c:pt>
                <c:pt idx="143">
                  <c:v>20.844972799999997</c:v>
                </c:pt>
                <c:pt idx="144">
                  <c:v>20.8476952</c:v>
                </c:pt>
                <c:pt idx="145">
                  <c:v>20.8504176</c:v>
                </c:pt>
                <c:pt idx="146">
                  <c:v>20.85314</c:v>
                </c:pt>
                <c:pt idx="147">
                  <c:v>20.855862400000003</c:v>
                </c:pt>
                <c:pt idx="148">
                  <c:v>20.858584799999999</c:v>
                </c:pt>
                <c:pt idx="149">
                  <c:v>20.861307199999999</c:v>
                </c:pt>
                <c:pt idx="150">
                  <c:v>20.863122133333331</c:v>
                </c:pt>
                <c:pt idx="151">
                  <c:v>20.864937066666666</c:v>
                </c:pt>
                <c:pt idx="152">
                  <c:v>20.865844533333334</c:v>
                </c:pt>
                <c:pt idx="153">
                  <c:v>20.86856693333333</c:v>
                </c:pt>
                <c:pt idx="154">
                  <c:v>20.871289333333333</c:v>
                </c:pt>
                <c:pt idx="155">
                  <c:v>20.874011733333329</c:v>
                </c:pt>
                <c:pt idx="156">
                  <c:v>20.875826666666665</c:v>
                </c:pt>
                <c:pt idx="157">
                  <c:v>20.876734133333333</c:v>
                </c:pt>
                <c:pt idx="158">
                  <c:v>20.877641599999997</c:v>
                </c:pt>
                <c:pt idx="159">
                  <c:v>20.878549066666665</c:v>
                </c:pt>
                <c:pt idx="160">
                  <c:v>20.880364</c:v>
                </c:pt>
                <c:pt idx="161">
                  <c:v>20.882178933333332</c:v>
                </c:pt>
                <c:pt idx="162">
                  <c:v>20.8830864</c:v>
                </c:pt>
                <c:pt idx="163">
                  <c:v>20.8830864</c:v>
                </c:pt>
                <c:pt idx="164">
                  <c:v>20.8830864</c:v>
                </c:pt>
                <c:pt idx="165">
                  <c:v>20.8830864</c:v>
                </c:pt>
                <c:pt idx="166">
                  <c:v>20.8830864</c:v>
                </c:pt>
                <c:pt idx="167">
                  <c:v>20.8830864</c:v>
                </c:pt>
                <c:pt idx="168">
                  <c:v>20.883993866666668</c:v>
                </c:pt>
                <c:pt idx="169">
                  <c:v>20.884901333333335</c:v>
                </c:pt>
                <c:pt idx="170">
                  <c:v>20.8858088</c:v>
                </c:pt>
                <c:pt idx="171">
                  <c:v>20.8858088</c:v>
                </c:pt>
                <c:pt idx="172">
                  <c:v>20.8858088</c:v>
                </c:pt>
                <c:pt idx="173">
                  <c:v>20.8858088</c:v>
                </c:pt>
                <c:pt idx="174">
                  <c:v>20.8858088</c:v>
                </c:pt>
                <c:pt idx="175">
                  <c:v>20.886716266666667</c:v>
                </c:pt>
                <c:pt idx="176">
                  <c:v>20.887623733333331</c:v>
                </c:pt>
                <c:pt idx="177">
                  <c:v>20.888531199999999</c:v>
                </c:pt>
                <c:pt idx="178">
                  <c:v>20.888531199999999</c:v>
                </c:pt>
                <c:pt idx="179">
                  <c:v>20.888531199999999</c:v>
                </c:pt>
                <c:pt idx="180">
                  <c:v>20.888531199999999</c:v>
                </c:pt>
                <c:pt idx="181">
                  <c:v>20.888531199999999</c:v>
                </c:pt>
                <c:pt idx="182">
                  <c:v>20.888531199999999</c:v>
                </c:pt>
                <c:pt idx="183">
                  <c:v>20.888531199999999</c:v>
                </c:pt>
                <c:pt idx="184">
                  <c:v>20.889438666666667</c:v>
                </c:pt>
                <c:pt idx="185">
                  <c:v>20.890346133333335</c:v>
                </c:pt>
                <c:pt idx="186">
                  <c:v>20.891253599999999</c:v>
                </c:pt>
                <c:pt idx="187">
                  <c:v>20.891253599999999</c:v>
                </c:pt>
                <c:pt idx="188">
                  <c:v>20.891253599999999</c:v>
                </c:pt>
                <c:pt idx="189">
                  <c:v>20.891253599999999</c:v>
                </c:pt>
                <c:pt idx="190">
                  <c:v>20.891253599999999</c:v>
                </c:pt>
                <c:pt idx="191">
                  <c:v>20.891253599999999</c:v>
                </c:pt>
                <c:pt idx="192">
                  <c:v>20.891253599999999</c:v>
                </c:pt>
                <c:pt idx="193">
                  <c:v>20.892161066666663</c:v>
                </c:pt>
                <c:pt idx="194">
                  <c:v>20.893068533333331</c:v>
                </c:pt>
                <c:pt idx="195">
                  <c:v>20.893975999999999</c:v>
                </c:pt>
                <c:pt idx="196">
                  <c:v>20.894883466666666</c:v>
                </c:pt>
                <c:pt idx="197">
                  <c:v>20.895790933333334</c:v>
                </c:pt>
                <c:pt idx="198">
                  <c:v>20.896698399999998</c:v>
                </c:pt>
                <c:pt idx="199">
                  <c:v>20.896698399999998</c:v>
                </c:pt>
                <c:pt idx="200">
                  <c:v>20.897605866666666</c:v>
                </c:pt>
                <c:pt idx="201">
                  <c:v>20.899420799999998</c:v>
                </c:pt>
                <c:pt idx="202">
                  <c:v>20.901235733333333</c:v>
                </c:pt>
                <c:pt idx="203">
                  <c:v>20.902143199999998</c:v>
                </c:pt>
                <c:pt idx="204">
                  <c:v>20.902143199999998</c:v>
                </c:pt>
                <c:pt idx="205">
                  <c:v>20.903050666666662</c:v>
                </c:pt>
                <c:pt idx="206">
                  <c:v>20.90395813333333</c:v>
                </c:pt>
                <c:pt idx="207">
                  <c:v>20.904865599999997</c:v>
                </c:pt>
                <c:pt idx="208">
                  <c:v>20.905773066666665</c:v>
                </c:pt>
                <c:pt idx="209">
                  <c:v>20.906680533333333</c:v>
                </c:pt>
                <c:pt idx="210">
                  <c:v>20.907587999999997</c:v>
                </c:pt>
                <c:pt idx="211">
                  <c:v>20.907587999999997</c:v>
                </c:pt>
                <c:pt idx="212">
                  <c:v>20.908495466666665</c:v>
                </c:pt>
                <c:pt idx="213">
                  <c:v>20.909402933333332</c:v>
                </c:pt>
                <c:pt idx="214">
                  <c:v>20.9103104</c:v>
                </c:pt>
                <c:pt idx="215">
                  <c:v>20.9103104</c:v>
                </c:pt>
                <c:pt idx="216">
                  <c:v>20.911217866666664</c:v>
                </c:pt>
                <c:pt idx="217">
                  <c:v>20.9130328</c:v>
                </c:pt>
                <c:pt idx="218">
                  <c:v>20.915755200000003</c:v>
                </c:pt>
                <c:pt idx="219">
                  <c:v>20.918477599999999</c:v>
                </c:pt>
                <c:pt idx="220">
                  <c:v>20.920292533333335</c:v>
                </c:pt>
                <c:pt idx="221">
                  <c:v>20.922107466666663</c:v>
                </c:pt>
                <c:pt idx="222">
                  <c:v>20.923014933333331</c:v>
                </c:pt>
                <c:pt idx="223">
                  <c:v>20.923922399999999</c:v>
                </c:pt>
                <c:pt idx="224">
                  <c:v>20.923922399999999</c:v>
                </c:pt>
                <c:pt idx="225">
                  <c:v>20.923922399999999</c:v>
                </c:pt>
                <c:pt idx="226">
                  <c:v>20.924829866666666</c:v>
                </c:pt>
                <c:pt idx="227">
                  <c:v>20.925737333333334</c:v>
                </c:pt>
                <c:pt idx="228">
                  <c:v>20.926644799999998</c:v>
                </c:pt>
                <c:pt idx="229">
                  <c:v>20.926644799999998</c:v>
                </c:pt>
                <c:pt idx="230">
                  <c:v>20.926644799999998</c:v>
                </c:pt>
                <c:pt idx="231">
                  <c:v>20.926644799999998</c:v>
                </c:pt>
                <c:pt idx="232">
                  <c:v>20.926644799999998</c:v>
                </c:pt>
                <c:pt idx="233">
                  <c:v>20.926644799999998</c:v>
                </c:pt>
                <c:pt idx="234">
                  <c:v>20.926644799999998</c:v>
                </c:pt>
                <c:pt idx="235">
                  <c:v>20.926644799999998</c:v>
                </c:pt>
                <c:pt idx="236">
                  <c:v>20.927552266666666</c:v>
                </c:pt>
                <c:pt idx="237">
                  <c:v>20.92845973333333</c:v>
                </c:pt>
                <c:pt idx="238">
                  <c:v>20.929367199999998</c:v>
                </c:pt>
                <c:pt idx="239">
                  <c:v>20.929367199999998</c:v>
                </c:pt>
                <c:pt idx="240">
                  <c:v>20.929367199999998</c:v>
                </c:pt>
                <c:pt idx="241">
                  <c:v>20.929367199999998</c:v>
                </c:pt>
                <c:pt idx="242">
                  <c:v>20.929367199999998</c:v>
                </c:pt>
                <c:pt idx="243">
                  <c:v>20.930274666666666</c:v>
                </c:pt>
                <c:pt idx="244">
                  <c:v>20.932089599999998</c:v>
                </c:pt>
                <c:pt idx="245">
                  <c:v>20.934811999999997</c:v>
                </c:pt>
                <c:pt idx="246">
                  <c:v>20.936626933333333</c:v>
                </c:pt>
                <c:pt idx="247">
                  <c:v>20.938441866666665</c:v>
                </c:pt>
                <c:pt idx="248">
                  <c:v>20.939349333333332</c:v>
                </c:pt>
                <c:pt idx="249">
                  <c:v>20.9402568</c:v>
                </c:pt>
                <c:pt idx="250">
                  <c:v>20.9402568</c:v>
                </c:pt>
                <c:pt idx="251">
                  <c:v>20.9402568</c:v>
                </c:pt>
                <c:pt idx="252">
                  <c:v>20.9402568</c:v>
                </c:pt>
                <c:pt idx="253">
                  <c:v>20.9402568</c:v>
                </c:pt>
                <c:pt idx="254">
                  <c:v>20.9402568</c:v>
                </c:pt>
                <c:pt idx="255">
                  <c:v>20.9402568</c:v>
                </c:pt>
                <c:pt idx="256">
                  <c:v>20.941164266666664</c:v>
                </c:pt>
                <c:pt idx="257">
                  <c:v>20.942071733333332</c:v>
                </c:pt>
                <c:pt idx="258">
                  <c:v>20.9429792</c:v>
                </c:pt>
                <c:pt idx="259">
                  <c:v>20.9429792</c:v>
                </c:pt>
                <c:pt idx="260">
                  <c:v>20.9429792</c:v>
                </c:pt>
                <c:pt idx="261">
                  <c:v>20.9429792</c:v>
                </c:pt>
                <c:pt idx="262">
                  <c:v>20.9429792</c:v>
                </c:pt>
                <c:pt idx="263">
                  <c:v>20.9429792</c:v>
                </c:pt>
                <c:pt idx="264">
                  <c:v>20.9429792</c:v>
                </c:pt>
                <c:pt idx="265">
                  <c:v>20.9429792</c:v>
                </c:pt>
                <c:pt idx="266">
                  <c:v>20.9429792</c:v>
                </c:pt>
                <c:pt idx="267">
                  <c:v>20.9429792</c:v>
                </c:pt>
                <c:pt idx="268">
                  <c:v>20.9429792</c:v>
                </c:pt>
                <c:pt idx="269">
                  <c:v>20.9429792</c:v>
                </c:pt>
                <c:pt idx="270">
                  <c:v>20.9429792</c:v>
                </c:pt>
                <c:pt idx="271">
                  <c:v>20.9429792</c:v>
                </c:pt>
                <c:pt idx="272">
                  <c:v>20.9429792</c:v>
                </c:pt>
                <c:pt idx="273">
                  <c:v>20.9429792</c:v>
                </c:pt>
                <c:pt idx="274">
                  <c:v>20.9429792</c:v>
                </c:pt>
                <c:pt idx="275">
                  <c:v>20.9429792</c:v>
                </c:pt>
                <c:pt idx="276">
                  <c:v>20.9429792</c:v>
                </c:pt>
                <c:pt idx="277">
                  <c:v>20.9429792</c:v>
                </c:pt>
                <c:pt idx="278">
                  <c:v>20.9429792</c:v>
                </c:pt>
                <c:pt idx="279">
                  <c:v>20.9429792</c:v>
                </c:pt>
                <c:pt idx="280">
                  <c:v>20.9429792</c:v>
                </c:pt>
                <c:pt idx="281">
                  <c:v>20.9429792</c:v>
                </c:pt>
                <c:pt idx="282">
                  <c:v>20.9429792</c:v>
                </c:pt>
                <c:pt idx="283">
                  <c:v>20.9429792</c:v>
                </c:pt>
                <c:pt idx="284">
                  <c:v>20.9429792</c:v>
                </c:pt>
                <c:pt idx="285">
                  <c:v>20.9429792</c:v>
                </c:pt>
                <c:pt idx="286">
                  <c:v>20.9429792</c:v>
                </c:pt>
                <c:pt idx="287">
                  <c:v>20.9429792</c:v>
                </c:pt>
                <c:pt idx="288">
                  <c:v>20.9429792</c:v>
                </c:pt>
                <c:pt idx="289">
                  <c:v>20.9429792</c:v>
                </c:pt>
                <c:pt idx="290">
                  <c:v>20.9429792</c:v>
                </c:pt>
                <c:pt idx="291">
                  <c:v>20.9429792</c:v>
                </c:pt>
                <c:pt idx="292">
                  <c:v>20.9429792</c:v>
                </c:pt>
                <c:pt idx="293">
                  <c:v>20.9429792</c:v>
                </c:pt>
                <c:pt idx="294">
                  <c:v>20.9429792</c:v>
                </c:pt>
                <c:pt idx="295">
                  <c:v>20.9429792</c:v>
                </c:pt>
                <c:pt idx="296">
                  <c:v>20.943886666666668</c:v>
                </c:pt>
                <c:pt idx="297">
                  <c:v>20.944794133333335</c:v>
                </c:pt>
                <c:pt idx="298">
                  <c:v>20.9457016</c:v>
                </c:pt>
                <c:pt idx="299">
                  <c:v>20.946609066666667</c:v>
                </c:pt>
                <c:pt idx="300">
                  <c:v>20.947516533333332</c:v>
                </c:pt>
                <c:pt idx="301">
                  <c:v>20.949331466666667</c:v>
                </c:pt>
                <c:pt idx="302">
                  <c:v>20.950238933333335</c:v>
                </c:pt>
                <c:pt idx="303">
                  <c:v>20.952053866666663</c:v>
                </c:pt>
                <c:pt idx="304">
                  <c:v>20.953868799999999</c:v>
                </c:pt>
                <c:pt idx="305">
                  <c:v>20.956591200000002</c:v>
                </c:pt>
                <c:pt idx="306">
                  <c:v>20.959313599999998</c:v>
                </c:pt>
                <c:pt idx="307">
                  <c:v>20.961128533333333</c:v>
                </c:pt>
                <c:pt idx="308">
                  <c:v>20.962035999999998</c:v>
                </c:pt>
                <c:pt idx="309">
                  <c:v>20.962943466666662</c:v>
                </c:pt>
                <c:pt idx="310">
                  <c:v>20.964758399999997</c:v>
                </c:pt>
                <c:pt idx="311">
                  <c:v>20.967480800000001</c:v>
                </c:pt>
                <c:pt idx="312">
                  <c:v>20.969295733333333</c:v>
                </c:pt>
                <c:pt idx="313">
                  <c:v>20.971110666666664</c:v>
                </c:pt>
                <c:pt idx="314">
                  <c:v>20.972018133333332</c:v>
                </c:pt>
                <c:pt idx="315">
                  <c:v>20.9729256</c:v>
                </c:pt>
                <c:pt idx="316">
                  <c:v>20.9729256</c:v>
                </c:pt>
                <c:pt idx="317">
                  <c:v>20.9729256</c:v>
                </c:pt>
                <c:pt idx="318">
                  <c:v>20.9729256</c:v>
                </c:pt>
                <c:pt idx="319">
                  <c:v>20.973833066666668</c:v>
                </c:pt>
                <c:pt idx="320">
                  <c:v>20.975648000000003</c:v>
                </c:pt>
                <c:pt idx="321">
                  <c:v>20.979277866666663</c:v>
                </c:pt>
                <c:pt idx="322">
                  <c:v>20.982907733333331</c:v>
                </c:pt>
                <c:pt idx="323">
                  <c:v>20.986537600000002</c:v>
                </c:pt>
                <c:pt idx="324">
                  <c:v>20.98835253333333</c:v>
                </c:pt>
                <c:pt idx="325">
                  <c:v>20.989259999999998</c:v>
                </c:pt>
                <c:pt idx="326">
                  <c:v>20.989259999999998</c:v>
                </c:pt>
                <c:pt idx="327">
                  <c:v>20.989259999999998</c:v>
                </c:pt>
                <c:pt idx="328">
                  <c:v>20.990167466666666</c:v>
                </c:pt>
                <c:pt idx="329">
                  <c:v>20.991074933333334</c:v>
                </c:pt>
                <c:pt idx="330">
                  <c:v>20.991982399999998</c:v>
                </c:pt>
                <c:pt idx="331">
                  <c:v>20.991982399999998</c:v>
                </c:pt>
                <c:pt idx="332">
                  <c:v>20.991982399999998</c:v>
                </c:pt>
                <c:pt idx="333">
                  <c:v>20.991982399999998</c:v>
                </c:pt>
                <c:pt idx="334">
                  <c:v>20.991982399999998</c:v>
                </c:pt>
                <c:pt idx="335">
                  <c:v>20.991982399999998</c:v>
                </c:pt>
                <c:pt idx="336">
                  <c:v>20.991982399999998</c:v>
                </c:pt>
                <c:pt idx="337">
                  <c:v>20.992889866666662</c:v>
                </c:pt>
                <c:pt idx="338">
                  <c:v>20.99379733333333</c:v>
                </c:pt>
                <c:pt idx="339">
                  <c:v>20.994704799999997</c:v>
                </c:pt>
                <c:pt idx="340">
                  <c:v>20.994704799999997</c:v>
                </c:pt>
                <c:pt idx="341">
                  <c:v>20.994704799999997</c:v>
                </c:pt>
                <c:pt idx="342">
                  <c:v>20.995612266666665</c:v>
                </c:pt>
                <c:pt idx="343">
                  <c:v>20.996519733333333</c:v>
                </c:pt>
                <c:pt idx="344">
                  <c:v>20.997427199999997</c:v>
                </c:pt>
                <c:pt idx="345">
                  <c:v>20.997427199999997</c:v>
                </c:pt>
                <c:pt idx="346">
                  <c:v>20.998334666666665</c:v>
                </c:pt>
                <c:pt idx="347">
                  <c:v>20.999242133333333</c:v>
                </c:pt>
                <c:pt idx="348">
                  <c:v>21.0001496</c:v>
                </c:pt>
                <c:pt idx="349">
                  <c:v>21.0001496</c:v>
                </c:pt>
                <c:pt idx="350">
                  <c:v>21.001057066666664</c:v>
                </c:pt>
                <c:pt idx="351">
                  <c:v>21.002872</c:v>
                </c:pt>
                <c:pt idx="352">
                  <c:v>21.004686933333335</c:v>
                </c:pt>
                <c:pt idx="353">
                  <c:v>21.006501866666667</c:v>
                </c:pt>
                <c:pt idx="354">
                  <c:v>21.007409333333332</c:v>
                </c:pt>
                <c:pt idx="355">
                  <c:v>21.009224266666667</c:v>
                </c:pt>
                <c:pt idx="356">
                  <c:v>21.011039199999999</c:v>
                </c:pt>
                <c:pt idx="357">
                  <c:v>21.012854133333331</c:v>
                </c:pt>
                <c:pt idx="358">
                  <c:v>21.013761599999999</c:v>
                </c:pt>
                <c:pt idx="359">
                  <c:v>21.013761599999999</c:v>
                </c:pt>
                <c:pt idx="360">
                  <c:v>21.013761599999999</c:v>
                </c:pt>
                <c:pt idx="361">
                  <c:v>21.013761599999999</c:v>
                </c:pt>
                <c:pt idx="362">
                  <c:v>21.013761599999999</c:v>
                </c:pt>
                <c:pt idx="363">
                  <c:v>21.013761599999999</c:v>
                </c:pt>
                <c:pt idx="364">
                  <c:v>21.014669066666666</c:v>
                </c:pt>
                <c:pt idx="365">
                  <c:v>21.015576533333334</c:v>
                </c:pt>
                <c:pt idx="366">
                  <c:v>21.016483999999998</c:v>
                </c:pt>
                <c:pt idx="367">
                  <c:v>21.016483999999998</c:v>
                </c:pt>
                <c:pt idx="368">
                  <c:v>21.016483999999998</c:v>
                </c:pt>
                <c:pt idx="369">
                  <c:v>21.017391466666666</c:v>
                </c:pt>
                <c:pt idx="370">
                  <c:v>21.01829893333333</c:v>
                </c:pt>
                <c:pt idx="371">
                  <c:v>21.019206399999998</c:v>
                </c:pt>
                <c:pt idx="372">
                  <c:v>21.019206399999998</c:v>
                </c:pt>
                <c:pt idx="373">
                  <c:v>21.019206399999998</c:v>
                </c:pt>
                <c:pt idx="374">
                  <c:v>21.019206399999998</c:v>
                </c:pt>
                <c:pt idx="375">
                  <c:v>21.019206399999998</c:v>
                </c:pt>
                <c:pt idx="376">
                  <c:v>21.020113866666666</c:v>
                </c:pt>
                <c:pt idx="377">
                  <c:v>21.021021333333334</c:v>
                </c:pt>
                <c:pt idx="378">
                  <c:v>21.021928799999998</c:v>
                </c:pt>
                <c:pt idx="379">
                  <c:v>21.022836266666662</c:v>
                </c:pt>
                <c:pt idx="380">
                  <c:v>21.02374373333333</c:v>
                </c:pt>
                <c:pt idx="381">
                  <c:v>21.024651199999997</c:v>
                </c:pt>
                <c:pt idx="382">
                  <c:v>21.024651199999997</c:v>
                </c:pt>
                <c:pt idx="383">
                  <c:v>21.024651199999997</c:v>
                </c:pt>
                <c:pt idx="384">
                  <c:v>21.024651199999997</c:v>
                </c:pt>
                <c:pt idx="385">
                  <c:v>21.024651199999997</c:v>
                </c:pt>
                <c:pt idx="386">
                  <c:v>21.024651199999997</c:v>
                </c:pt>
                <c:pt idx="387">
                  <c:v>21.024651199999997</c:v>
                </c:pt>
                <c:pt idx="388">
                  <c:v>21.024651199999997</c:v>
                </c:pt>
                <c:pt idx="389">
                  <c:v>21.024651199999997</c:v>
                </c:pt>
                <c:pt idx="390">
                  <c:v>21.024651199999997</c:v>
                </c:pt>
                <c:pt idx="391">
                  <c:v>21.025558666666665</c:v>
                </c:pt>
                <c:pt idx="392">
                  <c:v>21.026466133333333</c:v>
                </c:pt>
                <c:pt idx="393">
                  <c:v>21.027373599999997</c:v>
                </c:pt>
                <c:pt idx="394">
                  <c:v>21.027373599999997</c:v>
                </c:pt>
                <c:pt idx="395">
                  <c:v>21.027373599999997</c:v>
                </c:pt>
                <c:pt idx="396">
                  <c:v>21.028281066666665</c:v>
                </c:pt>
                <c:pt idx="397">
                  <c:v>21.029188533333333</c:v>
                </c:pt>
                <c:pt idx="398">
                  <c:v>21.031003466666665</c:v>
                </c:pt>
                <c:pt idx="399">
                  <c:v>21.031910933333332</c:v>
                </c:pt>
                <c:pt idx="400">
                  <c:v>21.0328184</c:v>
                </c:pt>
                <c:pt idx="401">
                  <c:v>21.033725866666668</c:v>
                </c:pt>
                <c:pt idx="402">
                  <c:v>21.034633333333336</c:v>
                </c:pt>
                <c:pt idx="403">
                  <c:v>21.0355408</c:v>
                </c:pt>
                <c:pt idx="404">
                  <c:v>21.036448266666667</c:v>
                </c:pt>
                <c:pt idx="405">
                  <c:v>21.037355733333332</c:v>
                </c:pt>
                <c:pt idx="406">
                  <c:v>21.039170666666667</c:v>
                </c:pt>
                <c:pt idx="407">
                  <c:v>21.040078133333335</c:v>
                </c:pt>
                <c:pt idx="408">
                  <c:v>21.041893066666663</c:v>
                </c:pt>
                <c:pt idx="409">
                  <c:v>21.042800533333331</c:v>
                </c:pt>
                <c:pt idx="410">
                  <c:v>21.043707999999999</c:v>
                </c:pt>
                <c:pt idx="411">
                  <c:v>21.043707999999999</c:v>
                </c:pt>
                <c:pt idx="412">
                  <c:v>21.044615466666666</c:v>
                </c:pt>
                <c:pt idx="413">
                  <c:v>21.045522933333334</c:v>
                </c:pt>
                <c:pt idx="414">
                  <c:v>21.047337866666666</c:v>
                </c:pt>
                <c:pt idx="415">
                  <c:v>21.04824533333333</c:v>
                </c:pt>
                <c:pt idx="416">
                  <c:v>21.049152799999998</c:v>
                </c:pt>
                <c:pt idx="417">
                  <c:v>21.050060266666666</c:v>
                </c:pt>
                <c:pt idx="418">
                  <c:v>21.050967733333334</c:v>
                </c:pt>
                <c:pt idx="419">
                  <c:v>21.051875199999998</c:v>
                </c:pt>
                <c:pt idx="420">
                  <c:v>21.051875199999998</c:v>
                </c:pt>
                <c:pt idx="421">
                  <c:v>21.052782666666662</c:v>
                </c:pt>
                <c:pt idx="422">
                  <c:v>21.05369013333333</c:v>
                </c:pt>
                <c:pt idx="423">
                  <c:v>21.054597599999997</c:v>
                </c:pt>
                <c:pt idx="424">
                  <c:v>21.055505066666665</c:v>
                </c:pt>
                <c:pt idx="425">
                  <c:v>21.056412533333333</c:v>
                </c:pt>
                <c:pt idx="426">
                  <c:v>21.058227466666665</c:v>
                </c:pt>
                <c:pt idx="427">
                  <c:v>21.059134933333333</c:v>
                </c:pt>
                <c:pt idx="428">
                  <c:v>21.0600424</c:v>
                </c:pt>
                <c:pt idx="429">
                  <c:v>21.0600424</c:v>
                </c:pt>
                <c:pt idx="430">
                  <c:v>21.060949866666665</c:v>
                </c:pt>
                <c:pt idx="431">
                  <c:v>21.0627648</c:v>
                </c:pt>
                <c:pt idx="432">
                  <c:v>21.065487200000003</c:v>
                </c:pt>
                <c:pt idx="433">
                  <c:v>21.067302133333332</c:v>
                </c:pt>
                <c:pt idx="434">
                  <c:v>21.068209599999999</c:v>
                </c:pt>
                <c:pt idx="435">
                  <c:v>21.068209599999999</c:v>
                </c:pt>
                <c:pt idx="436">
                  <c:v>21.069117066666667</c:v>
                </c:pt>
                <c:pt idx="437">
                  <c:v>21.070024533333335</c:v>
                </c:pt>
                <c:pt idx="438">
                  <c:v>21.070931999999999</c:v>
                </c:pt>
                <c:pt idx="439">
                  <c:v>21.070931999999999</c:v>
                </c:pt>
                <c:pt idx="440">
                  <c:v>21.070931999999999</c:v>
                </c:pt>
                <c:pt idx="441">
                  <c:v>21.070931999999999</c:v>
                </c:pt>
                <c:pt idx="442">
                  <c:v>21.071839466666663</c:v>
                </c:pt>
                <c:pt idx="443">
                  <c:v>21.072746933333331</c:v>
                </c:pt>
                <c:pt idx="444">
                  <c:v>21.073654399999999</c:v>
                </c:pt>
                <c:pt idx="445">
                  <c:v>21.073654399999999</c:v>
                </c:pt>
                <c:pt idx="446">
                  <c:v>21.073654399999999</c:v>
                </c:pt>
                <c:pt idx="447">
                  <c:v>21.073654399999999</c:v>
                </c:pt>
                <c:pt idx="448">
                  <c:v>21.073654399999999</c:v>
                </c:pt>
                <c:pt idx="449">
                  <c:v>21.073654399999999</c:v>
                </c:pt>
                <c:pt idx="450">
                  <c:v>21.073654399999999</c:v>
                </c:pt>
                <c:pt idx="451">
                  <c:v>21.073654399999999</c:v>
                </c:pt>
                <c:pt idx="452">
                  <c:v>21.073654399999999</c:v>
                </c:pt>
                <c:pt idx="453">
                  <c:v>21.074561866666667</c:v>
                </c:pt>
                <c:pt idx="454">
                  <c:v>21.075469333333334</c:v>
                </c:pt>
                <c:pt idx="455">
                  <c:v>21.076376799999998</c:v>
                </c:pt>
                <c:pt idx="456">
                  <c:v>21.076376799999998</c:v>
                </c:pt>
                <c:pt idx="457">
                  <c:v>21.076376799999998</c:v>
                </c:pt>
                <c:pt idx="458">
                  <c:v>21.076376799999998</c:v>
                </c:pt>
                <c:pt idx="459">
                  <c:v>21.076376799999998</c:v>
                </c:pt>
                <c:pt idx="460">
                  <c:v>21.076376799999998</c:v>
                </c:pt>
                <c:pt idx="461">
                  <c:v>21.076376799999998</c:v>
                </c:pt>
                <c:pt idx="462">
                  <c:v>21.076376799999998</c:v>
                </c:pt>
                <c:pt idx="463">
                  <c:v>21.076376799999998</c:v>
                </c:pt>
                <c:pt idx="464">
                  <c:v>21.076376799999998</c:v>
                </c:pt>
                <c:pt idx="465">
                  <c:v>21.076376799999998</c:v>
                </c:pt>
                <c:pt idx="466">
                  <c:v>21.076376799999998</c:v>
                </c:pt>
                <c:pt idx="467">
                  <c:v>21.076376799999998</c:v>
                </c:pt>
                <c:pt idx="468">
                  <c:v>21.077284266666666</c:v>
                </c:pt>
                <c:pt idx="469">
                  <c:v>21.07819173333333</c:v>
                </c:pt>
                <c:pt idx="470">
                  <c:v>21.079099199999998</c:v>
                </c:pt>
                <c:pt idx="471">
                  <c:v>21.079099199999998</c:v>
                </c:pt>
                <c:pt idx="472">
                  <c:v>21.079099199999998</c:v>
                </c:pt>
                <c:pt idx="473">
                  <c:v>21.079099199999998</c:v>
                </c:pt>
                <c:pt idx="474">
                  <c:v>21.080006666666666</c:v>
                </c:pt>
                <c:pt idx="475">
                  <c:v>21.080914133333334</c:v>
                </c:pt>
                <c:pt idx="476">
                  <c:v>21.081821599999998</c:v>
                </c:pt>
                <c:pt idx="477">
                  <c:v>21.082729066666662</c:v>
                </c:pt>
                <c:pt idx="478">
                  <c:v>21.08363653333333</c:v>
                </c:pt>
                <c:pt idx="479">
                  <c:v>21.086358933333333</c:v>
                </c:pt>
                <c:pt idx="480">
                  <c:v>21.089081333333329</c:v>
                </c:pt>
                <c:pt idx="481">
                  <c:v>21.0927112</c:v>
                </c:pt>
                <c:pt idx="482">
                  <c:v>21.094526133333336</c:v>
                </c:pt>
                <c:pt idx="483">
                  <c:v>21.096341066666668</c:v>
                </c:pt>
                <c:pt idx="484">
                  <c:v>21.097248533333332</c:v>
                </c:pt>
                <c:pt idx="485">
                  <c:v>21.098155999999999</c:v>
                </c:pt>
                <c:pt idx="486">
                  <c:v>21.098155999999999</c:v>
                </c:pt>
                <c:pt idx="487">
                  <c:v>21.099063466666667</c:v>
                </c:pt>
                <c:pt idx="488">
                  <c:v>21.099970933333335</c:v>
                </c:pt>
                <c:pt idx="489">
                  <c:v>21.100878399999999</c:v>
                </c:pt>
                <c:pt idx="490">
                  <c:v>21.100878399999999</c:v>
                </c:pt>
                <c:pt idx="491">
                  <c:v>21.101785866666663</c:v>
                </c:pt>
                <c:pt idx="492">
                  <c:v>21.102693333333331</c:v>
                </c:pt>
                <c:pt idx="493">
                  <c:v>21.103600799999999</c:v>
                </c:pt>
                <c:pt idx="494">
                  <c:v>21.103600799999999</c:v>
                </c:pt>
                <c:pt idx="495">
                  <c:v>21.103600799999999</c:v>
                </c:pt>
                <c:pt idx="496">
                  <c:v>21.104508266666667</c:v>
                </c:pt>
                <c:pt idx="497">
                  <c:v>21.105415733333334</c:v>
                </c:pt>
                <c:pt idx="498">
                  <c:v>21.106323199999999</c:v>
                </c:pt>
                <c:pt idx="499">
                  <c:v>21.107230666666666</c:v>
                </c:pt>
                <c:pt idx="500">
                  <c:v>21.10813813333333</c:v>
                </c:pt>
                <c:pt idx="501">
                  <c:v>21.109045599999998</c:v>
                </c:pt>
                <c:pt idx="502">
                  <c:v>21.109953066666666</c:v>
                </c:pt>
                <c:pt idx="503">
                  <c:v>21.110860533333334</c:v>
                </c:pt>
                <c:pt idx="504">
                  <c:v>21.111767999999998</c:v>
                </c:pt>
                <c:pt idx="505">
                  <c:v>21.111767999999998</c:v>
                </c:pt>
                <c:pt idx="506">
                  <c:v>21.111767999999998</c:v>
                </c:pt>
                <c:pt idx="507">
                  <c:v>21.111767999999998</c:v>
                </c:pt>
                <c:pt idx="508">
                  <c:v>21.112675466666662</c:v>
                </c:pt>
                <c:pt idx="509">
                  <c:v>21.11358293333333</c:v>
                </c:pt>
                <c:pt idx="510">
                  <c:v>21.114490399999998</c:v>
                </c:pt>
                <c:pt idx="511">
                  <c:v>21.114490399999998</c:v>
                </c:pt>
                <c:pt idx="512">
                  <c:v>21.115397866666665</c:v>
                </c:pt>
                <c:pt idx="513">
                  <c:v>21.116305333333333</c:v>
                </c:pt>
                <c:pt idx="514">
                  <c:v>21.117212799999997</c:v>
                </c:pt>
                <c:pt idx="515">
                  <c:v>21.117212799999997</c:v>
                </c:pt>
                <c:pt idx="516">
                  <c:v>21.117212799999997</c:v>
                </c:pt>
                <c:pt idx="517">
                  <c:v>21.117212799999997</c:v>
                </c:pt>
                <c:pt idx="518">
                  <c:v>21.118120266666665</c:v>
                </c:pt>
                <c:pt idx="519">
                  <c:v>21.119027733333333</c:v>
                </c:pt>
                <c:pt idx="520">
                  <c:v>21.1199352</c:v>
                </c:pt>
                <c:pt idx="521">
                  <c:v>21.1199352</c:v>
                </c:pt>
                <c:pt idx="522">
                  <c:v>21.120842666666665</c:v>
                </c:pt>
                <c:pt idx="523">
                  <c:v>21.121750133333332</c:v>
                </c:pt>
                <c:pt idx="524">
                  <c:v>21.1226576</c:v>
                </c:pt>
                <c:pt idx="525">
                  <c:v>21.1226576</c:v>
                </c:pt>
                <c:pt idx="526">
                  <c:v>21.1226576</c:v>
                </c:pt>
                <c:pt idx="527">
                  <c:v>21.1226576</c:v>
                </c:pt>
                <c:pt idx="528">
                  <c:v>21.1226576</c:v>
                </c:pt>
                <c:pt idx="529">
                  <c:v>21.1226576</c:v>
                </c:pt>
                <c:pt idx="530">
                  <c:v>21.1226576</c:v>
                </c:pt>
                <c:pt idx="531">
                  <c:v>21.1226576</c:v>
                </c:pt>
                <c:pt idx="532">
                  <c:v>21.1226576</c:v>
                </c:pt>
                <c:pt idx="533">
                  <c:v>21.1226576</c:v>
                </c:pt>
                <c:pt idx="534">
                  <c:v>21.1226576</c:v>
                </c:pt>
                <c:pt idx="535">
                  <c:v>21.1226576</c:v>
                </c:pt>
                <c:pt idx="536">
                  <c:v>21.1226576</c:v>
                </c:pt>
                <c:pt idx="537">
                  <c:v>21.1226576</c:v>
                </c:pt>
                <c:pt idx="538">
                  <c:v>21.1226576</c:v>
                </c:pt>
                <c:pt idx="539">
                  <c:v>21.123565066666668</c:v>
                </c:pt>
                <c:pt idx="540">
                  <c:v>21.125380000000003</c:v>
                </c:pt>
                <c:pt idx="541">
                  <c:v>21.127194933333332</c:v>
                </c:pt>
                <c:pt idx="542">
                  <c:v>21.1281024</c:v>
                </c:pt>
                <c:pt idx="543">
                  <c:v>21.129009866666667</c:v>
                </c:pt>
                <c:pt idx="544">
                  <c:v>21.129917333333335</c:v>
                </c:pt>
                <c:pt idx="545">
                  <c:v>21.130824799999999</c:v>
                </c:pt>
                <c:pt idx="546">
                  <c:v>21.130824799999999</c:v>
                </c:pt>
                <c:pt idx="547">
                  <c:v>21.130824799999999</c:v>
                </c:pt>
                <c:pt idx="548">
                  <c:v>21.130824799999999</c:v>
                </c:pt>
                <c:pt idx="549">
                  <c:v>21.130824799999999</c:v>
                </c:pt>
                <c:pt idx="550">
                  <c:v>21.130824799999999</c:v>
                </c:pt>
                <c:pt idx="551">
                  <c:v>21.131732266666663</c:v>
                </c:pt>
                <c:pt idx="552">
                  <c:v>21.132639733333331</c:v>
                </c:pt>
                <c:pt idx="553">
                  <c:v>21.133547199999999</c:v>
                </c:pt>
                <c:pt idx="554">
                  <c:v>21.134454666666667</c:v>
                </c:pt>
                <c:pt idx="555">
                  <c:v>21.136269600000002</c:v>
                </c:pt>
                <c:pt idx="556">
                  <c:v>21.13808453333333</c:v>
                </c:pt>
                <c:pt idx="557">
                  <c:v>21.138991999999998</c:v>
                </c:pt>
                <c:pt idx="558">
                  <c:v>21.139899466666666</c:v>
                </c:pt>
                <c:pt idx="559">
                  <c:v>21.140806933333334</c:v>
                </c:pt>
                <c:pt idx="560">
                  <c:v>21.141714399999998</c:v>
                </c:pt>
                <c:pt idx="561">
                  <c:v>21.141714399999998</c:v>
                </c:pt>
                <c:pt idx="562">
                  <c:v>21.141714399999998</c:v>
                </c:pt>
                <c:pt idx="563">
                  <c:v>21.141714399999998</c:v>
                </c:pt>
                <c:pt idx="564">
                  <c:v>21.141714399999998</c:v>
                </c:pt>
                <c:pt idx="565">
                  <c:v>21.141714399999998</c:v>
                </c:pt>
                <c:pt idx="566">
                  <c:v>21.141714399999998</c:v>
                </c:pt>
                <c:pt idx="567">
                  <c:v>21.141714399999998</c:v>
                </c:pt>
                <c:pt idx="568">
                  <c:v>21.142621866666662</c:v>
                </c:pt>
                <c:pt idx="569">
                  <c:v>21.144436799999998</c:v>
                </c:pt>
                <c:pt idx="570">
                  <c:v>21.146251733333333</c:v>
                </c:pt>
                <c:pt idx="571">
                  <c:v>21.147159199999997</c:v>
                </c:pt>
                <c:pt idx="572">
                  <c:v>21.147159199999997</c:v>
                </c:pt>
                <c:pt idx="573">
                  <c:v>21.148066666666665</c:v>
                </c:pt>
                <c:pt idx="574">
                  <c:v>21.148974133333333</c:v>
                </c:pt>
                <c:pt idx="575">
                  <c:v>21.149881600000001</c:v>
                </c:pt>
                <c:pt idx="576">
                  <c:v>21.149881600000001</c:v>
                </c:pt>
                <c:pt idx="577">
                  <c:v>21.149881600000001</c:v>
                </c:pt>
                <c:pt idx="578">
                  <c:v>21.149881600000001</c:v>
                </c:pt>
                <c:pt idx="579">
                  <c:v>21.150789066666665</c:v>
                </c:pt>
                <c:pt idx="580">
                  <c:v>21.151696533333332</c:v>
                </c:pt>
                <c:pt idx="581">
                  <c:v>21.152604</c:v>
                </c:pt>
                <c:pt idx="582">
                  <c:v>21.152604</c:v>
                </c:pt>
                <c:pt idx="583">
                  <c:v>21.152604</c:v>
                </c:pt>
                <c:pt idx="584">
                  <c:v>21.152604</c:v>
                </c:pt>
                <c:pt idx="585">
                  <c:v>21.152604</c:v>
                </c:pt>
                <c:pt idx="586">
                  <c:v>21.152604</c:v>
                </c:pt>
                <c:pt idx="587">
                  <c:v>21.152604</c:v>
                </c:pt>
                <c:pt idx="588">
                  <c:v>21.152604</c:v>
                </c:pt>
                <c:pt idx="589">
                  <c:v>21.152604</c:v>
                </c:pt>
                <c:pt idx="590">
                  <c:v>21.152604</c:v>
                </c:pt>
                <c:pt idx="591">
                  <c:v>21.152604</c:v>
                </c:pt>
                <c:pt idx="592">
                  <c:v>21.152604</c:v>
                </c:pt>
                <c:pt idx="593">
                  <c:v>21.152604</c:v>
                </c:pt>
                <c:pt idx="594">
                  <c:v>21.152604</c:v>
                </c:pt>
                <c:pt idx="595">
                  <c:v>21.152604</c:v>
                </c:pt>
                <c:pt idx="596">
                  <c:v>21.153511466666668</c:v>
                </c:pt>
                <c:pt idx="597">
                  <c:v>21.154418933333336</c:v>
                </c:pt>
                <c:pt idx="598">
                  <c:v>21.1553264</c:v>
                </c:pt>
                <c:pt idx="599">
                  <c:v>21.1553264</c:v>
                </c:pt>
                <c:pt idx="600">
                  <c:v>21.1553264</c:v>
                </c:pt>
                <c:pt idx="601">
                  <c:v>21.156233866666668</c:v>
                </c:pt>
                <c:pt idx="602">
                  <c:v>21.157141333333332</c:v>
                </c:pt>
                <c:pt idx="603">
                  <c:v>21.1580488</c:v>
                </c:pt>
                <c:pt idx="604">
                  <c:v>21.1580488</c:v>
                </c:pt>
                <c:pt idx="605">
                  <c:v>21.1580488</c:v>
                </c:pt>
                <c:pt idx="606">
                  <c:v>21.1580488</c:v>
                </c:pt>
                <c:pt idx="607">
                  <c:v>21.158956266666667</c:v>
                </c:pt>
                <c:pt idx="608">
                  <c:v>21.159863733333335</c:v>
                </c:pt>
                <c:pt idx="609">
                  <c:v>21.160771199999999</c:v>
                </c:pt>
                <c:pt idx="610">
                  <c:v>21.160771199999999</c:v>
                </c:pt>
                <c:pt idx="611">
                  <c:v>21.160771199999999</c:v>
                </c:pt>
                <c:pt idx="612">
                  <c:v>21.204329599999998</c:v>
                </c:pt>
                <c:pt idx="613">
                  <c:v>21.330467466666665</c:v>
                </c:pt>
                <c:pt idx="614">
                  <c:v>21.545537066666668</c:v>
                </c:pt>
                <c:pt idx="615">
                  <c:v>21.799627733333327</c:v>
                </c:pt>
                <c:pt idx="616">
                  <c:v>22.051903466666669</c:v>
                </c:pt>
                <c:pt idx="617">
                  <c:v>22.296919466666665</c:v>
                </c:pt>
                <c:pt idx="618">
                  <c:v>22.538305599999997</c:v>
                </c:pt>
                <c:pt idx="619">
                  <c:v>22.781506666666662</c:v>
                </c:pt>
                <c:pt idx="620">
                  <c:v>23.022892799999994</c:v>
                </c:pt>
                <c:pt idx="621">
                  <c:v>23.267001333333329</c:v>
                </c:pt>
                <c:pt idx="622">
                  <c:v>23.512017333333333</c:v>
                </c:pt>
                <c:pt idx="623">
                  <c:v>23.758848266666664</c:v>
                </c:pt>
                <c:pt idx="624">
                  <c:v>24.010216533333335</c:v>
                </c:pt>
                <c:pt idx="625">
                  <c:v>24.261584799999998</c:v>
                </c:pt>
                <c:pt idx="626">
                  <c:v>24.516582933333328</c:v>
                </c:pt>
                <c:pt idx="627">
                  <c:v>24.771581066666666</c:v>
                </c:pt>
                <c:pt idx="628">
                  <c:v>25.025671733333329</c:v>
                </c:pt>
                <c:pt idx="629">
                  <c:v>25.27704</c:v>
                </c:pt>
                <c:pt idx="630">
                  <c:v>25.520241066666667</c:v>
                </c:pt>
                <c:pt idx="631">
                  <c:v>25.7561824</c:v>
                </c:pt>
                <c:pt idx="632">
                  <c:v>25.984863999999998</c:v>
                </c:pt>
                <c:pt idx="633">
                  <c:v>26.210823199999997</c:v>
                </c:pt>
                <c:pt idx="634">
                  <c:v>26.439504799999998</c:v>
                </c:pt>
                <c:pt idx="635">
                  <c:v>26.665464</c:v>
                </c:pt>
                <c:pt idx="636">
                  <c:v>26.889608266666666</c:v>
                </c:pt>
                <c:pt idx="637">
                  <c:v>27.106492799999998</c:v>
                </c:pt>
                <c:pt idx="638">
                  <c:v>27.322469866666665</c:v>
                </c:pt>
                <c:pt idx="639">
                  <c:v>27.534817066666665</c:v>
                </c:pt>
                <c:pt idx="640">
                  <c:v>27.748979199999997</c:v>
                </c:pt>
                <c:pt idx="641">
                  <c:v>27.962233866666665</c:v>
                </c:pt>
                <c:pt idx="642">
                  <c:v>28.180933333333332</c:v>
                </c:pt>
                <c:pt idx="643">
                  <c:v>28.405077599999998</c:v>
                </c:pt>
                <c:pt idx="644">
                  <c:v>28.636481599999996</c:v>
                </c:pt>
                <c:pt idx="645">
                  <c:v>28.870607999999994</c:v>
                </c:pt>
                <c:pt idx="646">
                  <c:v>29.098382133333331</c:v>
                </c:pt>
                <c:pt idx="647">
                  <c:v>29.320711466666666</c:v>
                </c:pt>
                <c:pt idx="648">
                  <c:v>29.536688533333333</c:v>
                </c:pt>
                <c:pt idx="649">
                  <c:v>29.759017866666667</c:v>
                </c:pt>
                <c:pt idx="650">
                  <c:v>29.984069599999998</c:v>
                </c:pt>
                <c:pt idx="651">
                  <c:v>30.214566133333332</c:v>
                </c:pt>
                <c:pt idx="652">
                  <c:v>30.447785066666665</c:v>
                </c:pt>
                <c:pt idx="653">
                  <c:v>30.681003999999998</c:v>
                </c:pt>
                <c:pt idx="654">
                  <c:v>30.910593066666664</c:v>
                </c:pt>
                <c:pt idx="655">
                  <c:v>31.125662666666667</c:v>
                </c:pt>
                <c:pt idx="656">
                  <c:v>31.336194933333331</c:v>
                </c:pt>
                <c:pt idx="657">
                  <c:v>31.542189866666664</c:v>
                </c:pt>
                <c:pt idx="658">
                  <c:v>31.754537066666661</c:v>
                </c:pt>
                <c:pt idx="659">
                  <c:v>31.966884266666664</c:v>
                </c:pt>
                <c:pt idx="660">
                  <c:v>32.189213599999995</c:v>
                </c:pt>
                <c:pt idx="661">
                  <c:v>32.414265333333326</c:v>
                </c:pt>
                <c:pt idx="662">
                  <c:v>32.642946933333327</c:v>
                </c:pt>
                <c:pt idx="663">
                  <c:v>32.864368799999994</c:v>
                </c:pt>
                <c:pt idx="664">
                  <c:v>33.079438400000001</c:v>
                </c:pt>
                <c:pt idx="665">
                  <c:v>33.288155733333333</c:v>
                </c:pt>
                <c:pt idx="666">
                  <c:v>33.495965599999998</c:v>
                </c:pt>
                <c:pt idx="667">
                  <c:v>33.707405333333334</c:v>
                </c:pt>
                <c:pt idx="668">
                  <c:v>33.921567466666659</c:v>
                </c:pt>
                <c:pt idx="669">
                  <c:v>34.139359466666669</c:v>
                </c:pt>
                <c:pt idx="670">
                  <c:v>34.354429066666668</c:v>
                </c:pt>
                <c:pt idx="671">
                  <c:v>34.572221066666664</c:v>
                </c:pt>
                <c:pt idx="672">
                  <c:v>34.784568266666668</c:v>
                </c:pt>
                <c:pt idx="673">
                  <c:v>34.99963786666666</c:v>
                </c:pt>
                <c:pt idx="674">
                  <c:v>35.215614933333335</c:v>
                </c:pt>
                <c:pt idx="675">
                  <c:v>35.440666666666665</c:v>
                </c:pt>
                <c:pt idx="676">
                  <c:v>35.667533333333331</c:v>
                </c:pt>
                <c:pt idx="677">
                  <c:v>35.887140266666663</c:v>
                </c:pt>
                <c:pt idx="678">
                  <c:v>36.093135199999999</c:v>
                </c:pt>
                <c:pt idx="679">
                  <c:v>36.289147999999997</c:v>
                </c:pt>
                <c:pt idx="680">
                  <c:v>36.476993599999993</c:v>
                </c:pt>
                <c:pt idx="681">
                  <c:v>36.6621168</c:v>
                </c:pt>
                <c:pt idx="682">
                  <c:v>36.840887733333325</c:v>
                </c:pt>
                <c:pt idx="683">
                  <c:v>37.022381066666661</c:v>
                </c:pt>
                <c:pt idx="684">
                  <c:v>37.211134133333324</c:v>
                </c:pt>
                <c:pt idx="685">
                  <c:v>37.410776800000001</c:v>
                </c:pt>
                <c:pt idx="686">
                  <c:v>37.620401600000001</c:v>
                </c:pt>
                <c:pt idx="687">
                  <c:v>37.832748799999997</c:v>
                </c:pt>
                <c:pt idx="688">
                  <c:v>38.044188533333333</c:v>
                </c:pt>
                <c:pt idx="689">
                  <c:v>38.248368533333334</c:v>
                </c:pt>
                <c:pt idx="690">
                  <c:v>38.444381333333332</c:v>
                </c:pt>
                <c:pt idx="691">
                  <c:v>38.639486666666663</c:v>
                </c:pt>
                <c:pt idx="692">
                  <c:v>38.840944266666661</c:v>
                </c:pt>
                <c:pt idx="693">
                  <c:v>39.050569066666661</c:v>
                </c:pt>
                <c:pt idx="694">
                  <c:v>39.262916266666664</c:v>
                </c:pt>
                <c:pt idx="695">
                  <c:v>39.475263466666668</c:v>
                </c:pt>
                <c:pt idx="696">
                  <c:v>39.682165866666665</c:v>
                </c:pt>
                <c:pt idx="697">
                  <c:v>39.885438399999998</c:v>
                </c:pt>
                <c:pt idx="698">
                  <c:v>40.076006399999997</c:v>
                </c:pt>
                <c:pt idx="699">
                  <c:v>40.258407200000001</c:v>
                </c:pt>
                <c:pt idx="700">
                  <c:v>40.432640799999994</c:v>
                </c:pt>
                <c:pt idx="701">
                  <c:v>40.611411733333334</c:v>
                </c:pt>
                <c:pt idx="702">
                  <c:v>40.801072266666665</c:v>
                </c:pt>
                <c:pt idx="703">
                  <c:v>41.001622399999995</c:v>
                </c:pt>
                <c:pt idx="704">
                  <c:v>41.211247199999995</c:v>
                </c:pt>
                <c:pt idx="705">
                  <c:v>41.41905706666666</c:v>
                </c:pt>
                <c:pt idx="706">
                  <c:v>41.624144533333329</c:v>
                </c:pt>
                <c:pt idx="707">
                  <c:v>41.816527466666663</c:v>
                </c:pt>
                <c:pt idx="708">
                  <c:v>41.999835733333335</c:v>
                </c:pt>
                <c:pt idx="709">
                  <c:v>42.1722544</c:v>
                </c:pt>
                <c:pt idx="710">
                  <c:v>42.34285813333333</c:v>
                </c:pt>
                <c:pt idx="711">
                  <c:v>42.518906666666666</c:v>
                </c:pt>
                <c:pt idx="712">
                  <c:v>42.706752266666662</c:v>
                </c:pt>
                <c:pt idx="713">
                  <c:v>42.904579999999989</c:v>
                </c:pt>
                <c:pt idx="714">
                  <c:v>43.10240773333333</c:v>
                </c:pt>
                <c:pt idx="715">
                  <c:v>43.295698133333325</c:v>
                </c:pt>
                <c:pt idx="716">
                  <c:v>43.480821333333324</c:v>
                </c:pt>
                <c:pt idx="717">
                  <c:v>43.659592266666664</c:v>
                </c:pt>
                <c:pt idx="718">
                  <c:v>43.831103466666661</c:v>
                </c:pt>
                <c:pt idx="719">
                  <c:v>44.004429600000002</c:v>
                </c:pt>
                <c:pt idx="720">
                  <c:v>44.176848266666667</c:v>
                </c:pt>
                <c:pt idx="721">
                  <c:v>44.351989333333336</c:v>
                </c:pt>
                <c:pt idx="722">
                  <c:v>44.527130399999997</c:v>
                </c:pt>
                <c:pt idx="723">
                  <c:v>44.708623733333333</c:v>
                </c:pt>
                <c:pt idx="724">
                  <c:v>44.8946544</c:v>
                </c:pt>
                <c:pt idx="725">
                  <c:v>45.080685066666661</c:v>
                </c:pt>
                <c:pt idx="726">
                  <c:v>45.26580826666666</c:v>
                </c:pt>
                <c:pt idx="727">
                  <c:v>45.441856800000004</c:v>
                </c:pt>
                <c:pt idx="728">
                  <c:v>45.612460533333326</c:v>
                </c:pt>
                <c:pt idx="729">
                  <c:v>45.774897066666661</c:v>
                </c:pt>
                <c:pt idx="730">
                  <c:v>45.939148533333331</c:v>
                </c:pt>
                <c:pt idx="731">
                  <c:v>46.107029866666664</c:v>
                </c:pt>
                <c:pt idx="732">
                  <c:v>46.275818666666659</c:v>
                </c:pt>
                <c:pt idx="733">
                  <c:v>46.447329866666657</c:v>
                </c:pt>
                <c:pt idx="734">
                  <c:v>46.611581333333334</c:v>
                </c:pt>
                <c:pt idx="735">
                  <c:v>46.774017866666668</c:v>
                </c:pt>
                <c:pt idx="736">
                  <c:v>46.931917066666664</c:v>
                </c:pt>
                <c:pt idx="737">
                  <c:v>47.088001333333331</c:v>
                </c:pt>
                <c:pt idx="738">
                  <c:v>47.237733333333324</c:v>
                </c:pt>
                <c:pt idx="739">
                  <c:v>47.381113066666664</c:v>
                </c:pt>
                <c:pt idx="740">
                  <c:v>47.519955466666659</c:v>
                </c:pt>
                <c:pt idx="741">
                  <c:v>47.665150133333327</c:v>
                </c:pt>
                <c:pt idx="742">
                  <c:v>47.818511999999998</c:v>
                </c:pt>
                <c:pt idx="743">
                  <c:v>47.986393333333325</c:v>
                </c:pt>
                <c:pt idx="744">
                  <c:v>48.167886666666654</c:v>
                </c:pt>
                <c:pt idx="745">
                  <c:v>48.355732266666656</c:v>
                </c:pt>
                <c:pt idx="746">
                  <c:v>48.549022666666666</c:v>
                </c:pt>
                <c:pt idx="747">
                  <c:v>48.734145866666665</c:v>
                </c:pt>
                <c:pt idx="748">
                  <c:v>48.914731733333326</c:v>
                </c:pt>
                <c:pt idx="749">
                  <c:v>49.08261306666666</c:v>
                </c:pt>
                <c:pt idx="750">
                  <c:v>49.245957066666669</c:v>
                </c:pt>
                <c:pt idx="751">
                  <c:v>49.411116</c:v>
                </c:pt>
                <c:pt idx="752">
                  <c:v>49.57536746666667</c:v>
                </c:pt>
                <c:pt idx="753">
                  <c:v>49.741433866666661</c:v>
                </c:pt>
                <c:pt idx="754">
                  <c:v>49.902962933333335</c:v>
                </c:pt>
                <c:pt idx="755">
                  <c:v>50.06721439999999</c:v>
                </c:pt>
                <c:pt idx="756">
                  <c:v>50.229650933333325</c:v>
                </c:pt>
                <c:pt idx="757">
                  <c:v>50.384827733333331</c:v>
                </c:pt>
                <c:pt idx="758">
                  <c:v>50.530929866666661</c:v>
                </c:pt>
                <c:pt idx="759">
                  <c:v>50.667049866666652</c:v>
                </c:pt>
                <c:pt idx="760">
                  <c:v>50.79954</c:v>
                </c:pt>
                <c:pt idx="761">
                  <c:v>50.932030133333321</c:v>
                </c:pt>
                <c:pt idx="762">
                  <c:v>51.067242666666665</c:v>
                </c:pt>
                <c:pt idx="763">
                  <c:v>51.205177599999992</c:v>
                </c:pt>
                <c:pt idx="764">
                  <c:v>51.348557333333332</c:v>
                </c:pt>
                <c:pt idx="765">
                  <c:v>51.493751999999994</c:v>
                </c:pt>
                <c:pt idx="766">
                  <c:v>51.637131733333327</c:v>
                </c:pt>
                <c:pt idx="767">
                  <c:v>51.778696533333324</c:v>
                </c:pt>
                <c:pt idx="768">
                  <c:v>51.917538933333333</c:v>
                </c:pt>
                <c:pt idx="769">
                  <c:v>52.055473866666659</c:v>
                </c:pt>
                <c:pt idx="770">
                  <c:v>52.187963999999994</c:v>
                </c:pt>
                <c:pt idx="771">
                  <c:v>52.317731733333325</c:v>
                </c:pt>
                <c:pt idx="772">
                  <c:v>52.443869599999992</c:v>
                </c:pt>
                <c:pt idx="773">
                  <c:v>52.570914933333334</c:v>
                </c:pt>
                <c:pt idx="774">
                  <c:v>52.699775199999998</c:v>
                </c:pt>
                <c:pt idx="775">
                  <c:v>52.834987733333328</c:v>
                </c:pt>
                <c:pt idx="776">
                  <c:v>52.976552533333326</c:v>
                </c:pt>
                <c:pt idx="777">
                  <c:v>53.125377066666658</c:v>
                </c:pt>
                <c:pt idx="778">
                  <c:v>53.281461333333333</c:v>
                </c:pt>
                <c:pt idx="779">
                  <c:v>53.442082933333324</c:v>
                </c:pt>
                <c:pt idx="780">
                  <c:v>53.603611999999998</c:v>
                </c:pt>
                <c:pt idx="781">
                  <c:v>53.761511199999994</c:v>
                </c:pt>
                <c:pt idx="782">
                  <c:v>53.912150666666662</c:v>
                </c:pt>
                <c:pt idx="783">
                  <c:v>54.055530399999988</c:v>
                </c:pt>
                <c:pt idx="784">
                  <c:v>54.1970952</c:v>
                </c:pt>
                <c:pt idx="785">
                  <c:v>54.341382399999993</c:v>
                </c:pt>
                <c:pt idx="786">
                  <c:v>54.492021866666654</c:v>
                </c:pt>
                <c:pt idx="787">
                  <c:v>54.647198666666668</c:v>
                </c:pt>
                <c:pt idx="788">
                  <c:v>54.801468</c:v>
                </c:pt>
                <c:pt idx="789">
                  <c:v>54.955737333333332</c:v>
                </c:pt>
                <c:pt idx="790">
                  <c:v>55.110006666666663</c:v>
                </c:pt>
                <c:pt idx="791">
                  <c:v>55.263368533333335</c:v>
                </c:pt>
                <c:pt idx="792">
                  <c:v>55.413100533333328</c:v>
                </c:pt>
                <c:pt idx="793">
                  <c:v>55.555572799999993</c:v>
                </c:pt>
                <c:pt idx="794">
                  <c:v>55.694415200000002</c:v>
                </c:pt>
                <c:pt idx="795">
                  <c:v>55.832350133333328</c:v>
                </c:pt>
                <c:pt idx="796">
                  <c:v>55.968470133333334</c:v>
                </c:pt>
                <c:pt idx="797">
                  <c:v>56.107312533333328</c:v>
                </c:pt>
                <c:pt idx="798">
                  <c:v>56.247062399999997</c:v>
                </c:pt>
                <c:pt idx="799">
                  <c:v>56.392257066666666</c:v>
                </c:pt>
                <c:pt idx="800">
                  <c:v>56.541081600000005</c:v>
                </c:pt>
                <c:pt idx="801">
                  <c:v>56.696258399999998</c:v>
                </c:pt>
                <c:pt idx="802">
                  <c:v>56.854157599999986</c:v>
                </c:pt>
                <c:pt idx="803">
                  <c:v>57.008426933333318</c:v>
                </c:pt>
                <c:pt idx="804">
                  <c:v>57.155436533333329</c:v>
                </c:pt>
                <c:pt idx="805">
                  <c:v>57.296093866666659</c:v>
                </c:pt>
                <c:pt idx="806">
                  <c:v>57.436751200000003</c:v>
                </c:pt>
                <c:pt idx="807">
                  <c:v>57.580130933333329</c:v>
                </c:pt>
                <c:pt idx="808">
                  <c:v>57.724418133333337</c:v>
                </c:pt>
                <c:pt idx="809">
                  <c:v>57.868705333333331</c:v>
                </c:pt>
                <c:pt idx="810">
                  <c:v>58.011177599999996</c:v>
                </c:pt>
                <c:pt idx="811">
                  <c:v>58.155464799999997</c:v>
                </c:pt>
                <c:pt idx="812">
                  <c:v>58.300659466666666</c:v>
                </c:pt>
                <c:pt idx="813">
                  <c:v>58.444039199999999</c:v>
                </c:pt>
                <c:pt idx="814">
                  <c:v>58.583789066666668</c:v>
                </c:pt>
                <c:pt idx="815">
                  <c:v>58.718094133333331</c:v>
                </c:pt>
                <c:pt idx="816">
                  <c:v>58.848769333333337</c:v>
                </c:pt>
                <c:pt idx="817">
                  <c:v>58.979444533333329</c:v>
                </c:pt>
                <c:pt idx="818">
                  <c:v>59.113749599999998</c:v>
                </c:pt>
                <c:pt idx="819">
                  <c:v>59.253499466666661</c:v>
                </c:pt>
                <c:pt idx="820">
                  <c:v>59.394156799999998</c:v>
                </c:pt>
                <c:pt idx="821">
                  <c:v>59.540258933333327</c:v>
                </c:pt>
                <c:pt idx="822">
                  <c:v>59.689083466666659</c:v>
                </c:pt>
                <c:pt idx="823">
                  <c:v>59.846075199999994</c:v>
                </c:pt>
                <c:pt idx="824">
                  <c:v>60.003066933333322</c:v>
                </c:pt>
                <c:pt idx="825">
                  <c:v>60.157336266666654</c:v>
                </c:pt>
                <c:pt idx="826">
                  <c:v>60.304345866666665</c:v>
                </c:pt>
                <c:pt idx="827">
                  <c:v>60.445003199999995</c:v>
                </c:pt>
                <c:pt idx="828">
                  <c:v>60.582938133333329</c:v>
                </c:pt>
                <c:pt idx="829">
                  <c:v>60.721780533333323</c:v>
                </c:pt>
                <c:pt idx="830">
                  <c:v>60.860622933333332</c:v>
                </c:pt>
                <c:pt idx="831">
                  <c:v>60.999465333333326</c:v>
                </c:pt>
                <c:pt idx="832">
                  <c:v>61.141937599999999</c:v>
                </c:pt>
                <c:pt idx="833">
                  <c:v>61.287132266666667</c:v>
                </c:pt>
                <c:pt idx="834">
                  <c:v>61.434141866666664</c:v>
                </c:pt>
                <c:pt idx="835">
                  <c:v>61.580243999999993</c:v>
                </c:pt>
                <c:pt idx="836">
                  <c:v>61.72090133333333</c:v>
                </c:pt>
                <c:pt idx="837">
                  <c:v>61.857928799999996</c:v>
                </c:pt>
                <c:pt idx="838">
                  <c:v>61.987696533333327</c:v>
                </c:pt>
                <c:pt idx="839">
                  <c:v>62.119279199999994</c:v>
                </c:pt>
                <c:pt idx="840">
                  <c:v>62.253584266666657</c:v>
                </c:pt>
                <c:pt idx="841">
                  <c:v>62.395149066666654</c:v>
                </c:pt>
                <c:pt idx="842">
                  <c:v>62.539436266666655</c:v>
                </c:pt>
                <c:pt idx="843">
                  <c:v>62.685538399999992</c:v>
                </c:pt>
                <c:pt idx="844">
                  <c:v>62.834362933333331</c:v>
                </c:pt>
                <c:pt idx="845">
                  <c:v>62.985002399999992</c:v>
                </c:pt>
                <c:pt idx="846">
                  <c:v>63.137456799999995</c:v>
                </c:pt>
                <c:pt idx="847">
                  <c:v>63.286281333333328</c:v>
                </c:pt>
                <c:pt idx="848">
                  <c:v>63.428753599999993</c:v>
                </c:pt>
                <c:pt idx="849">
                  <c:v>63.568503466666662</c:v>
                </c:pt>
                <c:pt idx="850">
                  <c:v>63.706438399999996</c:v>
                </c:pt>
                <c:pt idx="851">
                  <c:v>63.846188266666665</c:v>
                </c:pt>
                <c:pt idx="852">
                  <c:v>63.989567999999998</c:v>
                </c:pt>
                <c:pt idx="853">
                  <c:v>64.139300000000006</c:v>
                </c:pt>
                <c:pt idx="854">
                  <c:v>64.293569333333323</c:v>
                </c:pt>
                <c:pt idx="855">
                  <c:v>64.44874613333333</c:v>
                </c:pt>
                <c:pt idx="856">
                  <c:v>64.59847813333333</c:v>
                </c:pt>
                <c:pt idx="857">
                  <c:v>64.747302666666656</c:v>
                </c:pt>
                <c:pt idx="858">
                  <c:v>64.893404799999985</c:v>
                </c:pt>
                <c:pt idx="859">
                  <c:v>65.037691999999993</c:v>
                </c:pt>
                <c:pt idx="860">
                  <c:v>65.179256800000005</c:v>
                </c:pt>
                <c:pt idx="861">
                  <c:v>65.319914133333327</c:v>
                </c:pt>
                <c:pt idx="862">
                  <c:v>65.46329386666666</c:v>
                </c:pt>
                <c:pt idx="863">
                  <c:v>65.611210933333325</c:v>
                </c:pt>
                <c:pt idx="864">
                  <c:v>65.762757866666661</c:v>
                </c:pt>
                <c:pt idx="865">
                  <c:v>65.916119733333332</c:v>
                </c:pt>
                <c:pt idx="866">
                  <c:v>66.072203999999985</c:v>
                </c:pt>
                <c:pt idx="867">
                  <c:v>66.225565866666656</c:v>
                </c:pt>
                <c:pt idx="868">
                  <c:v>66.378927733333327</c:v>
                </c:pt>
                <c:pt idx="869">
                  <c:v>66.528659733333328</c:v>
                </c:pt>
                <c:pt idx="870">
                  <c:v>66.676576800000007</c:v>
                </c:pt>
                <c:pt idx="871">
                  <c:v>66.820864</c:v>
                </c:pt>
                <c:pt idx="872">
                  <c:v>66.965151199999994</c:v>
                </c:pt>
                <c:pt idx="873">
                  <c:v>67.113975733333334</c:v>
                </c:pt>
                <c:pt idx="874">
                  <c:v>67.271874933333322</c:v>
                </c:pt>
                <c:pt idx="875">
                  <c:v>67.429774133333339</c:v>
                </c:pt>
                <c:pt idx="876">
                  <c:v>67.584950933333332</c:v>
                </c:pt>
                <c:pt idx="877">
                  <c:v>67.7301456</c:v>
                </c:pt>
                <c:pt idx="878">
                  <c:v>67.869895466666662</c:v>
                </c:pt>
                <c:pt idx="879">
                  <c:v>68.001478133333322</c:v>
                </c:pt>
                <c:pt idx="880">
                  <c:v>68.132153333333335</c:v>
                </c:pt>
                <c:pt idx="881">
                  <c:v>68.261921066666659</c:v>
                </c:pt>
                <c:pt idx="882">
                  <c:v>68.390781333333322</c:v>
                </c:pt>
                <c:pt idx="883">
                  <c:v>68.513289333333333</c:v>
                </c:pt>
                <c:pt idx="884">
                  <c:v>68.634889866666654</c:v>
                </c:pt>
                <c:pt idx="885">
                  <c:v>68.765565066666667</c:v>
                </c:pt>
                <c:pt idx="886">
                  <c:v>68.90622239999999</c:v>
                </c:pt>
                <c:pt idx="887">
                  <c:v>69.047787199999988</c:v>
                </c:pt>
                <c:pt idx="888">
                  <c:v>69.185722133333329</c:v>
                </c:pt>
                <c:pt idx="889">
                  <c:v>69.319119733333324</c:v>
                </c:pt>
                <c:pt idx="890">
                  <c:v>69.452517333333333</c:v>
                </c:pt>
                <c:pt idx="891">
                  <c:v>69.583192533333317</c:v>
                </c:pt>
                <c:pt idx="892">
                  <c:v>69.713867733333316</c:v>
                </c:pt>
                <c:pt idx="893">
                  <c:v>69.843635466666669</c:v>
                </c:pt>
                <c:pt idx="894">
                  <c:v>69.974310666666653</c:v>
                </c:pt>
                <c:pt idx="895">
                  <c:v>70.104985866666667</c:v>
                </c:pt>
                <c:pt idx="896">
                  <c:v>70.241105866666672</c:v>
                </c:pt>
                <c:pt idx="897">
                  <c:v>70.38085573333332</c:v>
                </c:pt>
                <c:pt idx="898">
                  <c:v>70.522420533333332</c:v>
                </c:pt>
                <c:pt idx="899">
                  <c:v>70.66489279999999</c:v>
                </c:pt>
                <c:pt idx="900">
                  <c:v>70.808272533333323</c:v>
                </c:pt>
                <c:pt idx="901">
                  <c:v>70.95165226666667</c:v>
                </c:pt>
                <c:pt idx="902">
                  <c:v>71.090494666666658</c:v>
                </c:pt>
                <c:pt idx="903">
                  <c:v>71.224799733333342</c:v>
                </c:pt>
                <c:pt idx="904">
                  <c:v>71.357289866666676</c:v>
                </c:pt>
                <c:pt idx="905">
                  <c:v>71.494317333333342</c:v>
                </c:pt>
                <c:pt idx="906">
                  <c:v>71.633159733333329</c:v>
                </c:pt>
                <c:pt idx="907">
                  <c:v>71.777446933333323</c:v>
                </c:pt>
                <c:pt idx="908">
                  <c:v>71.920826666666656</c:v>
                </c:pt>
                <c:pt idx="909">
                  <c:v>72.062391466666668</c:v>
                </c:pt>
                <c:pt idx="910">
                  <c:v>72.203956266666651</c:v>
                </c:pt>
                <c:pt idx="911">
                  <c:v>72.345521066666663</c:v>
                </c:pt>
                <c:pt idx="912">
                  <c:v>72.488900799999996</c:v>
                </c:pt>
                <c:pt idx="913">
                  <c:v>72.629558133333333</c:v>
                </c:pt>
                <c:pt idx="914">
                  <c:v>72.765678133333324</c:v>
                </c:pt>
                <c:pt idx="915">
                  <c:v>72.899983199999994</c:v>
                </c:pt>
                <c:pt idx="916">
                  <c:v>73.036103199999999</c:v>
                </c:pt>
                <c:pt idx="917">
                  <c:v>73.172223199999991</c:v>
                </c:pt>
                <c:pt idx="918">
                  <c:v>73.311065600000006</c:v>
                </c:pt>
                <c:pt idx="919">
                  <c:v>73.448093066666658</c:v>
                </c:pt>
                <c:pt idx="920">
                  <c:v>73.582398133333328</c:v>
                </c:pt>
                <c:pt idx="921">
                  <c:v>73.70672106666666</c:v>
                </c:pt>
                <c:pt idx="922">
                  <c:v>73.825599199999999</c:v>
                </c:pt>
                <c:pt idx="923">
                  <c:v>73.939939999999993</c:v>
                </c:pt>
                <c:pt idx="924">
                  <c:v>74.049743466666669</c:v>
                </c:pt>
                <c:pt idx="925">
                  <c:v>74.144120000000001</c:v>
                </c:pt>
                <c:pt idx="926">
                  <c:v>74.224884533333338</c:v>
                </c:pt>
                <c:pt idx="927">
                  <c:v>74.291129599999991</c:v>
                </c:pt>
                <c:pt idx="928">
                  <c:v>74.342855199999988</c:v>
                </c:pt>
                <c:pt idx="929">
                  <c:v>74.383691199999987</c:v>
                </c:pt>
                <c:pt idx="930">
                  <c:v>74.417267466666658</c:v>
                </c:pt>
                <c:pt idx="931">
                  <c:v>74.447213866666672</c:v>
                </c:pt>
                <c:pt idx="932">
                  <c:v>74.471715466666652</c:v>
                </c:pt>
                <c:pt idx="933">
                  <c:v>74.492587199999988</c:v>
                </c:pt>
                <c:pt idx="934">
                  <c:v>74.512551466666665</c:v>
                </c:pt>
                <c:pt idx="935">
                  <c:v>74.534330666666662</c:v>
                </c:pt>
                <c:pt idx="936">
                  <c:v>74.55883226666667</c:v>
                </c:pt>
                <c:pt idx="937">
                  <c:v>74.58605626666666</c:v>
                </c:pt>
                <c:pt idx="938">
                  <c:v>74.617817600000009</c:v>
                </c:pt>
                <c:pt idx="939">
                  <c:v>74.655023733333337</c:v>
                </c:pt>
                <c:pt idx="940">
                  <c:v>74.697674666666671</c:v>
                </c:pt>
                <c:pt idx="941">
                  <c:v>74.743955466666662</c:v>
                </c:pt>
                <c:pt idx="942">
                  <c:v>74.793866133333324</c:v>
                </c:pt>
                <c:pt idx="943">
                  <c:v>74.850129066666668</c:v>
                </c:pt>
                <c:pt idx="944">
                  <c:v>74.912744266666664</c:v>
                </c:pt>
                <c:pt idx="945">
                  <c:v>74.980804266666652</c:v>
                </c:pt>
                <c:pt idx="946">
                  <c:v>75.05067919999999</c:v>
                </c:pt>
                <c:pt idx="947">
                  <c:v>75.113294399999987</c:v>
                </c:pt>
                <c:pt idx="948">
                  <c:v>75.163205066666663</c:v>
                </c:pt>
                <c:pt idx="949">
                  <c:v>75.197688799999995</c:v>
                </c:pt>
                <c:pt idx="950">
                  <c:v>75.230357599999991</c:v>
                </c:pt>
                <c:pt idx="951">
                  <c:v>75.28843546666667</c:v>
                </c:pt>
                <c:pt idx="952">
                  <c:v>75.370107466666653</c:v>
                </c:pt>
                <c:pt idx="953">
                  <c:v>75.467206399999995</c:v>
                </c:pt>
                <c:pt idx="954">
                  <c:v>75.559767999999991</c:v>
                </c:pt>
                <c:pt idx="955">
                  <c:v>75.645977333333335</c:v>
                </c:pt>
                <c:pt idx="956">
                  <c:v>75.730371733333342</c:v>
                </c:pt>
                <c:pt idx="957">
                  <c:v>75.818395999999993</c:v>
                </c:pt>
                <c:pt idx="958">
                  <c:v>75.928199466666669</c:v>
                </c:pt>
                <c:pt idx="959">
                  <c:v>76.047985066666669</c:v>
                </c:pt>
                <c:pt idx="960">
                  <c:v>76.167770666666669</c:v>
                </c:pt>
                <c:pt idx="961">
                  <c:v>76.28846373333333</c:v>
                </c:pt>
                <c:pt idx="962">
                  <c:v>76.414601599999983</c:v>
                </c:pt>
                <c:pt idx="963">
                  <c:v>76.545276799999996</c:v>
                </c:pt>
                <c:pt idx="964">
                  <c:v>76.671414666666649</c:v>
                </c:pt>
                <c:pt idx="965">
                  <c:v>76.795737599999995</c:v>
                </c:pt>
                <c:pt idx="966">
                  <c:v>76.917338133333331</c:v>
                </c:pt>
                <c:pt idx="967">
                  <c:v>77.038031199999992</c:v>
                </c:pt>
                <c:pt idx="968">
                  <c:v>77.162354133333324</c:v>
                </c:pt>
                <c:pt idx="969">
                  <c:v>77.290306933333326</c:v>
                </c:pt>
                <c:pt idx="970">
                  <c:v>77.419167200000004</c:v>
                </c:pt>
                <c:pt idx="971">
                  <c:v>77.548027466666653</c:v>
                </c:pt>
                <c:pt idx="972">
                  <c:v>77.680517599999988</c:v>
                </c:pt>
                <c:pt idx="973">
                  <c:v>77.814822666666657</c:v>
                </c:pt>
                <c:pt idx="974">
                  <c:v>77.950035200000002</c:v>
                </c:pt>
                <c:pt idx="975">
                  <c:v>78.081617866666662</c:v>
                </c:pt>
                <c:pt idx="976">
                  <c:v>78.214107999999996</c:v>
                </c:pt>
                <c:pt idx="977">
                  <c:v>78.349320533333312</c:v>
                </c:pt>
                <c:pt idx="978">
                  <c:v>78.489070399999989</c:v>
                </c:pt>
                <c:pt idx="979">
                  <c:v>78.629727733333326</c:v>
                </c:pt>
                <c:pt idx="980">
                  <c:v>78.769477600000002</c:v>
                </c:pt>
                <c:pt idx="981">
                  <c:v>78.911042399999999</c:v>
                </c:pt>
                <c:pt idx="982">
                  <c:v>79.050792266666662</c:v>
                </c:pt>
                <c:pt idx="983">
                  <c:v>79.191449599999984</c:v>
                </c:pt>
                <c:pt idx="984">
                  <c:v>79.322124799999997</c:v>
                </c:pt>
                <c:pt idx="985">
                  <c:v>79.457337333333328</c:v>
                </c:pt>
                <c:pt idx="986">
                  <c:v>79.59708719999999</c:v>
                </c:pt>
                <c:pt idx="987">
                  <c:v>79.745004266666669</c:v>
                </c:pt>
                <c:pt idx="988">
                  <c:v>79.889459362799997</c:v>
                </c:pt>
                <c:pt idx="989">
                  <c:v>80.031191151466658</c:v>
                </c:pt>
                <c:pt idx="990">
                  <c:v>80.172838091999992</c:v>
                </c:pt>
                <c:pt idx="991">
                  <c:v>80.317946095599993</c:v>
                </c:pt>
                <c:pt idx="992">
                  <c:v>80.460281334799987</c:v>
                </c:pt>
                <c:pt idx="993">
                  <c:v>80.603540828799979</c:v>
                </c:pt>
                <c:pt idx="994">
                  <c:v>80.74772457760001</c:v>
                </c:pt>
                <c:pt idx="995">
                  <c:v>80.892832581199997</c:v>
                </c:pt>
                <c:pt idx="996">
                  <c:v>81.039789094399993</c:v>
                </c:pt>
                <c:pt idx="997">
                  <c:v>81.185821352800005</c:v>
                </c:pt>
                <c:pt idx="998">
                  <c:v>81.330929356399992</c:v>
                </c:pt>
                <c:pt idx="999">
                  <c:v>81.472340340799988</c:v>
                </c:pt>
                <c:pt idx="1000">
                  <c:v>81.611902815600004</c:v>
                </c:pt>
                <c:pt idx="1001">
                  <c:v>81.747768271200002</c:v>
                </c:pt>
                <c:pt idx="1002">
                  <c:v>81.885482236399994</c:v>
                </c:pt>
                <c:pt idx="1003">
                  <c:v>82.024120456399999</c:v>
                </c:pt>
                <c:pt idx="1004">
                  <c:v>82.166455695600007</c:v>
                </c:pt>
                <c:pt idx="1005">
                  <c:v>82.309715189599999</c:v>
                </c:pt>
                <c:pt idx="1006">
                  <c:v>82.452050428799993</c:v>
                </c:pt>
                <c:pt idx="1007">
                  <c:v>82.596234177599996</c:v>
                </c:pt>
                <c:pt idx="1008">
                  <c:v>82.740417926399985</c:v>
                </c:pt>
                <c:pt idx="1009">
                  <c:v>82.885525929999986</c:v>
                </c:pt>
                <c:pt idx="1010">
                  <c:v>83.027861169199994</c:v>
                </c:pt>
                <c:pt idx="1011">
                  <c:v>83.168347898799979</c:v>
                </c:pt>
                <c:pt idx="1012">
                  <c:v>83.307910373599995</c:v>
                </c:pt>
                <c:pt idx="1013">
                  <c:v>83.445624338799988</c:v>
                </c:pt>
                <c:pt idx="1014">
                  <c:v>83.584262558800006</c:v>
                </c:pt>
                <c:pt idx="1015">
                  <c:v>83.723825033600008</c:v>
                </c:pt>
                <c:pt idx="1016">
                  <c:v>83.862463253599998</c:v>
                </c:pt>
                <c:pt idx="1017">
                  <c:v>84.000177218800005</c:v>
                </c:pt>
                <c:pt idx="1018">
                  <c:v>84.137891183999997</c:v>
                </c:pt>
                <c:pt idx="1019">
                  <c:v>84.27560514919999</c:v>
                </c:pt>
                <c:pt idx="1020">
                  <c:v>84.413319114399997</c:v>
                </c:pt>
                <c:pt idx="1021">
                  <c:v>84.550108824799992</c:v>
                </c:pt>
                <c:pt idx="1022">
                  <c:v>84.688747044799996</c:v>
                </c:pt>
                <c:pt idx="1023">
                  <c:v>84.828309519599998</c:v>
                </c:pt>
                <c:pt idx="1024">
                  <c:v>84.966947739600002</c:v>
                </c:pt>
                <c:pt idx="1025">
                  <c:v>85.106510214399989</c:v>
                </c:pt>
                <c:pt idx="1026">
                  <c:v>85.244224179599996</c:v>
                </c:pt>
                <c:pt idx="1027">
                  <c:v>85.375468361199992</c:v>
                </c:pt>
                <c:pt idx="1028">
                  <c:v>85.503015523600013</c:v>
                </c:pt>
                <c:pt idx="1029">
                  <c:v>85.625941411999989</c:v>
                </c:pt>
                <c:pt idx="1030">
                  <c:v>85.748867300399993</c:v>
                </c:pt>
                <c:pt idx="1031">
                  <c:v>85.869944679199989</c:v>
                </c:pt>
                <c:pt idx="1032">
                  <c:v>85.989173548400004</c:v>
                </c:pt>
                <c:pt idx="1033">
                  <c:v>86.106553907999981</c:v>
                </c:pt>
                <c:pt idx="1034">
                  <c:v>86.223010012799989</c:v>
                </c:pt>
                <c:pt idx="1035">
                  <c:v>86.339466117599997</c:v>
                </c:pt>
                <c:pt idx="1036">
                  <c:v>86.454073712799996</c:v>
                </c:pt>
                <c:pt idx="1037">
                  <c:v>86.5668327984</c:v>
                </c:pt>
                <c:pt idx="1038">
                  <c:v>86.680516138800002</c:v>
                </c:pt>
                <c:pt idx="1039">
                  <c:v>86.793275224400006</c:v>
                </c:pt>
                <c:pt idx="1040">
                  <c:v>86.903261545600003</c:v>
                </c:pt>
                <c:pt idx="1041">
                  <c:v>87.011399357200006</c:v>
                </c:pt>
                <c:pt idx="1042">
                  <c:v>87.120461423599991</c:v>
                </c:pt>
                <c:pt idx="1043">
                  <c:v>87.229523490000005</c:v>
                </c:pt>
                <c:pt idx="1044">
                  <c:v>87.336737046799996</c:v>
                </c:pt>
                <c:pt idx="1045">
                  <c:v>87.442102094000006</c:v>
                </c:pt>
                <c:pt idx="1046">
                  <c:v>87.547467141200002</c:v>
                </c:pt>
                <c:pt idx="1047">
                  <c:v>87.650059424000005</c:v>
                </c:pt>
                <c:pt idx="1048">
                  <c:v>87.7508031972</c:v>
                </c:pt>
                <c:pt idx="1049">
                  <c:v>87.850622715599982</c:v>
                </c:pt>
                <c:pt idx="1050">
                  <c:v>87.950442233999993</c:v>
                </c:pt>
                <c:pt idx="1051">
                  <c:v>88.052110261999985</c:v>
                </c:pt>
                <c:pt idx="1052">
                  <c:v>88.153778289999991</c:v>
                </c:pt>
                <c:pt idx="1053">
                  <c:v>88.257294827599992</c:v>
                </c:pt>
                <c:pt idx="1054">
                  <c:v>88.3580386008</c:v>
                </c:pt>
                <c:pt idx="1055">
                  <c:v>88.45323684520001</c:v>
                </c:pt>
                <c:pt idx="1056">
                  <c:v>88.542889560799992</c:v>
                </c:pt>
                <c:pt idx="1057">
                  <c:v>88.62976951200001</c:v>
                </c:pt>
                <c:pt idx="1058">
                  <c:v>88.7166494632</c:v>
                </c:pt>
                <c:pt idx="1059">
                  <c:v>88.801680904799994</c:v>
                </c:pt>
                <c:pt idx="1060">
                  <c:v>88.881166817600004</c:v>
                </c:pt>
                <c:pt idx="1061">
                  <c:v>88.956955711199996</c:v>
                </c:pt>
                <c:pt idx="1062">
                  <c:v>89.030896095199992</c:v>
                </c:pt>
                <c:pt idx="1063">
                  <c:v>89.105760734</c:v>
                </c:pt>
                <c:pt idx="1064">
                  <c:v>89.177852608399988</c:v>
                </c:pt>
                <c:pt idx="1065">
                  <c:v>89.248095973199995</c:v>
                </c:pt>
                <c:pt idx="1066">
                  <c:v>89.31741508319999</c:v>
                </c:pt>
                <c:pt idx="1067">
                  <c:v>89.386734193199985</c:v>
                </c:pt>
                <c:pt idx="1068">
                  <c:v>89.455129048399996</c:v>
                </c:pt>
                <c:pt idx="1069">
                  <c:v>89.522599648799996</c:v>
                </c:pt>
                <c:pt idx="1070">
                  <c:v>89.591918758799991</c:v>
                </c:pt>
                <c:pt idx="1071">
                  <c:v>89.664010633199993</c:v>
                </c:pt>
                <c:pt idx="1072">
                  <c:v>89.737026762399992</c:v>
                </c:pt>
                <c:pt idx="1073">
                  <c:v>89.807270127200013</c:v>
                </c:pt>
                <c:pt idx="1074">
                  <c:v>89.875664982399996</c:v>
                </c:pt>
                <c:pt idx="1075">
                  <c:v>89.943135582799997</c:v>
                </c:pt>
                <c:pt idx="1076">
                  <c:v>90.015227457199998</c:v>
                </c:pt>
                <c:pt idx="1077">
                  <c:v>90.088243586399997</c:v>
                </c:pt>
                <c:pt idx="1078">
                  <c:v>90.161259715599996</c:v>
                </c:pt>
                <c:pt idx="1079">
                  <c:v>90.230578825599991</c:v>
                </c:pt>
                <c:pt idx="1080">
                  <c:v>90.298973680799989</c:v>
                </c:pt>
                <c:pt idx="1081">
                  <c:v>90.370141300399993</c:v>
                </c:pt>
                <c:pt idx="1082">
                  <c:v>90.44408168439999</c:v>
                </c:pt>
                <c:pt idx="1083">
                  <c:v>90.518022068399986</c:v>
                </c:pt>
                <c:pt idx="1084">
                  <c:v>90.588265433199993</c:v>
                </c:pt>
                <c:pt idx="1085">
                  <c:v>90.653887524000012</c:v>
                </c:pt>
                <c:pt idx="1086">
                  <c:v>90.719509614800003</c:v>
                </c:pt>
                <c:pt idx="1087">
                  <c:v>90.786980215200003</c:v>
                </c:pt>
                <c:pt idx="1088">
                  <c:v>90.857223579999996</c:v>
                </c:pt>
                <c:pt idx="1089">
                  <c:v>90.925618435200008</c:v>
                </c:pt>
                <c:pt idx="1090">
                  <c:v>90.992164780799996</c:v>
                </c:pt>
                <c:pt idx="1091">
                  <c:v>91.057786871600001</c:v>
                </c:pt>
                <c:pt idx="1092">
                  <c:v>91.125257472000001</c:v>
                </c:pt>
                <c:pt idx="1093">
                  <c:v>91.193652327200013</c:v>
                </c:pt>
                <c:pt idx="1094">
                  <c:v>91.262971437200008</c:v>
                </c:pt>
                <c:pt idx="1095">
                  <c:v>91.331366292399991</c:v>
                </c:pt>
                <c:pt idx="1096">
                  <c:v>91.39791263799998</c:v>
                </c:pt>
                <c:pt idx="1097">
                  <c:v>91.46168621919999</c:v>
                </c:pt>
                <c:pt idx="1098">
                  <c:v>91.526384055199983</c:v>
                </c:pt>
                <c:pt idx="1099">
                  <c:v>91.5929304008</c:v>
                </c:pt>
                <c:pt idx="1100">
                  <c:v>91.662249510800009</c:v>
                </c:pt>
                <c:pt idx="1101">
                  <c:v>91.729720111199995</c:v>
                </c:pt>
                <c:pt idx="1102">
                  <c:v>91.794417947199989</c:v>
                </c:pt>
                <c:pt idx="1103">
                  <c:v>91.85634301879999</c:v>
                </c:pt>
                <c:pt idx="1104">
                  <c:v>91.917343835599993</c:v>
                </c:pt>
                <c:pt idx="1105">
                  <c:v>91.979268907199994</c:v>
                </c:pt>
                <c:pt idx="1106">
                  <c:v>92.043966743199988</c:v>
                </c:pt>
                <c:pt idx="1107">
                  <c:v>92.109588834000007</c:v>
                </c:pt>
                <c:pt idx="1108">
                  <c:v>92.175210924800012</c:v>
                </c:pt>
                <c:pt idx="1109">
                  <c:v>92.239908760800006</c:v>
                </c:pt>
                <c:pt idx="1110">
                  <c:v>92.304606596799999</c:v>
                </c:pt>
                <c:pt idx="1111">
                  <c:v>92.368380177999995</c:v>
                </c:pt>
                <c:pt idx="1112">
                  <c:v>92.432153759199991</c:v>
                </c:pt>
                <c:pt idx="1113">
                  <c:v>92.497775849999996</c:v>
                </c:pt>
                <c:pt idx="1114">
                  <c:v>92.565246450400011</c:v>
                </c:pt>
                <c:pt idx="1115">
                  <c:v>92.632717050799997</c:v>
                </c:pt>
                <c:pt idx="1116">
                  <c:v>92.700187651200011</c:v>
                </c:pt>
                <c:pt idx="1117">
                  <c:v>92.766733996799999</c:v>
                </c:pt>
                <c:pt idx="1118">
                  <c:v>92.834204597200014</c:v>
                </c:pt>
                <c:pt idx="1119">
                  <c:v>92.900750942800002</c:v>
                </c:pt>
                <c:pt idx="1120">
                  <c:v>92.968221543200002</c:v>
                </c:pt>
                <c:pt idx="1121">
                  <c:v>93.035692143600002</c:v>
                </c:pt>
                <c:pt idx="1122">
                  <c:v>93.102238489200019</c:v>
                </c:pt>
                <c:pt idx="1123">
                  <c:v>93.160466541600002</c:v>
                </c:pt>
                <c:pt idx="1124">
                  <c:v>93.208527791199984</c:v>
                </c:pt>
                <c:pt idx="1125">
                  <c:v>93.251043511999981</c:v>
                </c:pt>
                <c:pt idx="1126">
                  <c:v>93.296331997199999</c:v>
                </c:pt>
                <c:pt idx="1127">
                  <c:v>93.346241756399991</c:v>
                </c:pt>
                <c:pt idx="1128">
                  <c:v>93.397075770400008</c:v>
                </c:pt>
                <c:pt idx="1129">
                  <c:v>93.448834039199994</c:v>
                </c:pt>
                <c:pt idx="1130">
                  <c:v>93.499668053200011</c:v>
                </c:pt>
                <c:pt idx="1131">
                  <c:v>93.5505020672</c:v>
                </c:pt>
                <c:pt idx="1132">
                  <c:v>93.600411826399991</c:v>
                </c:pt>
                <c:pt idx="1133">
                  <c:v>93.650321585599997</c:v>
                </c:pt>
                <c:pt idx="1134">
                  <c:v>93.7011555996</c:v>
                </c:pt>
                <c:pt idx="1135">
                  <c:v>93.752913868399972</c:v>
                </c:pt>
                <c:pt idx="1136">
                  <c:v>93.806520646799981</c:v>
                </c:pt>
                <c:pt idx="1137">
                  <c:v>93.859203170399994</c:v>
                </c:pt>
                <c:pt idx="1138">
                  <c:v>93.910961439199994</c:v>
                </c:pt>
                <c:pt idx="1139">
                  <c:v>93.9608711984</c:v>
                </c:pt>
                <c:pt idx="1140">
                  <c:v>94.011705212400003</c:v>
                </c:pt>
                <c:pt idx="1141">
                  <c:v>94.063463481200003</c:v>
                </c:pt>
                <c:pt idx="1142">
                  <c:v>94.117070259599998</c:v>
                </c:pt>
                <c:pt idx="1143">
                  <c:v>94.171601292800005</c:v>
                </c:pt>
                <c:pt idx="1144">
                  <c:v>94.227056580799982</c:v>
                </c:pt>
                <c:pt idx="1145">
                  <c:v>94.281587613999989</c:v>
                </c:pt>
                <c:pt idx="1146">
                  <c:v>94.333345882800003</c:v>
                </c:pt>
                <c:pt idx="1147">
                  <c:v>94.383255641999995</c:v>
                </c:pt>
                <c:pt idx="1148">
                  <c:v>94.432241146399988</c:v>
                </c:pt>
                <c:pt idx="1149">
                  <c:v>94.483999415199989</c:v>
                </c:pt>
                <c:pt idx="1150">
                  <c:v>94.538530448399982</c:v>
                </c:pt>
                <c:pt idx="1151">
                  <c:v>94.594909991199998</c:v>
                </c:pt>
                <c:pt idx="1152">
                  <c:v>94.651289533999986</c:v>
                </c:pt>
                <c:pt idx="1153">
                  <c:v>94.704896312399981</c:v>
                </c:pt>
                <c:pt idx="1154">
                  <c:v>94.756654581199996</c:v>
                </c:pt>
                <c:pt idx="1155">
                  <c:v>94.807488595200013</c:v>
                </c:pt>
                <c:pt idx="1156">
                  <c:v>94.859246863999999</c:v>
                </c:pt>
                <c:pt idx="1157">
                  <c:v>94.911929387599983</c:v>
                </c:pt>
                <c:pt idx="1158">
                  <c:v>94.965536165999993</c:v>
                </c:pt>
                <c:pt idx="1159">
                  <c:v>95.0200671992</c:v>
                </c:pt>
                <c:pt idx="1160">
                  <c:v>95.074598232399993</c:v>
                </c:pt>
                <c:pt idx="1161">
                  <c:v>95.126356501199993</c:v>
                </c:pt>
                <c:pt idx="1162">
                  <c:v>95.176266260399984</c:v>
                </c:pt>
                <c:pt idx="1163">
                  <c:v>95.225251764800007</c:v>
                </c:pt>
                <c:pt idx="1164">
                  <c:v>95.276085778799995</c:v>
                </c:pt>
                <c:pt idx="1165">
                  <c:v>95.327844047599982</c:v>
                </c:pt>
                <c:pt idx="1166">
                  <c:v>95.381450825999991</c:v>
                </c:pt>
                <c:pt idx="1167">
                  <c:v>95.435057604400001</c:v>
                </c:pt>
                <c:pt idx="1168">
                  <c:v>95.488664382799996</c:v>
                </c:pt>
                <c:pt idx="1169">
                  <c:v>95.541346906399994</c:v>
                </c:pt>
                <c:pt idx="1170">
                  <c:v>95.592180920399983</c:v>
                </c:pt>
                <c:pt idx="1171">
                  <c:v>95.642090679600003</c:v>
                </c:pt>
                <c:pt idx="1172">
                  <c:v>95.690151929199999</c:v>
                </c:pt>
                <c:pt idx="1173">
                  <c:v>95.742834452799983</c:v>
                </c:pt>
                <c:pt idx="1174">
                  <c:v>95.800138250399982</c:v>
                </c:pt>
                <c:pt idx="1175">
                  <c:v>95.8611390672</c:v>
                </c:pt>
                <c:pt idx="1176">
                  <c:v>95.921215629199992</c:v>
                </c:pt>
                <c:pt idx="1177">
                  <c:v>95.979443681600003</c:v>
                </c:pt>
                <c:pt idx="1178">
                  <c:v>96.037671734000014</c:v>
                </c:pt>
                <c:pt idx="1179">
                  <c:v>96.095899786399983</c:v>
                </c:pt>
                <c:pt idx="1180">
                  <c:v>96.154127838799994</c:v>
                </c:pt>
                <c:pt idx="1181">
                  <c:v>96.213280145999988</c:v>
                </c:pt>
                <c:pt idx="1182">
                  <c:v>96.272432453199997</c:v>
                </c:pt>
                <c:pt idx="1183">
                  <c:v>96.331584760400006</c:v>
                </c:pt>
                <c:pt idx="1184">
                  <c:v>96.389812812800002</c:v>
                </c:pt>
                <c:pt idx="1185">
                  <c:v>96.447116610399988</c:v>
                </c:pt>
                <c:pt idx="1186">
                  <c:v>96.503496153200004</c:v>
                </c:pt>
                <c:pt idx="1187">
                  <c:v>96.559875695999992</c:v>
                </c:pt>
                <c:pt idx="1188">
                  <c:v>96.61625523879998</c:v>
                </c:pt>
                <c:pt idx="1189">
                  <c:v>96.673559036399993</c:v>
                </c:pt>
                <c:pt idx="1190">
                  <c:v>96.729938579199981</c:v>
                </c:pt>
                <c:pt idx="1191">
                  <c:v>96.787242376799995</c:v>
                </c:pt>
                <c:pt idx="1192">
                  <c:v>96.842697664799985</c:v>
                </c:pt>
                <c:pt idx="1193">
                  <c:v>96.89815295279999</c:v>
                </c:pt>
                <c:pt idx="1194">
                  <c:v>96.953608240800008</c:v>
                </c:pt>
                <c:pt idx="1195">
                  <c:v>97.009987783599982</c:v>
                </c:pt>
                <c:pt idx="1196">
                  <c:v>97.067291581199996</c:v>
                </c:pt>
                <c:pt idx="1197">
                  <c:v>97.125519633599993</c:v>
                </c:pt>
                <c:pt idx="1198">
                  <c:v>97.184671940800001</c:v>
                </c:pt>
                <c:pt idx="1199">
                  <c:v>97.242899993200012</c:v>
                </c:pt>
                <c:pt idx="1200">
                  <c:v>97.299279535999986</c:v>
                </c:pt>
                <c:pt idx="1201">
                  <c:v>97.353810569199993</c:v>
                </c:pt>
                <c:pt idx="1202">
                  <c:v>97.409265857199998</c:v>
                </c:pt>
                <c:pt idx="1203">
                  <c:v>97.466569654800011</c:v>
                </c:pt>
                <c:pt idx="1204">
                  <c:v>97.526646216799989</c:v>
                </c:pt>
                <c:pt idx="1205">
                  <c:v>97.585798523999998</c:v>
                </c:pt>
                <c:pt idx="1206">
                  <c:v>97.644026576399995</c:v>
                </c:pt>
                <c:pt idx="1207">
                  <c:v>97.699481864399999</c:v>
                </c:pt>
                <c:pt idx="1208">
                  <c:v>97.754012897599992</c:v>
                </c:pt>
                <c:pt idx="1209">
                  <c:v>97.807619675999987</c:v>
                </c:pt>
                <c:pt idx="1210">
                  <c:v>97.863074964000006</c:v>
                </c:pt>
                <c:pt idx="1211">
                  <c:v>97.920378761599991</c:v>
                </c:pt>
                <c:pt idx="1212">
                  <c:v>97.978606814000003</c:v>
                </c:pt>
                <c:pt idx="1213">
                  <c:v>98.035910611600002</c:v>
                </c:pt>
                <c:pt idx="1214">
                  <c:v>98.091365899600007</c:v>
                </c:pt>
                <c:pt idx="1215">
                  <c:v>98.144048423200005</c:v>
                </c:pt>
                <c:pt idx="1216">
                  <c:v>98.195806692000005</c:v>
                </c:pt>
                <c:pt idx="1217">
                  <c:v>98.248489215599989</c:v>
                </c:pt>
                <c:pt idx="1218">
                  <c:v>98.303944503599993</c:v>
                </c:pt>
                <c:pt idx="1219">
                  <c:v>98.360324046399981</c:v>
                </c:pt>
                <c:pt idx="1220">
                  <c:v>98.4157793344</c:v>
                </c:pt>
                <c:pt idx="1221">
                  <c:v>98.469386112799995</c:v>
                </c:pt>
                <c:pt idx="1222">
                  <c:v>98.522992891199991</c:v>
                </c:pt>
                <c:pt idx="1223">
                  <c:v>98.5765996696</c:v>
                </c:pt>
                <c:pt idx="1224">
                  <c:v>98.631130702800007</c:v>
                </c:pt>
                <c:pt idx="1225">
                  <c:v>98.686585990799998</c:v>
                </c:pt>
                <c:pt idx="1226">
                  <c:v>98.7429655336</c:v>
                </c:pt>
                <c:pt idx="1227">
                  <c:v>98.798420821600004</c:v>
                </c:pt>
                <c:pt idx="1228">
                  <c:v>98.8520276</c:v>
                </c:pt>
                <c:pt idx="1229">
                  <c:v>98.904710123599997</c:v>
                </c:pt>
                <c:pt idx="1230">
                  <c:v>98.956468392399998</c:v>
                </c:pt>
                <c:pt idx="1231">
                  <c:v>99.009150915999996</c:v>
                </c:pt>
                <c:pt idx="1232">
                  <c:v>99.061833439599994</c:v>
                </c:pt>
                <c:pt idx="1233">
                  <c:v>99.116364472800001</c:v>
                </c:pt>
                <c:pt idx="1234">
                  <c:v>99.170895505999979</c:v>
                </c:pt>
                <c:pt idx="1235">
                  <c:v>99.224502284400003</c:v>
                </c:pt>
                <c:pt idx="1236">
                  <c:v>99.276260553200004</c:v>
                </c:pt>
                <c:pt idx="1237">
                  <c:v>99.325246057599998</c:v>
                </c:pt>
                <c:pt idx="1238">
                  <c:v>99.375155816800017</c:v>
                </c:pt>
                <c:pt idx="1239">
                  <c:v>99.425065576000009</c:v>
                </c:pt>
                <c:pt idx="1240">
                  <c:v>99.476823844799995</c:v>
                </c:pt>
                <c:pt idx="1241">
                  <c:v>99.527657858799998</c:v>
                </c:pt>
                <c:pt idx="1242">
                  <c:v>99.579416127599998</c:v>
                </c:pt>
                <c:pt idx="1243">
                  <c:v>99.630250141600001</c:v>
                </c:pt>
                <c:pt idx="1244">
                  <c:v>99.682008410400002</c:v>
                </c:pt>
                <c:pt idx="1245">
                  <c:v>99.733766679199974</c:v>
                </c:pt>
                <c:pt idx="1246">
                  <c:v>99.785524947999988</c:v>
                </c:pt>
                <c:pt idx="1247">
                  <c:v>99.836358962000006</c:v>
                </c:pt>
                <c:pt idx="1248">
                  <c:v>99.886268721199997</c:v>
                </c:pt>
                <c:pt idx="1249">
                  <c:v>99.936178480399988</c:v>
                </c:pt>
                <c:pt idx="1250">
                  <c:v>99.987012494399991</c:v>
                </c:pt>
                <c:pt idx="1251">
                  <c:v>100.03969501799999</c:v>
                </c:pt>
                <c:pt idx="1252">
                  <c:v>100.09330179639998</c:v>
                </c:pt>
                <c:pt idx="1253">
                  <c:v>100.14598431999998</c:v>
                </c:pt>
                <c:pt idx="1254">
                  <c:v>100.196818334</c:v>
                </c:pt>
                <c:pt idx="1255">
                  <c:v>100.24672809319999</c:v>
                </c:pt>
                <c:pt idx="1256">
                  <c:v>100.29756210719999</c:v>
                </c:pt>
                <c:pt idx="1257">
                  <c:v>100.34932037599999</c:v>
                </c:pt>
                <c:pt idx="1258">
                  <c:v>100.40107864479999</c:v>
                </c:pt>
                <c:pt idx="1259">
                  <c:v>100.4528369136</c:v>
                </c:pt>
                <c:pt idx="1260">
                  <c:v>100.50551943719999</c:v>
                </c:pt>
                <c:pt idx="1261">
                  <c:v>100.55912621559999</c:v>
                </c:pt>
                <c:pt idx="1262">
                  <c:v>100.612732994</c:v>
                </c:pt>
                <c:pt idx="1263">
                  <c:v>100.66449126279998</c:v>
                </c:pt>
                <c:pt idx="1264">
                  <c:v>100.71440102199999</c:v>
                </c:pt>
                <c:pt idx="1265">
                  <c:v>100.7643107812</c:v>
                </c:pt>
                <c:pt idx="1266">
                  <c:v>100.81514479519997</c:v>
                </c:pt>
                <c:pt idx="1267">
                  <c:v>100.86875157359998</c:v>
                </c:pt>
                <c:pt idx="1268">
                  <c:v>100.92235835199999</c:v>
                </c:pt>
                <c:pt idx="1269">
                  <c:v>100.97504087559999</c:v>
                </c:pt>
                <c:pt idx="1270">
                  <c:v>101.0258748896</c:v>
                </c:pt>
                <c:pt idx="1271">
                  <c:v>101.07486039399998</c:v>
                </c:pt>
                <c:pt idx="1272">
                  <c:v>101.12384589840001</c:v>
                </c:pt>
                <c:pt idx="1273">
                  <c:v>101.17375565759998</c:v>
                </c:pt>
                <c:pt idx="1274">
                  <c:v>101.22643818119998</c:v>
                </c:pt>
                <c:pt idx="1275">
                  <c:v>101.28096921439999</c:v>
                </c:pt>
                <c:pt idx="1276">
                  <c:v>101.3345759928</c:v>
                </c:pt>
                <c:pt idx="1277">
                  <c:v>101.3863342616</c:v>
                </c:pt>
                <c:pt idx="1278">
                  <c:v>101.43716827559997</c:v>
                </c:pt>
                <c:pt idx="1279">
                  <c:v>101.48707803479999</c:v>
                </c:pt>
                <c:pt idx="1280">
                  <c:v>101.53791204880001</c:v>
                </c:pt>
                <c:pt idx="1281">
                  <c:v>101.5896703176</c:v>
                </c:pt>
                <c:pt idx="1282">
                  <c:v>101.64327709600001</c:v>
                </c:pt>
                <c:pt idx="1283">
                  <c:v>101.6968838744</c:v>
                </c:pt>
                <c:pt idx="1284">
                  <c:v>101.749566398</c:v>
                </c:pt>
                <c:pt idx="1285">
                  <c:v>101.8013246668</c:v>
                </c:pt>
                <c:pt idx="1286">
                  <c:v>101.851234426</c:v>
                </c:pt>
                <c:pt idx="1287">
                  <c:v>101.9011441852</c:v>
                </c:pt>
                <c:pt idx="1288">
                  <c:v>101.95197819920001</c:v>
                </c:pt>
                <c:pt idx="1289">
                  <c:v>102.0046607228</c:v>
                </c:pt>
                <c:pt idx="1290">
                  <c:v>102.05826750120001</c:v>
                </c:pt>
                <c:pt idx="1291">
                  <c:v>102.1118742796</c:v>
                </c:pt>
                <c:pt idx="1292">
                  <c:v>102.165481058</c:v>
                </c:pt>
                <c:pt idx="1293">
                  <c:v>102.2172393268</c:v>
                </c:pt>
                <c:pt idx="1294">
                  <c:v>102.2680733408</c:v>
                </c:pt>
                <c:pt idx="1295">
                  <c:v>102.31798309999999</c:v>
                </c:pt>
                <c:pt idx="1296">
                  <c:v>102.36881711400001</c:v>
                </c:pt>
                <c:pt idx="1297">
                  <c:v>102.42149963759999</c:v>
                </c:pt>
                <c:pt idx="1298">
                  <c:v>102.4760306708</c:v>
                </c:pt>
                <c:pt idx="1299">
                  <c:v>102.53148595879999</c:v>
                </c:pt>
                <c:pt idx="1300">
                  <c:v>102.586016992</c:v>
                </c:pt>
                <c:pt idx="1301">
                  <c:v>102.63869951560001</c:v>
                </c:pt>
                <c:pt idx="1302">
                  <c:v>102.6904577844</c:v>
                </c:pt>
                <c:pt idx="1303">
                  <c:v>102.74221605319998</c:v>
                </c:pt>
                <c:pt idx="1304">
                  <c:v>102.79582283159999</c:v>
                </c:pt>
                <c:pt idx="1305">
                  <c:v>102.84942960999997</c:v>
                </c:pt>
                <c:pt idx="1306">
                  <c:v>102.90396064319998</c:v>
                </c:pt>
                <c:pt idx="1307">
                  <c:v>102.95849167639999</c:v>
                </c:pt>
                <c:pt idx="1308">
                  <c:v>103.01302270960001</c:v>
                </c:pt>
                <c:pt idx="1309">
                  <c:v>103.066629488</c:v>
                </c:pt>
                <c:pt idx="1310">
                  <c:v>103.1193120116</c:v>
                </c:pt>
                <c:pt idx="1311">
                  <c:v>103.1719945352</c:v>
                </c:pt>
                <c:pt idx="1312">
                  <c:v>103.2246770588</c:v>
                </c:pt>
                <c:pt idx="1313">
                  <c:v>103.27828383719999</c:v>
                </c:pt>
                <c:pt idx="1314">
                  <c:v>103.33281487039999</c:v>
                </c:pt>
                <c:pt idx="1315">
                  <c:v>103.38734590359998</c:v>
                </c:pt>
                <c:pt idx="1316">
                  <c:v>103.44095268199999</c:v>
                </c:pt>
                <c:pt idx="1317">
                  <c:v>103.4945594604</c:v>
                </c:pt>
                <c:pt idx="1318">
                  <c:v>103.54816623879999</c:v>
                </c:pt>
                <c:pt idx="1319">
                  <c:v>103.6017730172</c:v>
                </c:pt>
                <c:pt idx="1320">
                  <c:v>103.65537979559998</c:v>
                </c:pt>
                <c:pt idx="1321">
                  <c:v>103.70991082879999</c:v>
                </c:pt>
                <c:pt idx="1322">
                  <c:v>103.764441862</c:v>
                </c:pt>
                <c:pt idx="1323">
                  <c:v>103.81897289519999</c:v>
                </c:pt>
                <c:pt idx="1324">
                  <c:v>103.87257967359999</c:v>
                </c:pt>
                <c:pt idx="1325">
                  <c:v>103.92618645199998</c:v>
                </c:pt>
                <c:pt idx="1326">
                  <c:v>103.9779447208</c:v>
                </c:pt>
                <c:pt idx="1327">
                  <c:v>104.02970298960001</c:v>
                </c:pt>
                <c:pt idx="1328">
                  <c:v>104.0814612584</c:v>
                </c:pt>
                <c:pt idx="1329">
                  <c:v>104.13414378199998</c:v>
                </c:pt>
                <c:pt idx="1330">
                  <c:v>104.18775056039999</c:v>
                </c:pt>
                <c:pt idx="1331">
                  <c:v>104.2413573388</c:v>
                </c:pt>
                <c:pt idx="1332">
                  <c:v>104.2949641172</c:v>
                </c:pt>
                <c:pt idx="1333">
                  <c:v>104.346722386</c:v>
                </c:pt>
                <c:pt idx="1334">
                  <c:v>104.39755639999998</c:v>
                </c:pt>
                <c:pt idx="1335">
                  <c:v>104.448390414</c:v>
                </c:pt>
                <c:pt idx="1336">
                  <c:v>104.5010729376</c:v>
                </c:pt>
                <c:pt idx="1337">
                  <c:v>104.55560397080001</c:v>
                </c:pt>
                <c:pt idx="1338">
                  <c:v>104.61105925880001</c:v>
                </c:pt>
                <c:pt idx="1339">
                  <c:v>104.665590292</c:v>
                </c:pt>
                <c:pt idx="1340">
                  <c:v>104.7182728156</c:v>
                </c:pt>
                <c:pt idx="1341">
                  <c:v>104.76910682959999</c:v>
                </c:pt>
                <c:pt idx="1342">
                  <c:v>104.81901658880001</c:v>
                </c:pt>
                <c:pt idx="1343">
                  <c:v>104.86800209319999</c:v>
                </c:pt>
                <c:pt idx="1344">
                  <c:v>104.9179118524</c:v>
                </c:pt>
                <c:pt idx="1345">
                  <c:v>104.9687458664</c:v>
                </c:pt>
                <c:pt idx="1346">
                  <c:v>105.02235264479999</c:v>
                </c:pt>
                <c:pt idx="1347">
                  <c:v>105.07503516839999</c:v>
                </c:pt>
                <c:pt idx="1348">
                  <c:v>105.1258691824</c:v>
                </c:pt>
                <c:pt idx="1349">
                  <c:v>105.17393043200001</c:v>
                </c:pt>
                <c:pt idx="1350">
                  <c:v>105.2210674268</c:v>
                </c:pt>
                <c:pt idx="1351">
                  <c:v>105.26820442159999</c:v>
                </c:pt>
                <c:pt idx="1352">
                  <c:v>105.31626567119999</c:v>
                </c:pt>
                <c:pt idx="1353">
                  <c:v>105.36525117559999</c:v>
                </c:pt>
                <c:pt idx="1354">
                  <c:v>105.4151609348</c:v>
                </c:pt>
                <c:pt idx="1355">
                  <c:v>105.46507069399998</c:v>
                </c:pt>
                <c:pt idx="1356">
                  <c:v>105.5131319436</c:v>
                </c:pt>
                <c:pt idx="1357">
                  <c:v>105.56026893839999</c:v>
                </c:pt>
                <c:pt idx="1358">
                  <c:v>105.60555742359999</c:v>
                </c:pt>
                <c:pt idx="1359">
                  <c:v>105.65177016360001</c:v>
                </c:pt>
                <c:pt idx="1360">
                  <c:v>105.69890715839999</c:v>
                </c:pt>
                <c:pt idx="1361">
                  <c:v>105.7478926628</c:v>
                </c:pt>
                <c:pt idx="1362">
                  <c:v>105.797802422</c:v>
                </c:pt>
                <c:pt idx="1363">
                  <c:v>105.8477121812</c:v>
                </c:pt>
                <c:pt idx="1364">
                  <c:v>105.89762194040001</c:v>
                </c:pt>
                <c:pt idx="1365">
                  <c:v>105.94660744479999</c:v>
                </c:pt>
                <c:pt idx="1366">
                  <c:v>105.9946686944</c:v>
                </c:pt>
                <c:pt idx="1367">
                  <c:v>106.04180568919999</c:v>
                </c:pt>
                <c:pt idx="1368">
                  <c:v>106.0898669388</c:v>
                </c:pt>
                <c:pt idx="1369">
                  <c:v>106.13885244319999</c:v>
                </c:pt>
                <c:pt idx="1370">
                  <c:v>106.18968645720001</c:v>
                </c:pt>
                <c:pt idx="1371">
                  <c:v>106.241444726</c:v>
                </c:pt>
                <c:pt idx="1372">
                  <c:v>106.29320299479998</c:v>
                </c:pt>
                <c:pt idx="1373">
                  <c:v>106.3440370088</c:v>
                </c:pt>
                <c:pt idx="1374">
                  <c:v>106.39394676799998</c:v>
                </c:pt>
                <c:pt idx="1375">
                  <c:v>106.4438565272</c:v>
                </c:pt>
                <c:pt idx="1376">
                  <c:v>106.49469054119999</c:v>
                </c:pt>
                <c:pt idx="1377">
                  <c:v>106.54552455519998</c:v>
                </c:pt>
                <c:pt idx="1378">
                  <c:v>106.59728282399999</c:v>
                </c:pt>
                <c:pt idx="1379">
                  <c:v>106.6490410928</c:v>
                </c:pt>
                <c:pt idx="1380">
                  <c:v>106.7007993616</c:v>
                </c:pt>
                <c:pt idx="1381">
                  <c:v>106.75163337560001</c:v>
                </c:pt>
                <c:pt idx="1382">
                  <c:v>106.8024673896</c:v>
                </c:pt>
                <c:pt idx="1383">
                  <c:v>106.85330140360001</c:v>
                </c:pt>
                <c:pt idx="1384">
                  <c:v>106.90413541759999</c:v>
                </c:pt>
                <c:pt idx="1385">
                  <c:v>106.95496943159999</c:v>
                </c:pt>
                <c:pt idx="1386">
                  <c:v>107.00580344559999</c:v>
                </c:pt>
                <c:pt idx="1387">
                  <c:v>107.05756171439999</c:v>
                </c:pt>
                <c:pt idx="1388">
                  <c:v>107.1083957284</c:v>
                </c:pt>
                <c:pt idx="1389">
                  <c:v>107.1592297424</c:v>
                </c:pt>
                <c:pt idx="1390">
                  <c:v>107.2100637564</c:v>
                </c:pt>
                <c:pt idx="1391">
                  <c:v>107.2599735156</c:v>
                </c:pt>
                <c:pt idx="1392">
                  <c:v>107.30988327479999</c:v>
                </c:pt>
                <c:pt idx="1393">
                  <c:v>107.3579445244</c:v>
                </c:pt>
                <c:pt idx="1394">
                  <c:v>107.40693002880001</c:v>
                </c:pt>
                <c:pt idx="1395">
                  <c:v>107.45683978799998</c:v>
                </c:pt>
                <c:pt idx="1396">
                  <c:v>107.5085980568</c:v>
                </c:pt>
                <c:pt idx="1397">
                  <c:v>107.56035632560001</c:v>
                </c:pt>
                <c:pt idx="1398">
                  <c:v>107.6111903396</c:v>
                </c:pt>
                <c:pt idx="1399">
                  <c:v>107.66110009879999</c:v>
                </c:pt>
                <c:pt idx="1400">
                  <c:v>107.7100856032</c:v>
                </c:pt>
                <c:pt idx="1401">
                  <c:v>107.75907110759999</c:v>
                </c:pt>
                <c:pt idx="1402">
                  <c:v>107.80805661199999</c:v>
                </c:pt>
                <c:pt idx="1403">
                  <c:v>107.85796637119999</c:v>
                </c:pt>
                <c:pt idx="1404">
                  <c:v>107.9088003852</c:v>
                </c:pt>
                <c:pt idx="1405">
                  <c:v>107.960558654</c:v>
                </c:pt>
                <c:pt idx="1406">
                  <c:v>108.01324117759999</c:v>
                </c:pt>
                <c:pt idx="1407">
                  <c:v>108.0640751916</c:v>
                </c:pt>
                <c:pt idx="1408">
                  <c:v>108.1139849508</c:v>
                </c:pt>
                <c:pt idx="1409">
                  <c:v>108.16204620039998</c:v>
                </c:pt>
                <c:pt idx="1410">
                  <c:v>108.21103170479999</c:v>
                </c:pt>
                <c:pt idx="1411">
                  <c:v>108.26001720919999</c:v>
                </c:pt>
                <c:pt idx="1412">
                  <c:v>108.3108512232</c:v>
                </c:pt>
                <c:pt idx="1413">
                  <c:v>108.36168523719999</c:v>
                </c:pt>
                <c:pt idx="1414">
                  <c:v>108.41251925119998</c:v>
                </c:pt>
                <c:pt idx="1415">
                  <c:v>108.4615047556</c:v>
                </c:pt>
                <c:pt idx="1416">
                  <c:v>108.50956600519999</c:v>
                </c:pt>
                <c:pt idx="1417">
                  <c:v>108.55670299999998</c:v>
                </c:pt>
                <c:pt idx="1418">
                  <c:v>108.6038399948</c:v>
                </c:pt>
                <c:pt idx="1419">
                  <c:v>108.65190124439999</c:v>
                </c:pt>
                <c:pt idx="1420">
                  <c:v>108.70088674879999</c:v>
                </c:pt>
                <c:pt idx="1421">
                  <c:v>108.75079650799999</c:v>
                </c:pt>
                <c:pt idx="1422">
                  <c:v>108.80070626719998</c:v>
                </c:pt>
                <c:pt idx="1423">
                  <c:v>108.84969177160001</c:v>
                </c:pt>
                <c:pt idx="1424">
                  <c:v>108.89682876639999</c:v>
                </c:pt>
                <c:pt idx="1425">
                  <c:v>108.94304150639999</c:v>
                </c:pt>
                <c:pt idx="1426">
                  <c:v>108.9883299916</c:v>
                </c:pt>
                <c:pt idx="1427">
                  <c:v>109.03454273159998</c:v>
                </c:pt>
                <c:pt idx="1428">
                  <c:v>109.0807554716</c:v>
                </c:pt>
                <c:pt idx="1429">
                  <c:v>109.1278924664</c:v>
                </c:pt>
                <c:pt idx="1430">
                  <c:v>109.175953716</c:v>
                </c:pt>
                <c:pt idx="1431">
                  <c:v>109.22401496560001</c:v>
                </c:pt>
                <c:pt idx="1432">
                  <c:v>109.2720762152</c:v>
                </c:pt>
                <c:pt idx="1433">
                  <c:v>109.31921321</c:v>
                </c:pt>
                <c:pt idx="1434">
                  <c:v>109.36542594999999</c:v>
                </c:pt>
                <c:pt idx="1435">
                  <c:v>109.4125629448</c:v>
                </c:pt>
                <c:pt idx="1436">
                  <c:v>109.4606241944</c:v>
                </c:pt>
                <c:pt idx="1437">
                  <c:v>109.51053395360002</c:v>
                </c:pt>
                <c:pt idx="1438">
                  <c:v>109.56136796760001</c:v>
                </c:pt>
                <c:pt idx="1439">
                  <c:v>109.6112777268</c:v>
                </c:pt>
                <c:pt idx="1440">
                  <c:v>109.661187486</c:v>
                </c:pt>
                <c:pt idx="1441">
                  <c:v>109.7083244808</c:v>
                </c:pt>
                <c:pt idx="1442">
                  <c:v>109.75546147559999</c:v>
                </c:pt>
                <c:pt idx="1443">
                  <c:v>109.80167421559999</c:v>
                </c:pt>
                <c:pt idx="1444">
                  <c:v>109.8488112104</c:v>
                </c:pt>
                <c:pt idx="1445">
                  <c:v>109.8959482052</c:v>
                </c:pt>
                <c:pt idx="1446">
                  <c:v>109.9430852</c:v>
                </c:pt>
                <c:pt idx="1447">
                  <c:v>109.99022219479998</c:v>
                </c:pt>
                <c:pt idx="1448">
                  <c:v>110.0364349348</c:v>
                </c:pt>
                <c:pt idx="1449">
                  <c:v>110.08079916520001</c:v>
                </c:pt>
                <c:pt idx="1450">
                  <c:v>110.123314886</c:v>
                </c:pt>
                <c:pt idx="1451">
                  <c:v>110.164906352</c:v>
                </c:pt>
                <c:pt idx="1452">
                  <c:v>110.2074220728</c:v>
                </c:pt>
                <c:pt idx="1453">
                  <c:v>110.25086204839999</c:v>
                </c:pt>
                <c:pt idx="1454">
                  <c:v>110.29522627879999</c:v>
                </c:pt>
                <c:pt idx="1455">
                  <c:v>110.34051476399999</c:v>
                </c:pt>
                <c:pt idx="1456">
                  <c:v>110.38672750400001</c:v>
                </c:pt>
                <c:pt idx="1457">
                  <c:v>110.43386449879999</c:v>
                </c:pt>
                <c:pt idx="1458">
                  <c:v>110.4810014936</c:v>
                </c:pt>
                <c:pt idx="1459">
                  <c:v>110.52721423359999</c:v>
                </c:pt>
                <c:pt idx="1460">
                  <c:v>110.57250271879998</c:v>
                </c:pt>
                <c:pt idx="1461">
                  <c:v>110.6168669492</c:v>
                </c:pt>
                <c:pt idx="1462">
                  <c:v>110.66123117959999</c:v>
                </c:pt>
                <c:pt idx="1463">
                  <c:v>110.70559541</c:v>
                </c:pt>
                <c:pt idx="1464">
                  <c:v>110.7490353856</c:v>
                </c:pt>
                <c:pt idx="1465">
                  <c:v>110.79339961599999</c:v>
                </c:pt>
                <c:pt idx="1466">
                  <c:v>110.83868810119998</c:v>
                </c:pt>
                <c:pt idx="1467">
                  <c:v>110.885825096</c:v>
                </c:pt>
                <c:pt idx="1468">
                  <c:v>110.93296209079999</c:v>
                </c:pt>
                <c:pt idx="1469">
                  <c:v>110.9800990856</c:v>
                </c:pt>
                <c:pt idx="1470">
                  <c:v>111.02723608039999</c:v>
                </c:pt>
                <c:pt idx="1471">
                  <c:v>111.0743730752</c:v>
                </c:pt>
                <c:pt idx="1472">
                  <c:v>111.12151007</c:v>
                </c:pt>
                <c:pt idx="1473">
                  <c:v>111.16864706479998</c:v>
                </c:pt>
                <c:pt idx="1474">
                  <c:v>111.21578405960001</c:v>
                </c:pt>
                <c:pt idx="1475">
                  <c:v>111.26384530919999</c:v>
                </c:pt>
                <c:pt idx="1476">
                  <c:v>111.3128308136</c:v>
                </c:pt>
                <c:pt idx="1477">
                  <c:v>111.36089206319998</c:v>
                </c:pt>
                <c:pt idx="1478">
                  <c:v>111.408029058</c:v>
                </c:pt>
                <c:pt idx="1479">
                  <c:v>111.4533175432</c:v>
                </c:pt>
                <c:pt idx="1480">
                  <c:v>111.49860602839999</c:v>
                </c:pt>
                <c:pt idx="1481">
                  <c:v>111.54297025879998</c:v>
                </c:pt>
                <c:pt idx="1482">
                  <c:v>111.58825874399999</c:v>
                </c:pt>
                <c:pt idx="1483">
                  <c:v>111.6353957388</c:v>
                </c:pt>
                <c:pt idx="1484">
                  <c:v>111.6834569884</c:v>
                </c:pt>
                <c:pt idx="1485">
                  <c:v>111.73151823799999</c:v>
                </c:pt>
                <c:pt idx="1486">
                  <c:v>111.77865523280001</c:v>
                </c:pt>
                <c:pt idx="1487">
                  <c:v>111.82486797280001</c:v>
                </c:pt>
                <c:pt idx="1488">
                  <c:v>111.870156458</c:v>
                </c:pt>
                <c:pt idx="1489">
                  <c:v>111.91544494319999</c:v>
                </c:pt>
                <c:pt idx="1490">
                  <c:v>111.96165768319999</c:v>
                </c:pt>
                <c:pt idx="1491">
                  <c:v>112.0097189328</c:v>
                </c:pt>
                <c:pt idx="1492">
                  <c:v>112.05962869199999</c:v>
                </c:pt>
                <c:pt idx="1493">
                  <c:v>112.10953845119998</c:v>
                </c:pt>
                <c:pt idx="1494">
                  <c:v>112.1594482104</c:v>
                </c:pt>
                <c:pt idx="1495">
                  <c:v>112.20750945999998</c:v>
                </c:pt>
                <c:pt idx="1496">
                  <c:v>112.25557070960001</c:v>
                </c:pt>
                <c:pt idx="1497">
                  <c:v>112.30270770439999</c:v>
                </c:pt>
                <c:pt idx="1498">
                  <c:v>112.34984469919999</c:v>
                </c:pt>
                <c:pt idx="1499">
                  <c:v>112.39698169399999</c:v>
                </c:pt>
                <c:pt idx="1500">
                  <c:v>112.4468914532</c:v>
                </c:pt>
                <c:pt idx="1501">
                  <c:v>112.49772546719998</c:v>
                </c:pt>
                <c:pt idx="1502">
                  <c:v>112.5485594812</c:v>
                </c:pt>
                <c:pt idx="1503">
                  <c:v>112.5975449856</c:v>
                </c:pt>
                <c:pt idx="1504">
                  <c:v>112.64560623519999</c:v>
                </c:pt>
                <c:pt idx="1505">
                  <c:v>112.69274323</c:v>
                </c:pt>
                <c:pt idx="1506">
                  <c:v>112.73895596999999</c:v>
                </c:pt>
                <c:pt idx="1507">
                  <c:v>112.78516870999999</c:v>
                </c:pt>
                <c:pt idx="1508">
                  <c:v>112.83230570479998</c:v>
                </c:pt>
                <c:pt idx="1509">
                  <c:v>112.8803669544</c:v>
                </c:pt>
                <c:pt idx="1510">
                  <c:v>112.92842820399999</c:v>
                </c:pt>
                <c:pt idx="1511">
                  <c:v>112.9764894536</c:v>
                </c:pt>
                <c:pt idx="1512">
                  <c:v>113.02270219359998</c:v>
                </c:pt>
                <c:pt idx="1513">
                  <c:v>113.0679906788</c:v>
                </c:pt>
                <c:pt idx="1514">
                  <c:v>113.11235490920001</c:v>
                </c:pt>
                <c:pt idx="1515">
                  <c:v>113.1567191396</c:v>
                </c:pt>
                <c:pt idx="1516">
                  <c:v>113.20200762479999</c:v>
                </c:pt>
                <c:pt idx="1517">
                  <c:v>113.24822036479999</c:v>
                </c:pt>
                <c:pt idx="1518">
                  <c:v>113.2953573596</c:v>
                </c:pt>
                <c:pt idx="1519">
                  <c:v>113.34249435439999</c:v>
                </c:pt>
                <c:pt idx="1520">
                  <c:v>113.38870709439999</c:v>
                </c:pt>
                <c:pt idx="1521">
                  <c:v>113.43491983439999</c:v>
                </c:pt>
                <c:pt idx="1522">
                  <c:v>113.48020831959998</c:v>
                </c:pt>
                <c:pt idx="1523">
                  <c:v>113.5254968048</c:v>
                </c:pt>
                <c:pt idx="1524">
                  <c:v>113.57078529</c:v>
                </c:pt>
                <c:pt idx="1525">
                  <c:v>113.61607377519999</c:v>
                </c:pt>
                <c:pt idx="1526">
                  <c:v>113.66228651519999</c:v>
                </c:pt>
                <c:pt idx="1527">
                  <c:v>113.70849925520001</c:v>
                </c:pt>
                <c:pt idx="1528">
                  <c:v>113.75656050479999</c:v>
                </c:pt>
                <c:pt idx="1529">
                  <c:v>113.80369749959999</c:v>
                </c:pt>
                <c:pt idx="1530">
                  <c:v>113.8489859848</c:v>
                </c:pt>
                <c:pt idx="1531">
                  <c:v>113.89242596039999</c:v>
                </c:pt>
                <c:pt idx="1532">
                  <c:v>113.93679019079998</c:v>
                </c:pt>
                <c:pt idx="1533">
                  <c:v>113.9839271856</c:v>
                </c:pt>
                <c:pt idx="1534">
                  <c:v>114.03198843519999</c:v>
                </c:pt>
                <c:pt idx="1535">
                  <c:v>114.07912542999999</c:v>
                </c:pt>
                <c:pt idx="1536">
                  <c:v>114.12533817000001</c:v>
                </c:pt>
                <c:pt idx="1537">
                  <c:v>114.17155090999999</c:v>
                </c:pt>
                <c:pt idx="1538">
                  <c:v>114.21776364999999</c:v>
                </c:pt>
                <c:pt idx="1539">
                  <c:v>114.26397639</c:v>
                </c:pt>
                <c:pt idx="1540">
                  <c:v>114.30926487519999</c:v>
                </c:pt>
                <c:pt idx="1541">
                  <c:v>114.3554776152</c:v>
                </c:pt>
                <c:pt idx="1542">
                  <c:v>114.40076610039999</c:v>
                </c:pt>
                <c:pt idx="1543">
                  <c:v>114.44697884039999</c:v>
                </c:pt>
                <c:pt idx="1544">
                  <c:v>114.49411583519998</c:v>
                </c:pt>
                <c:pt idx="1545">
                  <c:v>114.5421770848</c:v>
                </c:pt>
                <c:pt idx="1546">
                  <c:v>114.59023833439998</c:v>
                </c:pt>
                <c:pt idx="1547">
                  <c:v>114.6373753292</c:v>
                </c:pt>
                <c:pt idx="1548">
                  <c:v>114.68543657879998</c:v>
                </c:pt>
                <c:pt idx="1549">
                  <c:v>114.73257357360001</c:v>
                </c:pt>
                <c:pt idx="1550">
                  <c:v>114.77971056839999</c:v>
                </c:pt>
                <c:pt idx="1551">
                  <c:v>114.82592330839998</c:v>
                </c:pt>
                <c:pt idx="1552">
                  <c:v>114.87306030320001</c:v>
                </c:pt>
                <c:pt idx="1553">
                  <c:v>114.92019729799999</c:v>
                </c:pt>
                <c:pt idx="1554">
                  <c:v>114.9691828024</c:v>
                </c:pt>
                <c:pt idx="1555">
                  <c:v>115.01816830679998</c:v>
                </c:pt>
                <c:pt idx="1556">
                  <c:v>115.0671538112</c:v>
                </c:pt>
                <c:pt idx="1557">
                  <c:v>115.11429080599999</c:v>
                </c:pt>
                <c:pt idx="1558">
                  <c:v>115.16050354599999</c:v>
                </c:pt>
                <c:pt idx="1559">
                  <c:v>115.206716286</c:v>
                </c:pt>
                <c:pt idx="1560">
                  <c:v>115.252929026</c:v>
                </c:pt>
                <c:pt idx="1561">
                  <c:v>115.29914176599999</c:v>
                </c:pt>
                <c:pt idx="1562">
                  <c:v>115.34535450599999</c:v>
                </c:pt>
                <c:pt idx="1563">
                  <c:v>115.39249150080001</c:v>
                </c:pt>
                <c:pt idx="1564">
                  <c:v>115.4414770052</c:v>
                </c:pt>
                <c:pt idx="1565">
                  <c:v>115.49046250959998</c:v>
                </c:pt>
                <c:pt idx="1566">
                  <c:v>115.5385237592</c:v>
                </c:pt>
                <c:pt idx="1567">
                  <c:v>115.58566075399999</c:v>
                </c:pt>
                <c:pt idx="1568">
                  <c:v>115.631873494</c:v>
                </c:pt>
                <c:pt idx="1569">
                  <c:v>115.67808623399999</c:v>
                </c:pt>
                <c:pt idx="1570">
                  <c:v>115.72429897400001</c:v>
                </c:pt>
                <c:pt idx="1571">
                  <c:v>115.7723602236</c:v>
                </c:pt>
                <c:pt idx="1572">
                  <c:v>115.82134572799998</c:v>
                </c:pt>
                <c:pt idx="1573">
                  <c:v>115.87033123240001</c:v>
                </c:pt>
                <c:pt idx="1574">
                  <c:v>115.91839248199999</c:v>
                </c:pt>
                <c:pt idx="1575">
                  <c:v>115.9655294768</c:v>
                </c:pt>
                <c:pt idx="1576">
                  <c:v>116.01174221679999</c:v>
                </c:pt>
                <c:pt idx="1577">
                  <c:v>116.0579549568</c:v>
                </c:pt>
                <c:pt idx="1578">
                  <c:v>116.10324344200001</c:v>
                </c:pt>
                <c:pt idx="1579">
                  <c:v>116.15130469159999</c:v>
                </c:pt>
                <c:pt idx="1580">
                  <c:v>116.19936594120001</c:v>
                </c:pt>
                <c:pt idx="1581">
                  <c:v>116.24927570040001</c:v>
                </c:pt>
                <c:pt idx="1582">
                  <c:v>116.29733695</c:v>
                </c:pt>
                <c:pt idx="1583">
                  <c:v>116.34632245440001</c:v>
                </c:pt>
                <c:pt idx="1584">
                  <c:v>116.39345944919999</c:v>
                </c:pt>
                <c:pt idx="1585">
                  <c:v>116.4387479344</c:v>
                </c:pt>
                <c:pt idx="1586">
                  <c:v>116.48218790999999</c:v>
                </c:pt>
                <c:pt idx="1587">
                  <c:v>116.52562788559999</c:v>
                </c:pt>
                <c:pt idx="1588">
                  <c:v>116.57091637079998</c:v>
                </c:pt>
                <c:pt idx="1589">
                  <c:v>116.61805336560001</c:v>
                </c:pt>
                <c:pt idx="1590">
                  <c:v>116.66703887</c:v>
                </c:pt>
                <c:pt idx="1591">
                  <c:v>116.71602437439999</c:v>
                </c:pt>
                <c:pt idx="1592">
                  <c:v>116.764085624</c:v>
                </c:pt>
                <c:pt idx="1593">
                  <c:v>116.810298364</c:v>
                </c:pt>
                <c:pt idx="1594">
                  <c:v>116.85558684919999</c:v>
                </c:pt>
                <c:pt idx="1595">
                  <c:v>116.90087533439998</c:v>
                </c:pt>
                <c:pt idx="1596">
                  <c:v>116.94708807439997</c:v>
                </c:pt>
                <c:pt idx="1597">
                  <c:v>116.995149324</c:v>
                </c:pt>
                <c:pt idx="1598">
                  <c:v>117.04321057359999</c:v>
                </c:pt>
                <c:pt idx="1599">
                  <c:v>117.09127182319999</c:v>
                </c:pt>
                <c:pt idx="1600">
                  <c:v>117.138408818</c:v>
                </c:pt>
                <c:pt idx="1601">
                  <c:v>117.1855458128</c:v>
                </c:pt>
                <c:pt idx="1602">
                  <c:v>117.23268280759999</c:v>
                </c:pt>
                <c:pt idx="1603">
                  <c:v>117.27889554760002</c:v>
                </c:pt>
                <c:pt idx="1604">
                  <c:v>117.3251082876</c:v>
                </c:pt>
                <c:pt idx="1605">
                  <c:v>117.37132102759999</c:v>
                </c:pt>
                <c:pt idx="1606">
                  <c:v>117.41845802239999</c:v>
                </c:pt>
                <c:pt idx="1607">
                  <c:v>117.46559501719999</c:v>
                </c:pt>
                <c:pt idx="1608">
                  <c:v>117.5136562668</c:v>
                </c:pt>
                <c:pt idx="1609">
                  <c:v>117.5607932616</c:v>
                </c:pt>
                <c:pt idx="1610">
                  <c:v>117.60793025639998</c:v>
                </c:pt>
                <c:pt idx="1611">
                  <c:v>117.65321874159999</c:v>
                </c:pt>
                <c:pt idx="1612">
                  <c:v>117.6985072268</c:v>
                </c:pt>
                <c:pt idx="1613">
                  <c:v>117.74379571199999</c:v>
                </c:pt>
                <c:pt idx="1614">
                  <c:v>117.7890841972</c:v>
                </c:pt>
                <c:pt idx="1615">
                  <c:v>117.8352969372</c:v>
                </c:pt>
                <c:pt idx="1616">
                  <c:v>117.88150967720001</c:v>
                </c:pt>
                <c:pt idx="1617">
                  <c:v>117.928646672</c:v>
                </c:pt>
                <c:pt idx="1618">
                  <c:v>117.974859412</c:v>
                </c:pt>
                <c:pt idx="1619">
                  <c:v>118.02014789719999</c:v>
                </c:pt>
                <c:pt idx="1620">
                  <c:v>118.06543638239998</c:v>
                </c:pt>
                <c:pt idx="1621">
                  <c:v>118.11072486759998</c:v>
                </c:pt>
                <c:pt idx="1622">
                  <c:v>118.1560133528</c:v>
                </c:pt>
                <c:pt idx="1623">
                  <c:v>118.20037758319999</c:v>
                </c:pt>
                <c:pt idx="1624">
                  <c:v>118.2456660684</c:v>
                </c:pt>
                <c:pt idx="1625">
                  <c:v>118.29095455359999</c:v>
                </c:pt>
                <c:pt idx="1626">
                  <c:v>118.33716729359999</c:v>
                </c:pt>
                <c:pt idx="1627">
                  <c:v>118.38338003360001</c:v>
                </c:pt>
                <c:pt idx="1628">
                  <c:v>118.4286685188</c:v>
                </c:pt>
                <c:pt idx="1629">
                  <c:v>118.473957004</c:v>
                </c:pt>
                <c:pt idx="1630">
                  <c:v>118.51832123439999</c:v>
                </c:pt>
                <c:pt idx="1631">
                  <c:v>118.56360971959998</c:v>
                </c:pt>
                <c:pt idx="1632">
                  <c:v>118.60889820479998</c:v>
                </c:pt>
                <c:pt idx="1633">
                  <c:v>118.65418669</c:v>
                </c:pt>
                <c:pt idx="1634">
                  <c:v>118.6985509204</c:v>
                </c:pt>
                <c:pt idx="1635">
                  <c:v>118.741990896</c:v>
                </c:pt>
                <c:pt idx="1636">
                  <c:v>118.7845066168</c:v>
                </c:pt>
                <c:pt idx="1637">
                  <c:v>118.8279465924</c:v>
                </c:pt>
                <c:pt idx="1638">
                  <c:v>118.87046231319999</c:v>
                </c:pt>
                <c:pt idx="1639">
                  <c:v>118.91297803399999</c:v>
                </c:pt>
                <c:pt idx="1640">
                  <c:v>118.95549375479999</c:v>
                </c:pt>
                <c:pt idx="1641">
                  <c:v>118.99800947559999</c:v>
                </c:pt>
                <c:pt idx="1642">
                  <c:v>119.04052519639998</c:v>
                </c:pt>
                <c:pt idx="1643">
                  <c:v>119.08396517199999</c:v>
                </c:pt>
                <c:pt idx="1644">
                  <c:v>119.12925365719998</c:v>
                </c:pt>
                <c:pt idx="1645">
                  <c:v>119.17639065200001</c:v>
                </c:pt>
                <c:pt idx="1646">
                  <c:v>119.2216791372</c:v>
                </c:pt>
                <c:pt idx="1647">
                  <c:v>119.26604336759999</c:v>
                </c:pt>
                <c:pt idx="1648">
                  <c:v>119.30855908839999</c:v>
                </c:pt>
                <c:pt idx="1649">
                  <c:v>119.3510748092</c:v>
                </c:pt>
                <c:pt idx="1650">
                  <c:v>119.3926662752</c:v>
                </c:pt>
                <c:pt idx="1651">
                  <c:v>119.43610625079999</c:v>
                </c:pt>
                <c:pt idx="1652">
                  <c:v>119.48231899079998</c:v>
                </c:pt>
                <c:pt idx="1653">
                  <c:v>119.53038024039999</c:v>
                </c:pt>
                <c:pt idx="1654">
                  <c:v>119.57844149</c:v>
                </c:pt>
                <c:pt idx="1655">
                  <c:v>119.62557848479999</c:v>
                </c:pt>
                <c:pt idx="1656">
                  <c:v>119.6727154796</c:v>
                </c:pt>
                <c:pt idx="1657">
                  <c:v>119.7180039648</c:v>
                </c:pt>
                <c:pt idx="1658">
                  <c:v>119.7614439404</c:v>
                </c:pt>
                <c:pt idx="1659">
                  <c:v>119.8030354064</c:v>
                </c:pt>
                <c:pt idx="1660">
                  <c:v>119.8455511272</c:v>
                </c:pt>
                <c:pt idx="1661">
                  <c:v>119.88991535759999</c:v>
                </c:pt>
                <c:pt idx="1662">
                  <c:v>119.93612809759998</c:v>
                </c:pt>
                <c:pt idx="1663">
                  <c:v>119.9832650924</c:v>
                </c:pt>
                <c:pt idx="1664">
                  <c:v>120.02947783239999</c:v>
                </c:pt>
                <c:pt idx="1665">
                  <c:v>120.07569057239999</c:v>
                </c:pt>
                <c:pt idx="1666">
                  <c:v>120.1200548028</c:v>
                </c:pt>
                <c:pt idx="1667">
                  <c:v>120.16349477839999</c:v>
                </c:pt>
                <c:pt idx="1668">
                  <c:v>120.20601049919999</c:v>
                </c:pt>
                <c:pt idx="1669">
                  <c:v>120.24945047479999</c:v>
                </c:pt>
                <c:pt idx="1670">
                  <c:v>120.29473896</c:v>
                </c:pt>
                <c:pt idx="1671">
                  <c:v>120.3418759548</c:v>
                </c:pt>
                <c:pt idx="1672">
                  <c:v>120.38901294959999</c:v>
                </c:pt>
                <c:pt idx="1673">
                  <c:v>120.43522568959999</c:v>
                </c:pt>
                <c:pt idx="1674">
                  <c:v>120.47958992000001</c:v>
                </c:pt>
                <c:pt idx="1675">
                  <c:v>120.5230298956</c:v>
                </c:pt>
                <c:pt idx="1676">
                  <c:v>120.5655456164</c:v>
                </c:pt>
                <c:pt idx="1677">
                  <c:v>120.6071370824</c:v>
                </c:pt>
                <c:pt idx="1678">
                  <c:v>120.650577058</c:v>
                </c:pt>
                <c:pt idx="1679">
                  <c:v>120.69586554319999</c:v>
                </c:pt>
                <c:pt idx="1680">
                  <c:v>120.743002538</c:v>
                </c:pt>
                <c:pt idx="1681">
                  <c:v>120.79013953279998</c:v>
                </c:pt>
                <c:pt idx="1682">
                  <c:v>120.8372765276</c:v>
                </c:pt>
                <c:pt idx="1683">
                  <c:v>120.8844135224</c:v>
                </c:pt>
                <c:pt idx="1684">
                  <c:v>120.93062626239998</c:v>
                </c:pt>
                <c:pt idx="1685">
                  <c:v>120.97683900239998</c:v>
                </c:pt>
                <c:pt idx="1686">
                  <c:v>121.0221274876</c:v>
                </c:pt>
                <c:pt idx="1687">
                  <c:v>121.06834022759999</c:v>
                </c:pt>
                <c:pt idx="1688">
                  <c:v>121.11455296760001</c:v>
                </c:pt>
                <c:pt idx="1689">
                  <c:v>121.16261421719999</c:v>
                </c:pt>
                <c:pt idx="1690">
                  <c:v>121.2106754668</c:v>
                </c:pt>
                <c:pt idx="1691">
                  <c:v>121.25873671639999</c:v>
                </c:pt>
                <c:pt idx="1692">
                  <c:v>121.30587371119999</c:v>
                </c:pt>
                <c:pt idx="1693">
                  <c:v>121.35301070600001</c:v>
                </c:pt>
                <c:pt idx="1694">
                  <c:v>121.39922344599999</c:v>
                </c:pt>
                <c:pt idx="1695">
                  <c:v>121.44636044079999</c:v>
                </c:pt>
                <c:pt idx="1696">
                  <c:v>121.49349743559999</c:v>
                </c:pt>
                <c:pt idx="1697">
                  <c:v>121.5415586852</c:v>
                </c:pt>
                <c:pt idx="1698">
                  <c:v>121.58869568</c:v>
                </c:pt>
                <c:pt idx="1699">
                  <c:v>121.63583267479999</c:v>
                </c:pt>
                <c:pt idx="1700">
                  <c:v>121.68296966959998</c:v>
                </c:pt>
                <c:pt idx="1701">
                  <c:v>121.7301066644</c:v>
                </c:pt>
                <c:pt idx="1702">
                  <c:v>121.77631940439998</c:v>
                </c:pt>
                <c:pt idx="1703">
                  <c:v>121.8225321444</c:v>
                </c:pt>
                <c:pt idx="1704">
                  <c:v>121.86782062959999</c:v>
                </c:pt>
                <c:pt idx="1705">
                  <c:v>121.91403336960001</c:v>
                </c:pt>
                <c:pt idx="1706">
                  <c:v>121.96024610959999</c:v>
                </c:pt>
                <c:pt idx="1707">
                  <c:v>122.00738310439999</c:v>
                </c:pt>
                <c:pt idx="1708">
                  <c:v>122.05452009919998</c:v>
                </c:pt>
                <c:pt idx="1709">
                  <c:v>122.101657094</c:v>
                </c:pt>
                <c:pt idx="1710">
                  <c:v>122.14971834359999</c:v>
                </c:pt>
                <c:pt idx="1711">
                  <c:v>122.1977795932</c:v>
                </c:pt>
                <c:pt idx="1712">
                  <c:v>122.24491658799998</c:v>
                </c:pt>
                <c:pt idx="1713">
                  <c:v>122.291129328</c:v>
                </c:pt>
                <c:pt idx="1714">
                  <c:v>122.3364178132</c:v>
                </c:pt>
                <c:pt idx="1715">
                  <c:v>122.38263055319999</c:v>
                </c:pt>
                <c:pt idx="1716">
                  <c:v>122.42884329319998</c:v>
                </c:pt>
                <c:pt idx="1717">
                  <c:v>122.4769045428</c:v>
                </c:pt>
                <c:pt idx="1718">
                  <c:v>122.5249657924</c:v>
                </c:pt>
                <c:pt idx="1719">
                  <c:v>122.57302704199999</c:v>
                </c:pt>
                <c:pt idx="1720">
                  <c:v>122.61923978199998</c:v>
                </c:pt>
                <c:pt idx="1721">
                  <c:v>122.6645282672</c:v>
                </c:pt>
                <c:pt idx="1722">
                  <c:v>122.7098167524</c:v>
                </c:pt>
                <c:pt idx="1723">
                  <c:v>122.75602949239999</c:v>
                </c:pt>
                <c:pt idx="1724">
                  <c:v>122.80316648719999</c:v>
                </c:pt>
                <c:pt idx="1725">
                  <c:v>122.850303482</c:v>
                </c:pt>
                <c:pt idx="1726">
                  <c:v>122.8983647316</c:v>
                </c:pt>
                <c:pt idx="1727">
                  <c:v>122.94735023599999</c:v>
                </c:pt>
                <c:pt idx="1728">
                  <c:v>122.9963357404</c:v>
                </c:pt>
                <c:pt idx="1729">
                  <c:v>123.04439699</c:v>
                </c:pt>
                <c:pt idx="1730">
                  <c:v>123.09060972999998</c:v>
                </c:pt>
                <c:pt idx="1731">
                  <c:v>123.13497396039999</c:v>
                </c:pt>
                <c:pt idx="1732">
                  <c:v>123.17933819080001</c:v>
                </c:pt>
                <c:pt idx="1733">
                  <c:v>123.224626676</c:v>
                </c:pt>
                <c:pt idx="1734">
                  <c:v>123.27083941599999</c:v>
                </c:pt>
                <c:pt idx="1735">
                  <c:v>123.317052156</c:v>
                </c:pt>
                <c:pt idx="1736">
                  <c:v>123.36234064119999</c:v>
                </c:pt>
                <c:pt idx="1737">
                  <c:v>123.40762912639998</c:v>
                </c:pt>
                <c:pt idx="1738">
                  <c:v>123.4519933568</c:v>
                </c:pt>
                <c:pt idx="1739">
                  <c:v>123.4954333324</c:v>
                </c:pt>
                <c:pt idx="1740">
                  <c:v>123.53794905319999</c:v>
                </c:pt>
                <c:pt idx="1741">
                  <c:v>123.58046477400001</c:v>
                </c:pt>
                <c:pt idx="1742">
                  <c:v>123.6248290044</c:v>
                </c:pt>
                <c:pt idx="1743">
                  <c:v>123.67104174439999</c:v>
                </c:pt>
                <c:pt idx="1744">
                  <c:v>123.71817873919998</c:v>
                </c:pt>
                <c:pt idx="1745">
                  <c:v>123.7634672244</c:v>
                </c:pt>
                <c:pt idx="1746">
                  <c:v>123.8078314548</c:v>
                </c:pt>
                <c:pt idx="1747">
                  <c:v>123.85034717560001</c:v>
                </c:pt>
                <c:pt idx="1748">
                  <c:v>123.894711406</c:v>
                </c:pt>
                <c:pt idx="1749">
                  <c:v>123.93907563639999</c:v>
                </c:pt>
                <c:pt idx="1750">
                  <c:v>123.98528837639999</c:v>
                </c:pt>
                <c:pt idx="1751">
                  <c:v>124.03150111640001</c:v>
                </c:pt>
                <c:pt idx="1752">
                  <c:v>124.07863811119999</c:v>
                </c:pt>
                <c:pt idx="1753">
                  <c:v>124.12577510599999</c:v>
                </c:pt>
                <c:pt idx="1754">
                  <c:v>124.17383635559997</c:v>
                </c:pt>
                <c:pt idx="1755">
                  <c:v>124.2209733504</c:v>
                </c:pt>
                <c:pt idx="1756">
                  <c:v>124.26718609039999</c:v>
                </c:pt>
                <c:pt idx="1757">
                  <c:v>124.31247457559999</c:v>
                </c:pt>
                <c:pt idx="1758">
                  <c:v>124.3577630608</c:v>
                </c:pt>
                <c:pt idx="1759">
                  <c:v>124.40397580080001</c:v>
                </c:pt>
                <c:pt idx="1760">
                  <c:v>124.4501885408</c:v>
                </c:pt>
                <c:pt idx="1761">
                  <c:v>124.4982497904</c:v>
                </c:pt>
                <c:pt idx="1762">
                  <c:v>124.54631103999998</c:v>
                </c:pt>
                <c:pt idx="1763">
                  <c:v>124.5952965444</c:v>
                </c:pt>
                <c:pt idx="1764">
                  <c:v>124.64243353919998</c:v>
                </c:pt>
                <c:pt idx="1765">
                  <c:v>124.689570534</c:v>
                </c:pt>
                <c:pt idx="1766">
                  <c:v>124.73578327399998</c:v>
                </c:pt>
                <c:pt idx="1767">
                  <c:v>124.781996014</c:v>
                </c:pt>
                <c:pt idx="1768">
                  <c:v>124.828208754</c:v>
                </c:pt>
                <c:pt idx="1769">
                  <c:v>124.87442149399999</c:v>
                </c:pt>
                <c:pt idx="1770">
                  <c:v>124.92248274359999</c:v>
                </c:pt>
                <c:pt idx="1771">
                  <c:v>124.97146824799999</c:v>
                </c:pt>
                <c:pt idx="1772">
                  <c:v>125.02045375239999</c:v>
                </c:pt>
                <c:pt idx="1773">
                  <c:v>125.06851500199998</c:v>
                </c:pt>
                <c:pt idx="1774">
                  <c:v>125.1156519968</c:v>
                </c:pt>
                <c:pt idx="1775">
                  <c:v>125.1627889916</c:v>
                </c:pt>
                <c:pt idx="1776">
                  <c:v>125.20992598639998</c:v>
                </c:pt>
                <c:pt idx="1777">
                  <c:v>125.25613872639998</c:v>
                </c:pt>
                <c:pt idx="1778">
                  <c:v>125.3032757212</c:v>
                </c:pt>
                <c:pt idx="1779">
                  <c:v>125.35041271599999</c:v>
                </c:pt>
                <c:pt idx="1780">
                  <c:v>125.39939822039999</c:v>
                </c:pt>
                <c:pt idx="1781">
                  <c:v>125.44745947</c:v>
                </c:pt>
                <c:pt idx="1782">
                  <c:v>125.49552071959999</c:v>
                </c:pt>
                <c:pt idx="1783">
                  <c:v>125.54265771439998</c:v>
                </c:pt>
                <c:pt idx="1784">
                  <c:v>125.58887045440001</c:v>
                </c:pt>
                <c:pt idx="1785">
                  <c:v>125.6350831944</c:v>
                </c:pt>
                <c:pt idx="1786">
                  <c:v>125.68129593439998</c:v>
                </c:pt>
                <c:pt idx="1787">
                  <c:v>125.72935718399999</c:v>
                </c:pt>
                <c:pt idx="1788">
                  <c:v>125.77741843359998</c:v>
                </c:pt>
                <c:pt idx="1789">
                  <c:v>125.826403938</c:v>
                </c:pt>
                <c:pt idx="1790">
                  <c:v>125.87446518759999</c:v>
                </c:pt>
                <c:pt idx="1791">
                  <c:v>125.92252643720001</c:v>
                </c:pt>
                <c:pt idx="1792">
                  <c:v>125.96966343199999</c:v>
                </c:pt>
                <c:pt idx="1793">
                  <c:v>126.01680042679999</c:v>
                </c:pt>
                <c:pt idx="1794">
                  <c:v>126.06393742159999</c:v>
                </c:pt>
                <c:pt idx="1795">
                  <c:v>126.1110744164</c:v>
                </c:pt>
                <c:pt idx="1796">
                  <c:v>126.1582114112</c:v>
                </c:pt>
                <c:pt idx="1797">
                  <c:v>126.20627266079998</c:v>
                </c:pt>
                <c:pt idx="1798">
                  <c:v>126.2552581652</c:v>
                </c:pt>
                <c:pt idx="1799">
                  <c:v>126.3051679244</c:v>
                </c:pt>
                <c:pt idx="1800">
                  <c:v>126.35415342879999</c:v>
                </c:pt>
                <c:pt idx="1801">
                  <c:v>126.4022146784</c:v>
                </c:pt>
                <c:pt idx="1802">
                  <c:v>126.4493516732</c:v>
                </c:pt>
                <c:pt idx="1803">
                  <c:v>126.49648866799998</c:v>
                </c:pt>
                <c:pt idx="1804">
                  <c:v>126.54454991760001</c:v>
                </c:pt>
                <c:pt idx="1805">
                  <c:v>126.59445967679999</c:v>
                </c:pt>
                <c:pt idx="1806">
                  <c:v>126.64621794559999</c:v>
                </c:pt>
                <c:pt idx="1807">
                  <c:v>126.6979762144</c:v>
                </c:pt>
                <c:pt idx="1808">
                  <c:v>126.74788597359999</c:v>
                </c:pt>
                <c:pt idx="1809">
                  <c:v>126.7959472232</c:v>
                </c:pt>
                <c:pt idx="1810">
                  <c:v>126.8440084728</c:v>
                </c:pt>
                <c:pt idx="1811">
                  <c:v>126.89299397719999</c:v>
                </c:pt>
                <c:pt idx="1812">
                  <c:v>126.9429037364</c:v>
                </c:pt>
                <c:pt idx="1813">
                  <c:v>126.99281349559999</c:v>
                </c:pt>
                <c:pt idx="1814">
                  <c:v>127.04364750960001</c:v>
                </c:pt>
                <c:pt idx="1815">
                  <c:v>127.0944815236</c:v>
                </c:pt>
                <c:pt idx="1816">
                  <c:v>127.14531553759998</c:v>
                </c:pt>
                <c:pt idx="1817">
                  <c:v>127.19430104199999</c:v>
                </c:pt>
                <c:pt idx="1818">
                  <c:v>127.24236229159999</c:v>
                </c:pt>
                <c:pt idx="1819">
                  <c:v>127.28857503159999</c:v>
                </c:pt>
                <c:pt idx="1820">
                  <c:v>127.3357120264</c:v>
                </c:pt>
                <c:pt idx="1821">
                  <c:v>127.383773276</c:v>
                </c:pt>
                <c:pt idx="1822">
                  <c:v>127.43460728999999</c:v>
                </c:pt>
                <c:pt idx="1823">
                  <c:v>127.48544130400001</c:v>
                </c:pt>
                <c:pt idx="1824">
                  <c:v>127.53627531799998</c:v>
                </c:pt>
                <c:pt idx="1825">
                  <c:v>127.5852608224</c:v>
                </c:pt>
                <c:pt idx="1826">
                  <c:v>127.63332207199998</c:v>
                </c:pt>
                <c:pt idx="1827">
                  <c:v>127.68138332159999</c:v>
                </c:pt>
                <c:pt idx="1828">
                  <c:v>127.72944457119998</c:v>
                </c:pt>
                <c:pt idx="1829">
                  <c:v>127.7784300756</c:v>
                </c:pt>
                <c:pt idx="1830">
                  <c:v>127.82741557999999</c:v>
                </c:pt>
                <c:pt idx="1831">
                  <c:v>127.8773253392</c:v>
                </c:pt>
                <c:pt idx="1832">
                  <c:v>127.92723509839999</c:v>
                </c:pt>
                <c:pt idx="1833">
                  <c:v>127.97622060279998</c:v>
                </c:pt>
                <c:pt idx="1834">
                  <c:v>128.02335759760001</c:v>
                </c:pt>
                <c:pt idx="1835">
                  <c:v>128.0695703376</c:v>
                </c:pt>
                <c:pt idx="1836">
                  <c:v>128.11578307759999</c:v>
                </c:pt>
                <c:pt idx="1837">
                  <c:v>128.16292007239997</c:v>
                </c:pt>
                <c:pt idx="1838">
                  <c:v>128.21005706719998</c:v>
                </c:pt>
                <c:pt idx="1839">
                  <c:v>128.257194062</c:v>
                </c:pt>
                <c:pt idx="1840">
                  <c:v>128.30433105680001</c:v>
                </c:pt>
                <c:pt idx="1841">
                  <c:v>128.35146805159999</c:v>
                </c:pt>
                <c:pt idx="1842">
                  <c:v>128.39860504640001</c:v>
                </c:pt>
                <c:pt idx="1843">
                  <c:v>128.44481778639999</c:v>
                </c:pt>
                <c:pt idx="1844">
                  <c:v>128.49010627159998</c:v>
                </c:pt>
                <c:pt idx="1845">
                  <c:v>128.53447050199998</c:v>
                </c:pt>
                <c:pt idx="1846">
                  <c:v>128.57975898719997</c:v>
                </c:pt>
                <c:pt idx="1847">
                  <c:v>128.62597172719998</c:v>
                </c:pt>
                <c:pt idx="1848">
                  <c:v>128.6721844672</c:v>
                </c:pt>
                <c:pt idx="1849">
                  <c:v>128.71839720720001</c:v>
                </c:pt>
                <c:pt idx="1850">
                  <c:v>128.7646099472</c:v>
                </c:pt>
                <c:pt idx="1851">
                  <c:v>128.81082268719999</c:v>
                </c:pt>
                <c:pt idx="1852">
                  <c:v>128.85611117240001</c:v>
                </c:pt>
                <c:pt idx="1853">
                  <c:v>128.9013996576</c:v>
                </c:pt>
                <c:pt idx="1854">
                  <c:v>128.94668814279999</c:v>
                </c:pt>
                <c:pt idx="1855">
                  <c:v>128.99197662799997</c:v>
                </c:pt>
                <c:pt idx="1856">
                  <c:v>129.03726511319996</c:v>
                </c:pt>
                <c:pt idx="1857">
                  <c:v>129.08347785319998</c:v>
                </c:pt>
                <c:pt idx="1858">
                  <c:v>129.13061484799999</c:v>
                </c:pt>
                <c:pt idx="1859">
                  <c:v>129.17775184280001</c:v>
                </c:pt>
                <c:pt idx="1860">
                  <c:v>129.22396458279999</c:v>
                </c:pt>
                <c:pt idx="1861">
                  <c:v>129.27017732279998</c:v>
                </c:pt>
                <c:pt idx="1862">
                  <c:v>129.315465808</c:v>
                </c:pt>
                <c:pt idx="1863">
                  <c:v>129.36075429319999</c:v>
                </c:pt>
                <c:pt idx="1864">
                  <c:v>129.40604277839998</c:v>
                </c:pt>
                <c:pt idx="1865">
                  <c:v>129.45225551839999</c:v>
                </c:pt>
                <c:pt idx="1866">
                  <c:v>129.49846825840001</c:v>
                </c:pt>
                <c:pt idx="1867">
                  <c:v>129.5446809984</c:v>
                </c:pt>
                <c:pt idx="1868">
                  <c:v>129.59181799320001</c:v>
                </c:pt>
                <c:pt idx="1869">
                  <c:v>129.63987924279999</c:v>
                </c:pt>
                <c:pt idx="1870">
                  <c:v>129.68701623760001</c:v>
                </c:pt>
                <c:pt idx="1871">
                  <c:v>129.7323047228</c:v>
                </c:pt>
                <c:pt idx="1872">
                  <c:v>129.77666895319999</c:v>
                </c:pt>
                <c:pt idx="1873">
                  <c:v>129.82103318359998</c:v>
                </c:pt>
                <c:pt idx="1874">
                  <c:v>129.86632166879997</c:v>
                </c:pt>
                <c:pt idx="1875">
                  <c:v>129.90976164439996</c:v>
                </c:pt>
                <c:pt idx="1876">
                  <c:v>129.94950460079997</c:v>
                </c:pt>
                <c:pt idx="1877">
                  <c:v>129.98185351879997</c:v>
                </c:pt>
                <c:pt idx="1878">
                  <c:v>130.00773265319998</c:v>
                </c:pt>
                <c:pt idx="1879">
                  <c:v>130.02806625879998</c:v>
                </c:pt>
                <c:pt idx="1880">
                  <c:v>130.04562709999999</c:v>
                </c:pt>
                <c:pt idx="1881">
                  <c:v>130.0613394316</c:v>
                </c:pt>
                <c:pt idx="1882">
                  <c:v>130.07612750839999</c:v>
                </c:pt>
                <c:pt idx="1883">
                  <c:v>130.08999133040001</c:v>
                </c:pt>
                <c:pt idx="1884">
                  <c:v>130.10385515239997</c:v>
                </c:pt>
                <c:pt idx="1885">
                  <c:v>130.11771897439999</c:v>
                </c:pt>
                <c:pt idx="1886">
                  <c:v>130.13065854160001</c:v>
                </c:pt>
                <c:pt idx="1887">
                  <c:v>130.14359810879998</c:v>
                </c:pt>
                <c:pt idx="1888">
                  <c:v>130.1556134212</c:v>
                </c:pt>
                <c:pt idx="1889">
                  <c:v>130.16855298839997</c:v>
                </c:pt>
                <c:pt idx="1890">
                  <c:v>130.18056830079999</c:v>
                </c:pt>
                <c:pt idx="1891">
                  <c:v>130.19350786800001</c:v>
                </c:pt>
                <c:pt idx="1892">
                  <c:v>130.20552318039998</c:v>
                </c:pt>
                <c:pt idx="1893">
                  <c:v>130.2175384928</c:v>
                </c:pt>
                <c:pt idx="1894">
                  <c:v>130.22955380519997</c:v>
                </c:pt>
                <c:pt idx="1895">
                  <c:v>130.24156911759999</c:v>
                </c:pt>
                <c:pt idx="1896">
                  <c:v>130.25450868479996</c:v>
                </c:pt>
                <c:pt idx="1897">
                  <c:v>130.26652399719998</c:v>
                </c:pt>
                <c:pt idx="1898">
                  <c:v>130.2794635644</c:v>
                </c:pt>
                <c:pt idx="1899">
                  <c:v>130.29240313159997</c:v>
                </c:pt>
                <c:pt idx="1900">
                  <c:v>130.30534269879999</c:v>
                </c:pt>
                <c:pt idx="1901">
                  <c:v>130.31828226600001</c:v>
                </c:pt>
                <c:pt idx="1902">
                  <c:v>130.33122183319998</c:v>
                </c:pt>
                <c:pt idx="1903">
                  <c:v>130.34508565519999</c:v>
                </c:pt>
                <c:pt idx="1904">
                  <c:v>130.35894947719999</c:v>
                </c:pt>
                <c:pt idx="1905">
                  <c:v>130.37281329919998</c:v>
                </c:pt>
                <c:pt idx="1906">
                  <c:v>130.3857528664</c:v>
                </c:pt>
                <c:pt idx="1907">
                  <c:v>130.39869243359999</c:v>
                </c:pt>
                <c:pt idx="1908">
                  <c:v>130.41163200079998</c:v>
                </c:pt>
                <c:pt idx="1909">
                  <c:v>130.424571568</c:v>
                </c:pt>
                <c:pt idx="1910">
                  <c:v>130.4375111352</c:v>
                </c:pt>
                <c:pt idx="1911">
                  <c:v>130.44952644759999</c:v>
                </c:pt>
                <c:pt idx="1912">
                  <c:v>130.46246601480001</c:v>
                </c:pt>
                <c:pt idx="1913">
                  <c:v>130.47448132719998</c:v>
                </c:pt>
                <c:pt idx="1914">
                  <c:v>130.48742089439997</c:v>
                </c:pt>
                <c:pt idx="1915">
                  <c:v>130.50036046159997</c:v>
                </c:pt>
                <c:pt idx="1916">
                  <c:v>130.51330002879999</c:v>
                </c:pt>
                <c:pt idx="1917">
                  <c:v>130.52623959599998</c:v>
                </c:pt>
                <c:pt idx="1918">
                  <c:v>130.53825490839998</c:v>
                </c:pt>
                <c:pt idx="1919">
                  <c:v>130.5502702208</c:v>
                </c:pt>
                <c:pt idx="1920">
                  <c:v>130.56228553319997</c:v>
                </c:pt>
                <c:pt idx="1921">
                  <c:v>130.57430084559999</c:v>
                </c:pt>
                <c:pt idx="1922">
                  <c:v>130.58631615800002</c:v>
                </c:pt>
                <c:pt idx="1923">
                  <c:v>130.59740721559999</c:v>
                </c:pt>
                <c:pt idx="1924">
                  <c:v>130.60942252799998</c:v>
                </c:pt>
                <c:pt idx="1925">
                  <c:v>130.62143784039998</c:v>
                </c:pt>
                <c:pt idx="1926">
                  <c:v>130.6334531528</c:v>
                </c:pt>
                <c:pt idx="1927">
                  <c:v>130.64454421039997</c:v>
                </c:pt>
                <c:pt idx="1928">
                  <c:v>130.655635268</c:v>
                </c:pt>
                <c:pt idx="1929">
                  <c:v>130.66765058039996</c:v>
                </c:pt>
                <c:pt idx="1930">
                  <c:v>130.67966589279999</c:v>
                </c:pt>
                <c:pt idx="1931">
                  <c:v>130.69260545999998</c:v>
                </c:pt>
                <c:pt idx="1932">
                  <c:v>130.70554502719997</c:v>
                </c:pt>
                <c:pt idx="1933">
                  <c:v>130.7184845944</c:v>
                </c:pt>
                <c:pt idx="1934">
                  <c:v>130.73142416159999</c:v>
                </c:pt>
                <c:pt idx="1935">
                  <c:v>130.74436372879998</c:v>
                </c:pt>
                <c:pt idx="1936">
                  <c:v>130.757303296</c:v>
                </c:pt>
                <c:pt idx="1937">
                  <c:v>130.7702428632</c:v>
                </c:pt>
                <c:pt idx="1938">
                  <c:v>130.78318243039999</c:v>
                </c:pt>
                <c:pt idx="1939">
                  <c:v>130.79612199759995</c:v>
                </c:pt>
                <c:pt idx="1940">
                  <c:v>130.80906156479998</c:v>
                </c:pt>
                <c:pt idx="1941">
                  <c:v>130.822001132</c:v>
                </c:pt>
                <c:pt idx="1942">
                  <c:v>130.83494069919996</c:v>
                </c:pt>
                <c:pt idx="1943">
                  <c:v>130.84788026639998</c:v>
                </c:pt>
                <c:pt idx="1944">
                  <c:v>130.85989557880001</c:v>
                </c:pt>
                <c:pt idx="1945">
                  <c:v>130.87283514599997</c:v>
                </c:pt>
                <c:pt idx="1946">
                  <c:v>130.88577471319999</c:v>
                </c:pt>
                <c:pt idx="1947">
                  <c:v>130.89871428040001</c:v>
                </c:pt>
                <c:pt idx="1948">
                  <c:v>130.91072959279998</c:v>
                </c:pt>
                <c:pt idx="1949">
                  <c:v>130.92274490520001</c:v>
                </c:pt>
                <c:pt idx="1950">
                  <c:v>130.93476021759997</c:v>
                </c:pt>
                <c:pt idx="1951">
                  <c:v>130.94677552999997</c:v>
                </c:pt>
                <c:pt idx="1952">
                  <c:v>130.95879084239999</c:v>
                </c:pt>
                <c:pt idx="1953">
                  <c:v>130.97080615479999</c:v>
                </c:pt>
                <c:pt idx="1954">
                  <c:v>130.98282146720001</c:v>
                </c:pt>
                <c:pt idx="1955">
                  <c:v>130.99391252479998</c:v>
                </c:pt>
                <c:pt idx="1956">
                  <c:v>131.00592783720001</c:v>
                </c:pt>
                <c:pt idx="1957">
                  <c:v>131.01794314959997</c:v>
                </c:pt>
                <c:pt idx="1958">
                  <c:v>131.02995846199997</c:v>
                </c:pt>
                <c:pt idx="1959">
                  <c:v>131.04104951959997</c:v>
                </c:pt>
                <c:pt idx="1960">
                  <c:v>131.05214057719999</c:v>
                </c:pt>
                <c:pt idx="1961">
                  <c:v>131.06415588960002</c:v>
                </c:pt>
                <c:pt idx="1962">
                  <c:v>131.07617120199998</c:v>
                </c:pt>
                <c:pt idx="1963">
                  <c:v>131.0891107692</c:v>
                </c:pt>
                <c:pt idx="1964">
                  <c:v>131.10205033639997</c:v>
                </c:pt>
                <c:pt idx="1965">
                  <c:v>131.11498990359999</c:v>
                </c:pt>
                <c:pt idx="1966">
                  <c:v>131.12792947080001</c:v>
                </c:pt>
                <c:pt idx="1967">
                  <c:v>131.14086903799998</c:v>
                </c:pt>
                <c:pt idx="1968">
                  <c:v>131.15473286</c:v>
                </c:pt>
                <c:pt idx="1969">
                  <c:v>131.16767242720002</c:v>
                </c:pt>
                <c:pt idx="1970">
                  <c:v>131.18061199439998</c:v>
                </c:pt>
                <c:pt idx="1971">
                  <c:v>131.19262730680001</c:v>
                </c:pt>
                <c:pt idx="1972">
                  <c:v>131.20556687399997</c:v>
                </c:pt>
                <c:pt idx="1973">
                  <c:v>131.21850644119999</c:v>
                </c:pt>
                <c:pt idx="1974">
                  <c:v>131.23144600839998</c:v>
                </c:pt>
                <c:pt idx="1975">
                  <c:v>131.24438557559998</c:v>
                </c:pt>
                <c:pt idx="1976">
                  <c:v>131.256400888</c:v>
                </c:pt>
                <c:pt idx="1977">
                  <c:v>131.26934045519999</c:v>
                </c:pt>
                <c:pt idx="1978">
                  <c:v>131.28228002239999</c:v>
                </c:pt>
                <c:pt idx="1979">
                  <c:v>131.29521958960001</c:v>
                </c:pt>
                <c:pt idx="1980">
                  <c:v>131.30723490199998</c:v>
                </c:pt>
                <c:pt idx="1981">
                  <c:v>131.3192502144</c:v>
                </c:pt>
                <c:pt idx="1982">
                  <c:v>131.33126552679997</c:v>
                </c:pt>
                <c:pt idx="1983">
                  <c:v>131.34420509399999</c:v>
                </c:pt>
                <c:pt idx="1984">
                  <c:v>131.35622040640001</c:v>
                </c:pt>
                <c:pt idx="1985">
                  <c:v>131.36915997359998</c:v>
                </c:pt>
                <c:pt idx="1986">
                  <c:v>131.381175286</c:v>
                </c:pt>
                <c:pt idx="1987">
                  <c:v>131.3931905984</c:v>
                </c:pt>
                <c:pt idx="1988">
                  <c:v>131.40520591079999</c:v>
                </c:pt>
                <c:pt idx="1989">
                  <c:v>131.41722122320002</c:v>
                </c:pt>
                <c:pt idx="1990">
                  <c:v>131.43016079040001</c:v>
                </c:pt>
                <c:pt idx="1991">
                  <c:v>131.44217610279998</c:v>
                </c:pt>
                <c:pt idx="1992">
                  <c:v>131.45511566999997</c:v>
                </c:pt>
                <c:pt idx="1993">
                  <c:v>131.46713098239999</c:v>
                </c:pt>
                <c:pt idx="1994">
                  <c:v>131.47914629479999</c:v>
                </c:pt>
                <c:pt idx="1995">
                  <c:v>131.49116160719998</c:v>
                </c:pt>
                <c:pt idx="1996">
                  <c:v>131.50317691960001</c:v>
                </c:pt>
                <c:pt idx="1997">
                  <c:v>131.51611648679997</c:v>
                </c:pt>
                <c:pt idx="1998">
                  <c:v>131.5281317992</c:v>
                </c:pt>
                <c:pt idx="1999">
                  <c:v>131.54107136639996</c:v>
                </c:pt>
                <c:pt idx="2000">
                  <c:v>131.55401093359998</c:v>
                </c:pt>
                <c:pt idx="2001">
                  <c:v>131.5669505008</c:v>
                </c:pt>
                <c:pt idx="2002">
                  <c:v>131.57989006799997</c:v>
                </c:pt>
                <c:pt idx="2003">
                  <c:v>131.59190538039999</c:v>
                </c:pt>
                <c:pt idx="2004">
                  <c:v>131.60484494760001</c:v>
                </c:pt>
                <c:pt idx="2005">
                  <c:v>131.61778451479998</c:v>
                </c:pt>
                <c:pt idx="2006">
                  <c:v>131.630724082</c:v>
                </c:pt>
                <c:pt idx="2007">
                  <c:v>131.64366364919996</c:v>
                </c:pt>
                <c:pt idx="2008">
                  <c:v>131.65567896159999</c:v>
                </c:pt>
                <c:pt idx="2009">
                  <c:v>131.66861852880001</c:v>
                </c:pt>
                <c:pt idx="2010">
                  <c:v>131.68063384119998</c:v>
                </c:pt>
                <c:pt idx="2011">
                  <c:v>131.6935734084</c:v>
                </c:pt>
                <c:pt idx="2012">
                  <c:v>131.70558872079997</c:v>
                </c:pt>
                <c:pt idx="2013">
                  <c:v>131.71852828799999</c:v>
                </c:pt>
                <c:pt idx="2014">
                  <c:v>131.73054360039998</c:v>
                </c:pt>
                <c:pt idx="2015">
                  <c:v>131.74255891279998</c:v>
                </c:pt>
                <c:pt idx="2016">
                  <c:v>131.75364997040001</c:v>
                </c:pt>
                <c:pt idx="2017">
                  <c:v>131.76474102799997</c:v>
                </c:pt>
                <c:pt idx="2018">
                  <c:v>131.7767563404</c:v>
                </c:pt>
                <c:pt idx="2019">
                  <c:v>131.78877165279997</c:v>
                </c:pt>
                <c:pt idx="2020">
                  <c:v>131.80078696519999</c:v>
                </c:pt>
                <c:pt idx="2021">
                  <c:v>131.81187802279999</c:v>
                </c:pt>
                <c:pt idx="2022">
                  <c:v>131.82389333519998</c:v>
                </c:pt>
                <c:pt idx="2023">
                  <c:v>131.83590864760001</c:v>
                </c:pt>
                <c:pt idx="2024">
                  <c:v>131.8488482148</c:v>
                </c:pt>
                <c:pt idx="2025">
                  <c:v>131.8608635272</c:v>
                </c:pt>
                <c:pt idx="2026">
                  <c:v>131.87287883960002</c:v>
                </c:pt>
                <c:pt idx="2027">
                  <c:v>131.88489415199999</c:v>
                </c:pt>
                <c:pt idx="2028">
                  <c:v>131.89690946440001</c:v>
                </c:pt>
                <c:pt idx="2029">
                  <c:v>131.90984903159998</c:v>
                </c:pt>
                <c:pt idx="2030">
                  <c:v>131.921864344</c:v>
                </c:pt>
                <c:pt idx="2031">
                  <c:v>131.93387965639999</c:v>
                </c:pt>
                <c:pt idx="2032">
                  <c:v>131.94589496879999</c:v>
                </c:pt>
                <c:pt idx="2033">
                  <c:v>131.95791028120001</c:v>
                </c:pt>
                <c:pt idx="2034">
                  <c:v>131.97084984840001</c:v>
                </c:pt>
                <c:pt idx="2035">
                  <c:v>131.98286516079997</c:v>
                </c:pt>
                <c:pt idx="2036">
                  <c:v>131.99580472799997</c:v>
                </c:pt>
                <c:pt idx="2037">
                  <c:v>132.00782004039999</c:v>
                </c:pt>
                <c:pt idx="2038">
                  <c:v>132.02075960759998</c:v>
                </c:pt>
                <c:pt idx="2039">
                  <c:v>132.03277491999998</c:v>
                </c:pt>
                <c:pt idx="2040">
                  <c:v>132.0457144872</c:v>
                </c:pt>
                <c:pt idx="2041">
                  <c:v>132.05772979959997</c:v>
                </c:pt>
                <c:pt idx="2042">
                  <c:v>132.07066936679999</c:v>
                </c:pt>
                <c:pt idx="2043">
                  <c:v>132.08268467919996</c:v>
                </c:pt>
                <c:pt idx="2044">
                  <c:v>132.09469999159998</c:v>
                </c:pt>
                <c:pt idx="2045">
                  <c:v>132.10671530400001</c:v>
                </c:pt>
                <c:pt idx="2046">
                  <c:v>132.11873061639997</c:v>
                </c:pt>
                <c:pt idx="2047">
                  <c:v>132.1307459288</c:v>
                </c:pt>
                <c:pt idx="2048">
                  <c:v>132.14183698639999</c:v>
                </c:pt>
                <c:pt idx="2049">
                  <c:v>132.15292804399999</c:v>
                </c:pt>
                <c:pt idx="2050">
                  <c:v>132.16494335640002</c:v>
                </c:pt>
                <c:pt idx="2051">
                  <c:v>132.17695866879998</c:v>
                </c:pt>
                <c:pt idx="2052">
                  <c:v>132.18897398119998</c:v>
                </c:pt>
                <c:pt idx="2053">
                  <c:v>132.20006503879998</c:v>
                </c:pt>
                <c:pt idx="2054">
                  <c:v>132.2111560964</c:v>
                </c:pt>
                <c:pt idx="2055">
                  <c:v>132.22317140879997</c:v>
                </c:pt>
                <c:pt idx="2056">
                  <c:v>132.23518672119999</c:v>
                </c:pt>
                <c:pt idx="2057">
                  <c:v>132.24720203360002</c:v>
                </c:pt>
                <c:pt idx="2058">
                  <c:v>132.25829309119999</c:v>
                </c:pt>
                <c:pt idx="2059">
                  <c:v>132.26938414879999</c:v>
                </c:pt>
                <c:pt idx="2060">
                  <c:v>132.28139946119998</c:v>
                </c:pt>
                <c:pt idx="2061">
                  <c:v>132.29341477360001</c:v>
                </c:pt>
                <c:pt idx="2062">
                  <c:v>132.30543008599997</c:v>
                </c:pt>
                <c:pt idx="2063">
                  <c:v>132.3165211436</c:v>
                </c:pt>
                <c:pt idx="2064">
                  <c:v>132.32853645599997</c:v>
                </c:pt>
                <c:pt idx="2065">
                  <c:v>132.34055176839999</c:v>
                </c:pt>
                <c:pt idx="2066">
                  <c:v>132.35256708079999</c:v>
                </c:pt>
                <c:pt idx="2067">
                  <c:v>132.36458239319998</c:v>
                </c:pt>
                <c:pt idx="2068">
                  <c:v>132.37659770560001</c:v>
                </c:pt>
                <c:pt idx="2069">
                  <c:v>132.3895372728</c:v>
                </c:pt>
                <c:pt idx="2070">
                  <c:v>132.40155258519999</c:v>
                </c:pt>
                <c:pt idx="2071">
                  <c:v>132.41449215240002</c:v>
                </c:pt>
                <c:pt idx="2072">
                  <c:v>132.42650746479998</c:v>
                </c:pt>
                <c:pt idx="2073">
                  <c:v>132.43852277720001</c:v>
                </c:pt>
                <c:pt idx="2074">
                  <c:v>132.45053808959997</c:v>
                </c:pt>
                <c:pt idx="2075">
                  <c:v>132.462553402</c:v>
                </c:pt>
                <c:pt idx="2076">
                  <c:v>132.47456871439999</c:v>
                </c:pt>
                <c:pt idx="2077">
                  <c:v>132.48658402679999</c:v>
                </c:pt>
                <c:pt idx="2078">
                  <c:v>132.49859933920001</c:v>
                </c:pt>
                <c:pt idx="2079">
                  <c:v>132.51061465159998</c:v>
                </c:pt>
                <c:pt idx="2080">
                  <c:v>132.52262996399998</c:v>
                </c:pt>
                <c:pt idx="2081">
                  <c:v>132.53464527639997</c:v>
                </c:pt>
                <c:pt idx="2082">
                  <c:v>132.54666058879999</c:v>
                </c:pt>
                <c:pt idx="2083">
                  <c:v>132.55867590119999</c:v>
                </c:pt>
                <c:pt idx="2084">
                  <c:v>132.57069121359999</c:v>
                </c:pt>
                <c:pt idx="2085">
                  <c:v>132.58270652600001</c:v>
                </c:pt>
                <c:pt idx="2086">
                  <c:v>132.59472183840001</c:v>
                </c:pt>
                <c:pt idx="2087">
                  <c:v>132.60673715079997</c:v>
                </c:pt>
                <c:pt idx="2088">
                  <c:v>132.61875246319997</c:v>
                </c:pt>
                <c:pt idx="2089">
                  <c:v>132.62984352079999</c:v>
                </c:pt>
                <c:pt idx="2090">
                  <c:v>132.64185883320002</c:v>
                </c:pt>
                <c:pt idx="2091">
                  <c:v>132.65387414559999</c:v>
                </c:pt>
                <c:pt idx="2092">
                  <c:v>132.66588945800001</c:v>
                </c:pt>
                <c:pt idx="2093">
                  <c:v>132.67698051559998</c:v>
                </c:pt>
                <c:pt idx="2094">
                  <c:v>132.68807157320001</c:v>
                </c:pt>
                <c:pt idx="2095">
                  <c:v>132.69916263079998</c:v>
                </c:pt>
                <c:pt idx="2096">
                  <c:v>132.7111779432</c:v>
                </c:pt>
                <c:pt idx="2097">
                  <c:v>132.72319325559999</c:v>
                </c:pt>
                <c:pt idx="2098">
                  <c:v>132.73520856799999</c:v>
                </c:pt>
                <c:pt idx="2099">
                  <c:v>132.74629962560002</c:v>
                </c:pt>
                <c:pt idx="2100">
                  <c:v>132.75831493799998</c:v>
                </c:pt>
                <c:pt idx="2101">
                  <c:v>132.77033025040001</c:v>
                </c:pt>
                <c:pt idx="2102">
                  <c:v>132.78234556279997</c:v>
                </c:pt>
                <c:pt idx="2103">
                  <c:v>132.7943608752</c:v>
                </c:pt>
                <c:pt idx="2104">
                  <c:v>132.80637618759999</c:v>
                </c:pt>
                <c:pt idx="2105">
                  <c:v>132.81931575479999</c:v>
                </c:pt>
                <c:pt idx="2106">
                  <c:v>132.83133106719995</c:v>
                </c:pt>
                <c:pt idx="2107">
                  <c:v>132.84427063439998</c:v>
                </c:pt>
                <c:pt idx="2108">
                  <c:v>132.8562859468</c:v>
                </c:pt>
                <c:pt idx="2109">
                  <c:v>132.86922551399996</c:v>
                </c:pt>
                <c:pt idx="2110">
                  <c:v>132.88124082639999</c:v>
                </c:pt>
                <c:pt idx="2111">
                  <c:v>132.89418039360001</c:v>
                </c:pt>
                <c:pt idx="2112">
                  <c:v>132.90619570599998</c:v>
                </c:pt>
                <c:pt idx="2113">
                  <c:v>132.9182110184</c:v>
                </c:pt>
                <c:pt idx="2114">
                  <c:v>132.92930207599997</c:v>
                </c:pt>
                <c:pt idx="2115">
                  <c:v>132.9403931336</c:v>
                </c:pt>
                <c:pt idx="2116">
                  <c:v>132.95148419119997</c:v>
                </c:pt>
                <c:pt idx="2117">
                  <c:v>132.96257524879999</c:v>
                </c:pt>
                <c:pt idx="2118">
                  <c:v>132.97366630639996</c:v>
                </c:pt>
                <c:pt idx="2119">
                  <c:v>132.98475736399999</c:v>
                </c:pt>
                <c:pt idx="2120">
                  <c:v>132.99584842159999</c:v>
                </c:pt>
                <c:pt idx="2121">
                  <c:v>133.00693947919999</c:v>
                </c:pt>
                <c:pt idx="2122">
                  <c:v>133.01803053680001</c:v>
                </c:pt>
                <c:pt idx="2123">
                  <c:v>133.02912159439998</c:v>
                </c:pt>
                <c:pt idx="2124">
                  <c:v>133.04021265200001</c:v>
                </c:pt>
                <c:pt idx="2125">
                  <c:v>133.05130370959998</c:v>
                </c:pt>
                <c:pt idx="2126">
                  <c:v>133.0623947672</c:v>
                </c:pt>
                <c:pt idx="2127">
                  <c:v>133.07348582479997</c:v>
                </c:pt>
                <c:pt idx="2128">
                  <c:v>133.0845768824</c:v>
                </c:pt>
                <c:pt idx="2129">
                  <c:v>133.09566793999997</c:v>
                </c:pt>
                <c:pt idx="2130">
                  <c:v>133.1067589976</c:v>
                </c:pt>
                <c:pt idx="2131">
                  <c:v>133.11785005519997</c:v>
                </c:pt>
                <c:pt idx="2132">
                  <c:v>133.12894111279999</c:v>
                </c:pt>
                <c:pt idx="2133">
                  <c:v>133.13910791559999</c:v>
                </c:pt>
                <c:pt idx="2134">
                  <c:v>133.14927471839999</c:v>
                </c:pt>
                <c:pt idx="2135">
                  <c:v>133.15944152120002</c:v>
                </c:pt>
                <c:pt idx="2136">
                  <c:v>133.17053257879999</c:v>
                </c:pt>
                <c:pt idx="2137">
                  <c:v>133.18162363639999</c:v>
                </c:pt>
                <c:pt idx="2138">
                  <c:v>133.19271469399999</c:v>
                </c:pt>
                <c:pt idx="2139">
                  <c:v>133.20380575160002</c:v>
                </c:pt>
                <c:pt idx="2140">
                  <c:v>133.21489680919998</c:v>
                </c:pt>
                <c:pt idx="2141">
                  <c:v>133.22598786679998</c:v>
                </c:pt>
                <c:pt idx="2142">
                  <c:v>133.23707892439998</c:v>
                </c:pt>
                <c:pt idx="2143">
                  <c:v>133.24816998200001</c:v>
                </c:pt>
                <c:pt idx="2144">
                  <c:v>133.26018529439997</c:v>
                </c:pt>
                <c:pt idx="2145">
                  <c:v>133.271276352</c:v>
                </c:pt>
                <c:pt idx="2146">
                  <c:v>133.28329166440002</c:v>
                </c:pt>
                <c:pt idx="2147">
                  <c:v>133.29438272199999</c:v>
                </c:pt>
                <c:pt idx="2148">
                  <c:v>133.30639803439999</c:v>
                </c:pt>
                <c:pt idx="2149">
                  <c:v>133.31748909199999</c:v>
                </c:pt>
                <c:pt idx="2150">
                  <c:v>133.32858014960001</c:v>
                </c:pt>
                <c:pt idx="2151">
                  <c:v>133.33967120719998</c:v>
                </c:pt>
                <c:pt idx="2152">
                  <c:v>133.35076226479998</c:v>
                </c:pt>
                <c:pt idx="2153">
                  <c:v>133.36185332239998</c:v>
                </c:pt>
                <c:pt idx="2154">
                  <c:v>133.37294438000001</c:v>
                </c:pt>
                <c:pt idx="2155">
                  <c:v>133.38403543760001</c:v>
                </c:pt>
                <c:pt idx="2156">
                  <c:v>133.39512649519997</c:v>
                </c:pt>
                <c:pt idx="2157">
                  <c:v>133.40621755279997</c:v>
                </c:pt>
                <c:pt idx="2158">
                  <c:v>133.4173086104</c:v>
                </c:pt>
                <c:pt idx="2159">
                  <c:v>133.428399668</c:v>
                </c:pt>
                <c:pt idx="2160">
                  <c:v>133.4394907256</c:v>
                </c:pt>
                <c:pt idx="2161">
                  <c:v>133.45058178320002</c:v>
                </c:pt>
                <c:pt idx="2162">
                  <c:v>133.46074858599999</c:v>
                </c:pt>
                <c:pt idx="2163">
                  <c:v>133.47091538879999</c:v>
                </c:pt>
                <c:pt idx="2164">
                  <c:v>133.4810821916</c:v>
                </c:pt>
                <c:pt idx="2165">
                  <c:v>133.49217324919996</c:v>
                </c:pt>
                <c:pt idx="2166">
                  <c:v>133.50326430679999</c:v>
                </c:pt>
                <c:pt idx="2167">
                  <c:v>133.51435536439996</c:v>
                </c:pt>
                <c:pt idx="2168">
                  <c:v>133.52452216719996</c:v>
                </c:pt>
                <c:pt idx="2169">
                  <c:v>133.53468896999996</c:v>
                </c:pt>
                <c:pt idx="2170">
                  <c:v>133.54485577279999</c:v>
                </c:pt>
                <c:pt idx="2171">
                  <c:v>133.55594683039999</c:v>
                </c:pt>
                <c:pt idx="2172">
                  <c:v>133.56703788799999</c:v>
                </c:pt>
                <c:pt idx="2173">
                  <c:v>133.57812894560001</c:v>
                </c:pt>
                <c:pt idx="2174">
                  <c:v>133.58922000319998</c:v>
                </c:pt>
                <c:pt idx="2175">
                  <c:v>133.59938680599998</c:v>
                </c:pt>
                <c:pt idx="2176">
                  <c:v>133.60955360879998</c:v>
                </c:pt>
                <c:pt idx="2177">
                  <c:v>133.61972041160001</c:v>
                </c:pt>
                <c:pt idx="2178">
                  <c:v>133.63081146919998</c:v>
                </c:pt>
                <c:pt idx="2179">
                  <c:v>133.64190252680001</c:v>
                </c:pt>
                <c:pt idx="2180">
                  <c:v>133.65299358439998</c:v>
                </c:pt>
                <c:pt idx="2181">
                  <c:v>133.66408464200001</c:v>
                </c:pt>
                <c:pt idx="2182">
                  <c:v>133.67517569959998</c:v>
                </c:pt>
                <c:pt idx="2183">
                  <c:v>133.6862667572</c:v>
                </c:pt>
                <c:pt idx="2184">
                  <c:v>133.69828206959997</c:v>
                </c:pt>
                <c:pt idx="2185">
                  <c:v>133.71029738199999</c:v>
                </c:pt>
                <c:pt idx="2186">
                  <c:v>133.72231269439999</c:v>
                </c:pt>
                <c:pt idx="2187">
                  <c:v>133.73340375199999</c:v>
                </c:pt>
                <c:pt idx="2188">
                  <c:v>133.74449480960001</c:v>
                </c:pt>
                <c:pt idx="2189">
                  <c:v>133.75558586719998</c:v>
                </c:pt>
                <c:pt idx="2190">
                  <c:v>133.76667692479998</c:v>
                </c:pt>
                <c:pt idx="2191">
                  <c:v>133.77776798239998</c:v>
                </c:pt>
                <c:pt idx="2192">
                  <c:v>133.78885904000001</c:v>
                </c:pt>
                <c:pt idx="2193">
                  <c:v>133.79995009759998</c:v>
                </c:pt>
                <c:pt idx="2194">
                  <c:v>133.8110411552</c:v>
                </c:pt>
                <c:pt idx="2195">
                  <c:v>133.82120795799997</c:v>
                </c:pt>
                <c:pt idx="2196">
                  <c:v>133.8313747608</c:v>
                </c:pt>
                <c:pt idx="2197">
                  <c:v>133.84154156359998</c:v>
                </c:pt>
                <c:pt idx="2198">
                  <c:v>133.8526326212</c:v>
                </c:pt>
                <c:pt idx="2199">
                  <c:v>133.86372367880003</c:v>
                </c:pt>
                <c:pt idx="2200">
                  <c:v>133.8748147364</c:v>
                </c:pt>
                <c:pt idx="2201">
                  <c:v>133.8849815392</c:v>
                </c:pt>
                <c:pt idx="2202">
                  <c:v>133.895148342</c:v>
                </c:pt>
                <c:pt idx="2203">
                  <c:v>133.90531514479997</c:v>
                </c:pt>
                <c:pt idx="2204">
                  <c:v>133.9164062024</c:v>
                </c:pt>
                <c:pt idx="2205">
                  <c:v>133.92749725999997</c:v>
                </c:pt>
                <c:pt idx="2206">
                  <c:v>133.93766406279997</c:v>
                </c:pt>
                <c:pt idx="2207">
                  <c:v>133.94783086559997</c:v>
                </c:pt>
                <c:pt idx="2208">
                  <c:v>133.9579976684</c:v>
                </c:pt>
                <c:pt idx="2209">
                  <c:v>133.96816447119997</c:v>
                </c:pt>
                <c:pt idx="2210">
                  <c:v>133.978331274</c:v>
                </c:pt>
                <c:pt idx="2211">
                  <c:v>133.98757382199997</c:v>
                </c:pt>
                <c:pt idx="2212">
                  <c:v>133.9977406248</c:v>
                </c:pt>
                <c:pt idx="2213">
                  <c:v>134.0079074276</c:v>
                </c:pt>
                <c:pt idx="2214">
                  <c:v>134.01899848519997</c:v>
                </c:pt>
                <c:pt idx="2215">
                  <c:v>134.02916528799997</c:v>
                </c:pt>
                <c:pt idx="2216">
                  <c:v>134.0393320908</c:v>
                </c:pt>
                <c:pt idx="2217">
                  <c:v>134.04949889359997</c:v>
                </c:pt>
                <c:pt idx="2218">
                  <c:v>134.0605899512</c:v>
                </c:pt>
                <c:pt idx="2219">
                  <c:v>134.07168100879997</c:v>
                </c:pt>
                <c:pt idx="2220">
                  <c:v>134.0827720664</c:v>
                </c:pt>
                <c:pt idx="2221">
                  <c:v>134.09386312399997</c:v>
                </c:pt>
                <c:pt idx="2222">
                  <c:v>134.10495418159999</c:v>
                </c:pt>
                <c:pt idx="2223">
                  <c:v>134.11604523919996</c:v>
                </c:pt>
                <c:pt idx="2224">
                  <c:v>134.12713629679999</c:v>
                </c:pt>
                <c:pt idx="2225">
                  <c:v>134.13822735439999</c:v>
                </c:pt>
                <c:pt idx="2226">
                  <c:v>134.14931841199999</c:v>
                </c:pt>
                <c:pt idx="2227">
                  <c:v>134.16040946960001</c:v>
                </c:pt>
                <c:pt idx="2228">
                  <c:v>134.17150052719998</c:v>
                </c:pt>
                <c:pt idx="2229">
                  <c:v>134.18166732999998</c:v>
                </c:pt>
                <c:pt idx="2230">
                  <c:v>134.19183413279998</c:v>
                </c:pt>
                <c:pt idx="2231">
                  <c:v>134.20200093560001</c:v>
                </c:pt>
                <c:pt idx="2232">
                  <c:v>134.21309199319998</c:v>
                </c:pt>
                <c:pt idx="2233">
                  <c:v>134.22418305079998</c:v>
                </c:pt>
                <c:pt idx="2234">
                  <c:v>134.23434985359998</c:v>
                </c:pt>
                <c:pt idx="2235">
                  <c:v>134.24451665640001</c:v>
                </c:pt>
                <c:pt idx="2236">
                  <c:v>134.25468345919998</c:v>
                </c:pt>
                <c:pt idx="2237">
                  <c:v>134.26577451679998</c:v>
                </c:pt>
                <c:pt idx="2238">
                  <c:v>134.27594131959998</c:v>
                </c:pt>
                <c:pt idx="2239">
                  <c:v>134.28610812240001</c:v>
                </c:pt>
                <c:pt idx="2240">
                  <c:v>134.29627492519998</c:v>
                </c:pt>
                <c:pt idx="2241">
                  <c:v>134.30644172799998</c:v>
                </c:pt>
                <c:pt idx="2242">
                  <c:v>134.31660853079998</c:v>
                </c:pt>
                <c:pt idx="2243">
                  <c:v>134.32677533360001</c:v>
                </c:pt>
                <c:pt idx="2244">
                  <c:v>134.33786639119998</c:v>
                </c:pt>
                <c:pt idx="2245">
                  <c:v>134.34803319399998</c:v>
                </c:pt>
                <c:pt idx="2246">
                  <c:v>134.35819999679998</c:v>
                </c:pt>
                <c:pt idx="2247">
                  <c:v>134.36836679960001</c:v>
                </c:pt>
                <c:pt idx="2248">
                  <c:v>134.37853360239998</c:v>
                </c:pt>
                <c:pt idx="2249">
                  <c:v>134.38870040519998</c:v>
                </c:pt>
                <c:pt idx="2250">
                  <c:v>134.39886720799998</c:v>
                </c:pt>
                <c:pt idx="2251">
                  <c:v>134.40995826560001</c:v>
                </c:pt>
                <c:pt idx="2252">
                  <c:v>134.42104932319998</c:v>
                </c:pt>
                <c:pt idx="2253">
                  <c:v>134.43214038079998</c:v>
                </c:pt>
                <c:pt idx="2254">
                  <c:v>134.44323143839998</c:v>
                </c:pt>
                <c:pt idx="2255">
                  <c:v>134.454322496</c:v>
                </c:pt>
                <c:pt idx="2256">
                  <c:v>134.46448929879998</c:v>
                </c:pt>
                <c:pt idx="2257">
                  <c:v>134.4746561016</c:v>
                </c:pt>
                <c:pt idx="2258">
                  <c:v>134.48482290439998</c:v>
                </c:pt>
                <c:pt idx="2259">
                  <c:v>134.495913962</c:v>
                </c:pt>
                <c:pt idx="2260">
                  <c:v>134.50700501959997</c:v>
                </c:pt>
                <c:pt idx="2261">
                  <c:v>134.5180960772</c:v>
                </c:pt>
                <c:pt idx="2262">
                  <c:v>134.52918713479997</c:v>
                </c:pt>
                <c:pt idx="2263">
                  <c:v>134.5402781924</c:v>
                </c:pt>
                <c:pt idx="2264">
                  <c:v>134.55136924999996</c:v>
                </c:pt>
                <c:pt idx="2265">
                  <c:v>134.56246030759999</c:v>
                </c:pt>
                <c:pt idx="2266">
                  <c:v>134.57355136519999</c:v>
                </c:pt>
                <c:pt idx="2267">
                  <c:v>134.58464242279999</c:v>
                </c:pt>
                <c:pt idx="2268">
                  <c:v>134.59573348040001</c:v>
                </c:pt>
                <c:pt idx="2269">
                  <c:v>134.60682453799998</c:v>
                </c:pt>
                <c:pt idx="2270">
                  <c:v>134.61791559560001</c:v>
                </c:pt>
                <c:pt idx="2271">
                  <c:v>134.62900665319998</c:v>
                </c:pt>
                <c:pt idx="2272">
                  <c:v>134.63917345599998</c:v>
                </c:pt>
                <c:pt idx="2273">
                  <c:v>134.64934025879998</c:v>
                </c:pt>
                <c:pt idx="2274">
                  <c:v>134.65950706160001</c:v>
                </c:pt>
                <c:pt idx="2275">
                  <c:v>134.67059811919998</c:v>
                </c:pt>
                <c:pt idx="2276">
                  <c:v>134.68076492199998</c:v>
                </c:pt>
                <c:pt idx="2277">
                  <c:v>134.69093172479998</c:v>
                </c:pt>
                <c:pt idx="2278">
                  <c:v>134.70109852760001</c:v>
                </c:pt>
                <c:pt idx="2279">
                  <c:v>134.71126533039998</c:v>
                </c:pt>
                <c:pt idx="2280">
                  <c:v>134.72143213319998</c:v>
                </c:pt>
                <c:pt idx="2281">
                  <c:v>134.73159893599998</c:v>
                </c:pt>
                <c:pt idx="2282">
                  <c:v>134.74176573880001</c:v>
                </c:pt>
                <c:pt idx="2283">
                  <c:v>134.75193254159998</c:v>
                </c:pt>
                <c:pt idx="2284">
                  <c:v>134.76117508959999</c:v>
                </c:pt>
                <c:pt idx="2285">
                  <c:v>134.77134189239999</c:v>
                </c:pt>
                <c:pt idx="2286">
                  <c:v>134.78150869520002</c:v>
                </c:pt>
                <c:pt idx="2287">
                  <c:v>134.79167549799999</c:v>
                </c:pt>
                <c:pt idx="2288">
                  <c:v>134.80184230079999</c:v>
                </c:pt>
                <c:pt idx="2289">
                  <c:v>134.81200910359999</c:v>
                </c:pt>
                <c:pt idx="2290">
                  <c:v>134.82217590639999</c:v>
                </c:pt>
                <c:pt idx="2291">
                  <c:v>134.83234270919999</c:v>
                </c:pt>
                <c:pt idx="2292">
                  <c:v>134.84250951199996</c:v>
                </c:pt>
                <c:pt idx="2293">
                  <c:v>134.85267631479999</c:v>
                </c:pt>
                <c:pt idx="2294">
                  <c:v>134.86284311759997</c:v>
                </c:pt>
                <c:pt idx="2295">
                  <c:v>134.87300992039999</c:v>
                </c:pt>
                <c:pt idx="2296">
                  <c:v>134.88410097799999</c:v>
                </c:pt>
                <c:pt idx="2297">
                  <c:v>134.89519203559999</c:v>
                </c:pt>
                <c:pt idx="2298">
                  <c:v>134.90628309320002</c:v>
                </c:pt>
                <c:pt idx="2299">
                  <c:v>134.91737415079999</c:v>
                </c:pt>
                <c:pt idx="2300">
                  <c:v>134.92846520839998</c:v>
                </c:pt>
                <c:pt idx="2301">
                  <c:v>134.93955626599998</c:v>
                </c:pt>
                <c:pt idx="2302">
                  <c:v>134.95064732360001</c:v>
                </c:pt>
                <c:pt idx="2303">
                  <c:v>134.96173838120001</c:v>
                </c:pt>
                <c:pt idx="2304">
                  <c:v>134.97282943879998</c:v>
                </c:pt>
                <c:pt idx="2305">
                  <c:v>134.98392049639997</c:v>
                </c:pt>
                <c:pt idx="2306">
                  <c:v>134.995011554</c:v>
                </c:pt>
                <c:pt idx="2307">
                  <c:v>135.0061026116</c:v>
                </c:pt>
                <c:pt idx="2308">
                  <c:v>135.01719366919997</c:v>
                </c:pt>
                <c:pt idx="2309">
                  <c:v>135.02736047199997</c:v>
                </c:pt>
                <c:pt idx="2310">
                  <c:v>135.0375272748</c:v>
                </c:pt>
                <c:pt idx="2311">
                  <c:v>135.04769407759997</c:v>
                </c:pt>
                <c:pt idx="2312">
                  <c:v>135.0587851352</c:v>
                </c:pt>
                <c:pt idx="2313">
                  <c:v>135.06895193799997</c:v>
                </c:pt>
                <c:pt idx="2314">
                  <c:v>135.0791187408</c:v>
                </c:pt>
                <c:pt idx="2315">
                  <c:v>135.0892855436</c:v>
                </c:pt>
                <c:pt idx="2316">
                  <c:v>135.0994523464</c:v>
                </c:pt>
                <c:pt idx="2317">
                  <c:v>135.1096191492</c:v>
                </c:pt>
                <c:pt idx="2318">
                  <c:v>135.119785952</c:v>
                </c:pt>
                <c:pt idx="2319">
                  <c:v>135.12995275479997</c:v>
                </c:pt>
                <c:pt idx="2320">
                  <c:v>135.14011955759997</c:v>
                </c:pt>
                <c:pt idx="2321">
                  <c:v>135.15028636039997</c:v>
                </c:pt>
                <c:pt idx="2322">
                  <c:v>135.1604531632</c:v>
                </c:pt>
                <c:pt idx="2323">
                  <c:v>135.17061996599998</c:v>
                </c:pt>
                <c:pt idx="2324">
                  <c:v>135.17986251399998</c:v>
                </c:pt>
                <c:pt idx="2325">
                  <c:v>135.19002931679998</c:v>
                </c:pt>
                <c:pt idx="2326">
                  <c:v>135.20019611960001</c:v>
                </c:pt>
                <c:pt idx="2327">
                  <c:v>135.21128717719998</c:v>
                </c:pt>
                <c:pt idx="2328">
                  <c:v>135.22145397999998</c:v>
                </c:pt>
                <c:pt idx="2329">
                  <c:v>135.23162078279998</c:v>
                </c:pt>
                <c:pt idx="2330">
                  <c:v>135.24178758560001</c:v>
                </c:pt>
                <c:pt idx="2331">
                  <c:v>135.25287864319998</c:v>
                </c:pt>
                <c:pt idx="2332">
                  <c:v>135.26304544599998</c:v>
                </c:pt>
                <c:pt idx="2333">
                  <c:v>135.27321224879998</c:v>
                </c:pt>
                <c:pt idx="2334">
                  <c:v>135.28337905160001</c:v>
                </c:pt>
                <c:pt idx="2335">
                  <c:v>135.29447010919998</c:v>
                </c:pt>
                <c:pt idx="2336">
                  <c:v>135.3055611668</c:v>
                </c:pt>
                <c:pt idx="2337">
                  <c:v>135.31665222439997</c:v>
                </c:pt>
                <c:pt idx="2338">
                  <c:v>135.327743282</c:v>
                </c:pt>
                <c:pt idx="2339">
                  <c:v>135.33883433959997</c:v>
                </c:pt>
                <c:pt idx="2340">
                  <c:v>135.35084965199999</c:v>
                </c:pt>
                <c:pt idx="2341">
                  <c:v>135.36194070959996</c:v>
                </c:pt>
                <c:pt idx="2342">
                  <c:v>135.37303176719999</c:v>
                </c:pt>
                <c:pt idx="2343">
                  <c:v>135.38319856999996</c:v>
                </c:pt>
                <c:pt idx="2344">
                  <c:v>135.39428962759999</c:v>
                </c:pt>
                <c:pt idx="2345">
                  <c:v>135.40538068519996</c:v>
                </c:pt>
                <c:pt idx="2346">
                  <c:v>135.41647174279998</c:v>
                </c:pt>
                <c:pt idx="2347">
                  <c:v>135.42756280039998</c:v>
                </c:pt>
                <c:pt idx="2348">
                  <c:v>135.43865385799998</c:v>
                </c:pt>
                <c:pt idx="2349">
                  <c:v>135.44882066080001</c:v>
                </c:pt>
                <c:pt idx="2350">
                  <c:v>135.45898746359998</c:v>
                </c:pt>
                <c:pt idx="2351">
                  <c:v>135.46823001159999</c:v>
                </c:pt>
                <c:pt idx="2352">
                  <c:v>135.47839681439999</c:v>
                </c:pt>
                <c:pt idx="2353">
                  <c:v>135.48856361719996</c:v>
                </c:pt>
                <c:pt idx="2354">
                  <c:v>135.49873041999999</c:v>
                </c:pt>
                <c:pt idx="2355">
                  <c:v>135.50889722279999</c:v>
                </c:pt>
                <c:pt idx="2356">
                  <c:v>135.51906402559999</c:v>
                </c:pt>
                <c:pt idx="2357">
                  <c:v>135.52923082839999</c:v>
                </c:pt>
                <c:pt idx="2358">
                  <c:v>135.53939763119999</c:v>
                </c:pt>
                <c:pt idx="2359">
                  <c:v>135.54956443399996</c:v>
                </c:pt>
                <c:pt idx="2360">
                  <c:v>135.55973123679996</c:v>
                </c:pt>
                <c:pt idx="2361">
                  <c:v>135.56989803959996</c:v>
                </c:pt>
                <c:pt idx="2362">
                  <c:v>135.58006484239999</c:v>
                </c:pt>
                <c:pt idx="2363">
                  <c:v>135.59115589999999</c:v>
                </c:pt>
                <c:pt idx="2364">
                  <c:v>135.60132270279999</c:v>
                </c:pt>
                <c:pt idx="2365">
                  <c:v>135.61148950559999</c:v>
                </c:pt>
                <c:pt idx="2366">
                  <c:v>135.62165630839999</c:v>
                </c:pt>
                <c:pt idx="2367">
                  <c:v>135.63182311119999</c:v>
                </c:pt>
                <c:pt idx="2368">
                  <c:v>135.64198991399996</c:v>
                </c:pt>
                <c:pt idx="2369">
                  <c:v>135.65123246199997</c:v>
                </c:pt>
                <c:pt idx="2370">
                  <c:v>135.6613992648</c:v>
                </c:pt>
                <c:pt idx="2371">
                  <c:v>135.67064181279997</c:v>
                </c:pt>
                <c:pt idx="2372">
                  <c:v>135.68080861559997</c:v>
                </c:pt>
                <c:pt idx="2373">
                  <c:v>135.69097541839997</c:v>
                </c:pt>
                <c:pt idx="2374">
                  <c:v>135.7011422212</c:v>
                </c:pt>
                <c:pt idx="2375">
                  <c:v>135.71130902399997</c:v>
                </c:pt>
                <c:pt idx="2376">
                  <c:v>135.7214758268</c:v>
                </c:pt>
                <c:pt idx="2377">
                  <c:v>135.73256688439997</c:v>
                </c:pt>
                <c:pt idx="2378">
                  <c:v>135.743657942</c:v>
                </c:pt>
                <c:pt idx="2379">
                  <c:v>135.7547489996</c:v>
                </c:pt>
                <c:pt idx="2380">
                  <c:v>135.76584005719999</c:v>
                </c:pt>
                <c:pt idx="2381">
                  <c:v>135.77600686</c:v>
                </c:pt>
                <c:pt idx="2382">
                  <c:v>135.7861736628</c:v>
                </c:pt>
                <c:pt idx="2383">
                  <c:v>135.79634046559997</c:v>
                </c:pt>
                <c:pt idx="2384">
                  <c:v>135.8065072684</c:v>
                </c:pt>
                <c:pt idx="2385">
                  <c:v>135.81667407119997</c:v>
                </c:pt>
                <c:pt idx="2386">
                  <c:v>135.826840874</c:v>
                </c:pt>
                <c:pt idx="2387">
                  <c:v>135.8370076768</c:v>
                </c:pt>
                <c:pt idx="2388">
                  <c:v>135.8471744796</c:v>
                </c:pt>
                <c:pt idx="2389">
                  <c:v>135.85734128239997</c:v>
                </c:pt>
                <c:pt idx="2390">
                  <c:v>135.86843234</c:v>
                </c:pt>
                <c:pt idx="2391">
                  <c:v>135.8785991428</c:v>
                </c:pt>
                <c:pt idx="2392">
                  <c:v>135.88876594559997</c:v>
                </c:pt>
                <c:pt idx="2393">
                  <c:v>135.89893274839997</c:v>
                </c:pt>
                <c:pt idx="2394">
                  <c:v>135.910023806</c:v>
                </c:pt>
                <c:pt idx="2395">
                  <c:v>135.9201906088</c:v>
                </c:pt>
                <c:pt idx="2396">
                  <c:v>135.92943315679997</c:v>
                </c:pt>
                <c:pt idx="2397">
                  <c:v>135.93867570479998</c:v>
                </c:pt>
                <c:pt idx="2398">
                  <c:v>135.94884250760001</c:v>
                </c:pt>
                <c:pt idx="2399">
                  <c:v>135.95900931039998</c:v>
                </c:pt>
                <c:pt idx="2400">
                  <c:v>135.96917611320001</c:v>
                </c:pt>
                <c:pt idx="2401">
                  <c:v>135.97934291599998</c:v>
                </c:pt>
                <c:pt idx="2402">
                  <c:v>135.98950971880001</c:v>
                </c:pt>
                <c:pt idx="2403">
                  <c:v>135.99967652159998</c:v>
                </c:pt>
                <c:pt idx="2404">
                  <c:v>136.00891906959998</c:v>
                </c:pt>
                <c:pt idx="2405">
                  <c:v>136.01908587239998</c:v>
                </c:pt>
                <c:pt idx="2406">
                  <c:v>136.02832842039996</c:v>
                </c:pt>
                <c:pt idx="2407">
                  <c:v>136.03849522319999</c:v>
                </c:pt>
                <c:pt idx="2408">
                  <c:v>136.04773777119999</c:v>
                </c:pt>
                <c:pt idx="2409">
                  <c:v>136.05790457399999</c:v>
                </c:pt>
                <c:pt idx="2410">
                  <c:v>136.06807137679996</c:v>
                </c:pt>
                <c:pt idx="2411">
                  <c:v>136.07916243439999</c:v>
                </c:pt>
                <c:pt idx="2412">
                  <c:v>136.08932923719999</c:v>
                </c:pt>
                <c:pt idx="2413">
                  <c:v>136.09949603999996</c:v>
                </c:pt>
                <c:pt idx="2414">
                  <c:v>136.10966284279996</c:v>
                </c:pt>
                <c:pt idx="2415">
                  <c:v>136.12075390039999</c:v>
                </c:pt>
                <c:pt idx="2416">
                  <c:v>136.13184495799999</c:v>
                </c:pt>
                <c:pt idx="2417">
                  <c:v>136.14201176079999</c:v>
                </c:pt>
                <c:pt idx="2418">
                  <c:v>136.15217856360002</c:v>
                </c:pt>
                <c:pt idx="2419">
                  <c:v>136.16234536639999</c:v>
                </c:pt>
                <c:pt idx="2420">
                  <c:v>136.17343642399999</c:v>
                </c:pt>
                <c:pt idx="2421">
                  <c:v>136.18452748159999</c:v>
                </c:pt>
                <c:pt idx="2422">
                  <c:v>136.19469428440001</c:v>
                </c:pt>
                <c:pt idx="2423">
                  <c:v>136.20486108719999</c:v>
                </c:pt>
                <c:pt idx="2424">
                  <c:v>136.21502788999999</c:v>
                </c:pt>
                <c:pt idx="2425">
                  <c:v>136.22519469279999</c:v>
                </c:pt>
                <c:pt idx="2426">
                  <c:v>136.23536149560002</c:v>
                </c:pt>
                <c:pt idx="2427">
                  <c:v>136.24552829839999</c:v>
                </c:pt>
                <c:pt idx="2428">
                  <c:v>136.25661935599999</c:v>
                </c:pt>
                <c:pt idx="2429">
                  <c:v>136.26678615879999</c:v>
                </c:pt>
                <c:pt idx="2430">
                  <c:v>136.27695296160002</c:v>
                </c:pt>
                <c:pt idx="2431">
                  <c:v>136.28711976439999</c:v>
                </c:pt>
                <c:pt idx="2432">
                  <c:v>136.29728656719999</c:v>
                </c:pt>
                <c:pt idx="2433">
                  <c:v>136.30745336999999</c:v>
                </c:pt>
                <c:pt idx="2434">
                  <c:v>136.31762017280002</c:v>
                </c:pt>
                <c:pt idx="2435">
                  <c:v>136.32778697559999</c:v>
                </c:pt>
                <c:pt idx="2436">
                  <c:v>136.33795377839999</c:v>
                </c:pt>
                <c:pt idx="2437">
                  <c:v>136.34812058119999</c:v>
                </c:pt>
                <c:pt idx="2438">
                  <c:v>136.35921163879996</c:v>
                </c:pt>
                <c:pt idx="2439">
                  <c:v>136.36937844159999</c:v>
                </c:pt>
                <c:pt idx="2440">
                  <c:v>136.37954524439999</c:v>
                </c:pt>
                <c:pt idx="2441">
                  <c:v>136.38971204719999</c:v>
                </c:pt>
                <c:pt idx="2442">
                  <c:v>136.39987884999999</c:v>
                </c:pt>
                <c:pt idx="2443">
                  <c:v>136.41004565279999</c:v>
                </c:pt>
                <c:pt idx="2444">
                  <c:v>136.42021245559997</c:v>
                </c:pt>
                <c:pt idx="2445">
                  <c:v>136.43130351319999</c:v>
                </c:pt>
                <c:pt idx="2446">
                  <c:v>136.44147031599996</c:v>
                </c:pt>
                <c:pt idx="2447">
                  <c:v>136.45163711879999</c:v>
                </c:pt>
                <c:pt idx="2448">
                  <c:v>136.46180392159999</c:v>
                </c:pt>
                <c:pt idx="2449">
                  <c:v>136.47197072439999</c:v>
                </c:pt>
                <c:pt idx="2450">
                  <c:v>136.4821375272</c:v>
                </c:pt>
                <c:pt idx="2451">
                  <c:v>136.49230433</c:v>
                </c:pt>
                <c:pt idx="2452">
                  <c:v>136.5024711328</c:v>
                </c:pt>
                <c:pt idx="2453">
                  <c:v>136.51263793559997</c:v>
                </c:pt>
                <c:pt idx="2454">
                  <c:v>136.52280473839997</c:v>
                </c:pt>
                <c:pt idx="2455">
                  <c:v>136.5329715412</c:v>
                </c:pt>
                <c:pt idx="2456">
                  <c:v>136.543138344</c:v>
                </c:pt>
                <c:pt idx="2457">
                  <c:v>136.5533051468</c:v>
                </c:pt>
                <c:pt idx="2458">
                  <c:v>136.56439620439997</c:v>
                </c:pt>
                <c:pt idx="2459">
                  <c:v>136.575487262</c:v>
                </c:pt>
                <c:pt idx="2460">
                  <c:v>136.58657831959997</c:v>
                </c:pt>
                <c:pt idx="2461">
                  <c:v>136.59674512239997</c:v>
                </c:pt>
                <c:pt idx="2462">
                  <c:v>136.60691192519997</c:v>
                </c:pt>
                <c:pt idx="2463">
                  <c:v>136.617078728</c:v>
                </c:pt>
                <c:pt idx="2464">
                  <c:v>136.62816978559999</c:v>
                </c:pt>
                <c:pt idx="2465">
                  <c:v>136.63926084319999</c:v>
                </c:pt>
                <c:pt idx="2466">
                  <c:v>136.65035190080002</c:v>
                </c:pt>
                <c:pt idx="2467">
                  <c:v>136.66051870359999</c:v>
                </c:pt>
                <c:pt idx="2468">
                  <c:v>136.67068550639999</c:v>
                </c:pt>
                <c:pt idx="2469">
                  <c:v>136.68085230919999</c:v>
                </c:pt>
                <c:pt idx="2470">
                  <c:v>136.69101911200002</c:v>
                </c:pt>
                <c:pt idx="2471">
                  <c:v>136.70118591479999</c:v>
                </c:pt>
                <c:pt idx="2472">
                  <c:v>136.71135271759999</c:v>
                </c:pt>
                <c:pt idx="2473">
                  <c:v>136.72244377519999</c:v>
                </c:pt>
                <c:pt idx="2474">
                  <c:v>136.73261057800002</c:v>
                </c:pt>
                <c:pt idx="2475">
                  <c:v>136.74277738079999</c:v>
                </c:pt>
                <c:pt idx="2476">
                  <c:v>136.7520199288</c:v>
                </c:pt>
                <c:pt idx="2477">
                  <c:v>136.7621867316</c:v>
                </c:pt>
                <c:pt idx="2478">
                  <c:v>136.77235353439997</c:v>
                </c:pt>
                <c:pt idx="2479">
                  <c:v>136.7825203372</c:v>
                </c:pt>
                <c:pt idx="2480">
                  <c:v>136.79268714</c:v>
                </c:pt>
                <c:pt idx="2481">
                  <c:v>136.80192968799997</c:v>
                </c:pt>
                <c:pt idx="2482">
                  <c:v>136.81209649079997</c:v>
                </c:pt>
                <c:pt idx="2483">
                  <c:v>136.8222632936</c:v>
                </c:pt>
                <c:pt idx="2484">
                  <c:v>136.83243009639997</c:v>
                </c:pt>
                <c:pt idx="2485">
                  <c:v>136.84259689919998</c:v>
                </c:pt>
                <c:pt idx="2486">
                  <c:v>136.85183944719998</c:v>
                </c:pt>
                <c:pt idx="2487">
                  <c:v>136.86200625000001</c:v>
                </c:pt>
                <c:pt idx="2488">
                  <c:v>136.87217305279998</c:v>
                </c:pt>
                <c:pt idx="2489">
                  <c:v>136.88233985559998</c:v>
                </c:pt>
                <c:pt idx="2490">
                  <c:v>136.89250665839998</c:v>
                </c:pt>
                <c:pt idx="2491">
                  <c:v>136.90267346120001</c:v>
                </c:pt>
                <c:pt idx="2492">
                  <c:v>136.91284026399998</c:v>
                </c:pt>
                <c:pt idx="2493">
                  <c:v>136.92300706679998</c:v>
                </c:pt>
                <c:pt idx="2494">
                  <c:v>136.93317386959998</c:v>
                </c:pt>
                <c:pt idx="2495">
                  <c:v>136.94334067240001</c:v>
                </c:pt>
                <c:pt idx="2496">
                  <c:v>136.95350747519998</c:v>
                </c:pt>
                <c:pt idx="2497">
                  <c:v>136.96367427799998</c:v>
                </c:pt>
                <c:pt idx="2498">
                  <c:v>136.97384108079999</c:v>
                </c:pt>
                <c:pt idx="2499">
                  <c:v>136.98400788359999</c:v>
                </c:pt>
                <c:pt idx="2500">
                  <c:v>136.99417468639999</c:v>
                </c:pt>
                <c:pt idx="2501">
                  <c:v>137.00434148919999</c:v>
                </c:pt>
                <c:pt idx="2502">
                  <c:v>137.01450829199999</c:v>
                </c:pt>
                <c:pt idx="2503">
                  <c:v>137.02467509480002</c:v>
                </c:pt>
                <c:pt idx="2504">
                  <c:v>137.03576615239999</c:v>
                </c:pt>
                <c:pt idx="2505">
                  <c:v>137.04593295519999</c:v>
                </c:pt>
                <c:pt idx="2506">
                  <c:v>137.05609975799999</c:v>
                </c:pt>
                <c:pt idx="2507">
                  <c:v>137.06626656079999</c:v>
                </c:pt>
                <c:pt idx="2508">
                  <c:v>137.07735761839999</c:v>
                </c:pt>
                <c:pt idx="2509">
                  <c:v>137.08844867600001</c:v>
                </c:pt>
                <c:pt idx="2510">
                  <c:v>137.09953973359998</c:v>
                </c:pt>
                <c:pt idx="2511">
                  <c:v>137.11063079120001</c:v>
                </c:pt>
                <c:pt idx="2512">
                  <c:v>137.12172184879998</c:v>
                </c:pt>
                <c:pt idx="2513">
                  <c:v>137.13188865159998</c:v>
                </c:pt>
                <c:pt idx="2514">
                  <c:v>137.14205545439998</c:v>
                </c:pt>
                <c:pt idx="2515">
                  <c:v>137.15222225720001</c:v>
                </c:pt>
                <c:pt idx="2516">
                  <c:v>137.16331331479998</c:v>
                </c:pt>
                <c:pt idx="2517">
                  <c:v>137.17348011760001</c:v>
                </c:pt>
                <c:pt idx="2518">
                  <c:v>137.18364692039998</c:v>
                </c:pt>
                <c:pt idx="2519">
                  <c:v>137.19288946840001</c:v>
                </c:pt>
                <c:pt idx="2520">
                  <c:v>137.20305627119998</c:v>
                </c:pt>
                <c:pt idx="2521">
                  <c:v>137.21229881919999</c:v>
                </c:pt>
                <c:pt idx="2522">
                  <c:v>137.22246562199999</c:v>
                </c:pt>
                <c:pt idx="2523">
                  <c:v>137.23263242480002</c:v>
                </c:pt>
                <c:pt idx="2524">
                  <c:v>137.24279922759999</c:v>
                </c:pt>
                <c:pt idx="2525">
                  <c:v>137.25296603039999</c:v>
                </c:pt>
                <c:pt idx="2526">
                  <c:v>137.26220857839999</c:v>
                </c:pt>
                <c:pt idx="2527">
                  <c:v>137.27237538120002</c:v>
                </c:pt>
                <c:pt idx="2528">
                  <c:v>137.28254218399999</c:v>
                </c:pt>
                <c:pt idx="2529">
                  <c:v>137.29270898679999</c:v>
                </c:pt>
                <c:pt idx="2530">
                  <c:v>137.30287578959999</c:v>
                </c:pt>
                <c:pt idx="2531">
                  <c:v>137.31304259239997</c:v>
                </c:pt>
                <c:pt idx="2532">
                  <c:v>137.3232093952</c:v>
                </c:pt>
                <c:pt idx="2533">
                  <c:v>137.333376198</c:v>
                </c:pt>
                <c:pt idx="2534">
                  <c:v>137.34261874599997</c:v>
                </c:pt>
                <c:pt idx="2535">
                  <c:v>137.35278554879997</c:v>
                </c:pt>
                <c:pt idx="2536">
                  <c:v>137.3629523516</c:v>
                </c:pt>
                <c:pt idx="2537">
                  <c:v>137.37404340919997</c:v>
                </c:pt>
                <c:pt idx="2538">
                  <c:v>137.38421021199997</c:v>
                </c:pt>
                <c:pt idx="2539">
                  <c:v>137.39530126959997</c:v>
                </c:pt>
                <c:pt idx="2540">
                  <c:v>137.4054680724</c:v>
                </c:pt>
                <c:pt idx="2541">
                  <c:v>137.41655913</c:v>
                </c:pt>
                <c:pt idx="2542">
                  <c:v>137.4267259328</c:v>
                </c:pt>
                <c:pt idx="2543">
                  <c:v>137.43874124519999</c:v>
                </c:pt>
                <c:pt idx="2544">
                  <c:v>137.45075655759999</c:v>
                </c:pt>
                <c:pt idx="2545">
                  <c:v>137.46277186999998</c:v>
                </c:pt>
                <c:pt idx="2546">
                  <c:v>137.47386292759998</c:v>
                </c:pt>
                <c:pt idx="2547">
                  <c:v>137.48495398520001</c:v>
                </c:pt>
                <c:pt idx="2548">
                  <c:v>137.49512078799998</c:v>
                </c:pt>
                <c:pt idx="2549">
                  <c:v>137.50528759079998</c:v>
                </c:pt>
                <c:pt idx="2550">
                  <c:v>137.51545439359998</c:v>
                </c:pt>
                <c:pt idx="2551">
                  <c:v>137.52654545120001</c:v>
                </c:pt>
                <c:pt idx="2552">
                  <c:v>137.53763650880001</c:v>
                </c:pt>
                <c:pt idx="2553">
                  <c:v>137.54780331160001</c:v>
                </c:pt>
                <c:pt idx="2554">
                  <c:v>137.55797011440001</c:v>
                </c:pt>
                <c:pt idx="2555">
                  <c:v>137.56813691720001</c:v>
                </c:pt>
                <c:pt idx="2556">
                  <c:v>137.57830371999998</c:v>
                </c:pt>
                <c:pt idx="2557">
                  <c:v>137.58847052279998</c:v>
                </c:pt>
                <c:pt idx="2558">
                  <c:v>137.59863732559998</c:v>
                </c:pt>
                <c:pt idx="2559">
                  <c:v>137.60880412840001</c:v>
                </c:pt>
                <c:pt idx="2560">
                  <c:v>137.61897093119998</c:v>
                </c:pt>
                <c:pt idx="2561">
                  <c:v>137.62913773400001</c:v>
                </c:pt>
                <c:pt idx="2562">
                  <c:v>137.63930453679998</c:v>
                </c:pt>
                <c:pt idx="2563">
                  <c:v>137.64947133960001</c:v>
                </c:pt>
                <c:pt idx="2564">
                  <c:v>137.65963814239998</c:v>
                </c:pt>
                <c:pt idx="2565">
                  <c:v>137.66980494519999</c:v>
                </c:pt>
                <c:pt idx="2566">
                  <c:v>137.67997174799999</c:v>
                </c:pt>
                <c:pt idx="2567">
                  <c:v>137.68921429600002</c:v>
                </c:pt>
                <c:pt idx="2568">
                  <c:v>137.69938109879999</c:v>
                </c:pt>
                <c:pt idx="2569">
                  <c:v>137.70862364679999</c:v>
                </c:pt>
                <c:pt idx="2570">
                  <c:v>137.71879044959999</c:v>
                </c:pt>
                <c:pt idx="2571">
                  <c:v>137.72895725239997</c:v>
                </c:pt>
                <c:pt idx="2572">
                  <c:v>137.73912405519999</c:v>
                </c:pt>
                <c:pt idx="2573">
                  <c:v>137.74929085799997</c:v>
                </c:pt>
                <c:pt idx="2574">
                  <c:v>137.7594576608</c:v>
                </c:pt>
                <c:pt idx="2575">
                  <c:v>137.76962446359997</c:v>
                </c:pt>
                <c:pt idx="2576">
                  <c:v>137.7797912664</c:v>
                </c:pt>
                <c:pt idx="2577">
                  <c:v>137.7899580692</c:v>
                </c:pt>
                <c:pt idx="2578">
                  <c:v>137.8010491268</c:v>
                </c:pt>
                <c:pt idx="2579">
                  <c:v>137.81214018440002</c:v>
                </c:pt>
                <c:pt idx="2580">
                  <c:v>137.82323124199999</c:v>
                </c:pt>
                <c:pt idx="2581">
                  <c:v>137.83432229959999</c:v>
                </c:pt>
                <c:pt idx="2582">
                  <c:v>137.84448910239999</c:v>
                </c:pt>
                <c:pt idx="2583">
                  <c:v>137.85465590519999</c:v>
                </c:pt>
                <c:pt idx="2584">
                  <c:v>137.86482270799999</c:v>
                </c:pt>
                <c:pt idx="2585">
                  <c:v>137.87591376559996</c:v>
                </c:pt>
                <c:pt idx="2586">
                  <c:v>137.88700482319999</c:v>
                </c:pt>
                <c:pt idx="2587">
                  <c:v>137.89717162599996</c:v>
                </c:pt>
                <c:pt idx="2588">
                  <c:v>137.90733842879999</c:v>
                </c:pt>
                <c:pt idx="2589">
                  <c:v>137.91750523159999</c:v>
                </c:pt>
                <c:pt idx="2590">
                  <c:v>137.92859628919999</c:v>
                </c:pt>
                <c:pt idx="2591">
                  <c:v>137.93968734680001</c:v>
                </c:pt>
                <c:pt idx="2592">
                  <c:v>137.95077840439998</c:v>
                </c:pt>
                <c:pt idx="2593">
                  <c:v>137.96094520719998</c:v>
                </c:pt>
                <c:pt idx="2594">
                  <c:v>137.97111200999998</c:v>
                </c:pt>
                <c:pt idx="2595">
                  <c:v>137.98127881279996</c:v>
                </c:pt>
                <c:pt idx="2596">
                  <c:v>137.99144561559999</c:v>
                </c:pt>
                <c:pt idx="2597">
                  <c:v>138.00161241839999</c:v>
                </c:pt>
                <c:pt idx="2598">
                  <c:v>138.01085496639999</c:v>
                </c:pt>
                <c:pt idx="2599">
                  <c:v>138.02102176919999</c:v>
                </c:pt>
                <c:pt idx="2600">
                  <c:v>138.03026431719999</c:v>
                </c:pt>
                <c:pt idx="2601">
                  <c:v>138.04043111999997</c:v>
                </c:pt>
                <c:pt idx="2602">
                  <c:v>138.049673668</c:v>
                </c:pt>
                <c:pt idx="2603">
                  <c:v>138.0598404708</c:v>
                </c:pt>
                <c:pt idx="2604">
                  <c:v>138.0690830188</c:v>
                </c:pt>
                <c:pt idx="2605">
                  <c:v>138.07924982159997</c:v>
                </c:pt>
                <c:pt idx="2606">
                  <c:v>138.0884923696</c:v>
                </c:pt>
                <c:pt idx="2607">
                  <c:v>138.0986591724</c:v>
                </c:pt>
                <c:pt idx="2608">
                  <c:v>138.10790172040001</c:v>
                </c:pt>
                <c:pt idx="2609">
                  <c:v>138.11714426839998</c:v>
                </c:pt>
                <c:pt idx="2610">
                  <c:v>138.12638681640001</c:v>
                </c:pt>
                <c:pt idx="2611">
                  <c:v>138.13655361919999</c:v>
                </c:pt>
                <c:pt idx="2612">
                  <c:v>138.14672042200002</c:v>
                </c:pt>
                <c:pt idx="2613">
                  <c:v>138.15596296999999</c:v>
                </c:pt>
                <c:pt idx="2614">
                  <c:v>138.16520551799999</c:v>
                </c:pt>
                <c:pt idx="2615">
                  <c:v>138.17537232079999</c:v>
                </c:pt>
                <c:pt idx="2616">
                  <c:v>138.18553912359997</c:v>
                </c:pt>
                <c:pt idx="2617">
                  <c:v>138.1957059264</c:v>
                </c:pt>
                <c:pt idx="2618">
                  <c:v>138.20494847439997</c:v>
                </c:pt>
                <c:pt idx="2619">
                  <c:v>138.2151152772</c:v>
                </c:pt>
                <c:pt idx="2620">
                  <c:v>138.22528207999997</c:v>
                </c:pt>
                <c:pt idx="2621">
                  <c:v>138.2363731376</c:v>
                </c:pt>
                <c:pt idx="2622">
                  <c:v>138.2474641952</c:v>
                </c:pt>
                <c:pt idx="2623">
                  <c:v>138.25763099799997</c:v>
                </c:pt>
                <c:pt idx="2624">
                  <c:v>138.26779780079997</c:v>
                </c:pt>
                <c:pt idx="2625">
                  <c:v>138.2779646036</c:v>
                </c:pt>
                <c:pt idx="2626">
                  <c:v>138.28813140639997</c:v>
                </c:pt>
                <c:pt idx="2627">
                  <c:v>138.2982982092</c:v>
                </c:pt>
                <c:pt idx="2628">
                  <c:v>138.30846501199997</c:v>
                </c:pt>
                <c:pt idx="2629">
                  <c:v>138.3186318148</c:v>
                </c:pt>
                <c:pt idx="2630">
                  <c:v>138.32879861759997</c:v>
                </c:pt>
                <c:pt idx="2631">
                  <c:v>138.3389654204</c:v>
                </c:pt>
                <c:pt idx="2632">
                  <c:v>138.35005647799997</c:v>
                </c:pt>
                <c:pt idx="2633">
                  <c:v>138.3611475356</c:v>
                </c:pt>
                <c:pt idx="2634">
                  <c:v>138.3713143384</c:v>
                </c:pt>
                <c:pt idx="2635">
                  <c:v>138.3814811412</c:v>
                </c:pt>
                <c:pt idx="2636">
                  <c:v>138.3907236892</c:v>
                </c:pt>
                <c:pt idx="2637">
                  <c:v>138.400890492</c:v>
                </c:pt>
                <c:pt idx="2638">
                  <c:v>138.41013303999998</c:v>
                </c:pt>
                <c:pt idx="2639">
                  <c:v>138.42029984279998</c:v>
                </c:pt>
                <c:pt idx="2640">
                  <c:v>138.42954239079998</c:v>
                </c:pt>
                <c:pt idx="2641">
                  <c:v>138.43970919360001</c:v>
                </c:pt>
                <c:pt idx="2642">
                  <c:v>138.44895174159998</c:v>
                </c:pt>
                <c:pt idx="2643">
                  <c:v>138.45911854439998</c:v>
                </c:pt>
                <c:pt idx="2644">
                  <c:v>138.46836109239999</c:v>
                </c:pt>
                <c:pt idx="2645">
                  <c:v>138.47852789519999</c:v>
                </c:pt>
                <c:pt idx="2646">
                  <c:v>138.48777044319999</c:v>
                </c:pt>
                <c:pt idx="2647">
                  <c:v>138.49793724599999</c:v>
                </c:pt>
                <c:pt idx="2648">
                  <c:v>138.507179794</c:v>
                </c:pt>
                <c:pt idx="2649">
                  <c:v>138.51642234200003</c:v>
                </c:pt>
                <c:pt idx="2650">
                  <c:v>138.52566489</c:v>
                </c:pt>
                <c:pt idx="2651">
                  <c:v>138.53490743799998</c:v>
                </c:pt>
                <c:pt idx="2652">
                  <c:v>138.54507424080001</c:v>
                </c:pt>
                <c:pt idx="2653">
                  <c:v>138.55431678879998</c:v>
                </c:pt>
                <c:pt idx="2654">
                  <c:v>138.56448359160001</c:v>
                </c:pt>
                <c:pt idx="2655">
                  <c:v>138.57465039439998</c:v>
                </c:pt>
                <c:pt idx="2656">
                  <c:v>138.58481719720001</c:v>
                </c:pt>
                <c:pt idx="2657">
                  <c:v>138.59498399999998</c:v>
                </c:pt>
                <c:pt idx="2658">
                  <c:v>138.60515080280001</c:v>
                </c:pt>
                <c:pt idx="2659">
                  <c:v>138.61624186039998</c:v>
                </c:pt>
                <c:pt idx="2660">
                  <c:v>138.62640866319998</c:v>
                </c:pt>
                <c:pt idx="2661">
                  <c:v>138.63657546599998</c:v>
                </c:pt>
                <c:pt idx="2662">
                  <c:v>138.64674226880001</c:v>
                </c:pt>
                <c:pt idx="2663">
                  <c:v>138.65783332639998</c:v>
                </c:pt>
                <c:pt idx="2664">
                  <c:v>138.66892438399998</c:v>
                </c:pt>
                <c:pt idx="2665">
                  <c:v>138.67909118679998</c:v>
                </c:pt>
                <c:pt idx="2666">
                  <c:v>138.68925798960001</c:v>
                </c:pt>
                <c:pt idx="2667">
                  <c:v>138.69942479239998</c:v>
                </c:pt>
                <c:pt idx="2668">
                  <c:v>138.71051585000001</c:v>
                </c:pt>
                <c:pt idx="2669">
                  <c:v>138.72068265279998</c:v>
                </c:pt>
                <c:pt idx="2670">
                  <c:v>138.73084945560001</c:v>
                </c:pt>
                <c:pt idx="2671">
                  <c:v>138.74101625839998</c:v>
                </c:pt>
                <c:pt idx="2672">
                  <c:v>138.75118306119998</c:v>
                </c:pt>
                <c:pt idx="2673">
                  <c:v>138.76134986399998</c:v>
                </c:pt>
                <c:pt idx="2674">
                  <c:v>138.77151666680001</c:v>
                </c:pt>
                <c:pt idx="2675">
                  <c:v>138.78168346959998</c:v>
                </c:pt>
                <c:pt idx="2676">
                  <c:v>138.79185027239998</c:v>
                </c:pt>
                <c:pt idx="2677">
                  <c:v>138.80201707519998</c:v>
                </c:pt>
                <c:pt idx="2678">
                  <c:v>138.81218387800001</c:v>
                </c:pt>
                <c:pt idx="2679">
                  <c:v>138.82142642599999</c:v>
                </c:pt>
                <c:pt idx="2680">
                  <c:v>138.83066897399999</c:v>
                </c:pt>
                <c:pt idx="2681">
                  <c:v>138.83991152199999</c:v>
                </c:pt>
                <c:pt idx="2682">
                  <c:v>138.84915406999997</c:v>
                </c:pt>
                <c:pt idx="2683">
                  <c:v>138.858396618</c:v>
                </c:pt>
                <c:pt idx="2684">
                  <c:v>138.86763916599998</c:v>
                </c:pt>
                <c:pt idx="2685">
                  <c:v>138.87688171399998</c:v>
                </c:pt>
                <c:pt idx="2686">
                  <c:v>138.88520000719998</c:v>
                </c:pt>
                <c:pt idx="2687">
                  <c:v>138.89444255520002</c:v>
                </c:pt>
                <c:pt idx="2688">
                  <c:v>138.90368510319999</c:v>
                </c:pt>
                <c:pt idx="2689">
                  <c:v>138.91292765119999</c:v>
                </c:pt>
                <c:pt idx="2690">
                  <c:v>138.9221701992</c:v>
                </c:pt>
                <c:pt idx="2691">
                  <c:v>138.9314127472</c:v>
                </c:pt>
                <c:pt idx="2692">
                  <c:v>138.9406552952</c:v>
                </c:pt>
                <c:pt idx="2693">
                  <c:v>138.94897358839998</c:v>
                </c:pt>
                <c:pt idx="2694">
                  <c:v>138.95729188159999</c:v>
                </c:pt>
                <c:pt idx="2695">
                  <c:v>138.96653442959999</c:v>
                </c:pt>
                <c:pt idx="2696">
                  <c:v>138.97577697759999</c:v>
                </c:pt>
                <c:pt idx="2697">
                  <c:v>138.98501952559999</c:v>
                </c:pt>
                <c:pt idx="2698">
                  <c:v>138.99426207359997</c:v>
                </c:pt>
                <c:pt idx="2699">
                  <c:v>139.0035046216</c:v>
                </c:pt>
                <c:pt idx="2700">
                  <c:v>139.0136714244</c:v>
                </c:pt>
                <c:pt idx="2701">
                  <c:v>139.0229139724</c:v>
                </c:pt>
                <c:pt idx="2702">
                  <c:v>139.03215652039998</c:v>
                </c:pt>
                <c:pt idx="2703">
                  <c:v>139.04139906840001</c:v>
                </c:pt>
                <c:pt idx="2704">
                  <c:v>139.05064161639999</c:v>
                </c:pt>
                <c:pt idx="2705">
                  <c:v>139.06080841920001</c:v>
                </c:pt>
                <c:pt idx="2706">
                  <c:v>139.07005096719999</c:v>
                </c:pt>
                <c:pt idx="2707">
                  <c:v>139.07929351519999</c:v>
                </c:pt>
                <c:pt idx="2708">
                  <c:v>139.08853606319997</c:v>
                </c:pt>
                <c:pt idx="2709">
                  <c:v>139.09777861119997</c:v>
                </c:pt>
                <c:pt idx="2710">
                  <c:v>139.107945414</c:v>
                </c:pt>
                <c:pt idx="2711">
                  <c:v>139.11718796199997</c:v>
                </c:pt>
                <c:pt idx="2712">
                  <c:v>139.12643051000001</c:v>
                </c:pt>
                <c:pt idx="2713">
                  <c:v>139.13567305799998</c:v>
                </c:pt>
                <c:pt idx="2714">
                  <c:v>139.14491560600001</c:v>
                </c:pt>
                <c:pt idx="2715">
                  <c:v>139.15415815399999</c:v>
                </c:pt>
                <c:pt idx="2716">
                  <c:v>139.16247644719999</c:v>
                </c:pt>
                <c:pt idx="2717">
                  <c:v>139.17171899519997</c:v>
                </c:pt>
                <c:pt idx="2718">
                  <c:v>139.18096154319997</c:v>
                </c:pt>
                <c:pt idx="2719">
                  <c:v>139.1902040912</c:v>
                </c:pt>
                <c:pt idx="2720">
                  <c:v>139.19852238439998</c:v>
                </c:pt>
                <c:pt idx="2721">
                  <c:v>139.20684067759998</c:v>
                </c:pt>
                <c:pt idx="2722">
                  <c:v>139.21515897079999</c:v>
                </c:pt>
                <c:pt idx="2723">
                  <c:v>139.223477264</c:v>
                </c:pt>
                <c:pt idx="2724">
                  <c:v>139.2317955572</c:v>
                </c:pt>
                <c:pt idx="2725">
                  <c:v>139.24011385039998</c:v>
                </c:pt>
                <c:pt idx="2726">
                  <c:v>139.24843214359998</c:v>
                </c:pt>
                <c:pt idx="2727">
                  <c:v>139.25675043679996</c:v>
                </c:pt>
                <c:pt idx="2728">
                  <c:v>139.26599298479996</c:v>
                </c:pt>
                <c:pt idx="2729">
                  <c:v>139.2752355328</c:v>
                </c:pt>
                <c:pt idx="2730">
                  <c:v>139.2844780808</c:v>
                </c:pt>
                <c:pt idx="2731">
                  <c:v>139.29279637399998</c:v>
                </c:pt>
                <c:pt idx="2732">
                  <c:v>139.30111466719998</c:v>
                </c:pt>
                <c:pt idx="2733">
                  <c:v>139.30943296040002</c:v>
                </c:pt>
                <c:pt idx="2734">
                  <c:v>139.31775125359999</c:v>
                </c:pt>
                <c:pt idx="2735">
                  <c:v>139.32606954679997</c:v>
                </c:pt>
                <c:pt idx="2736">
                  <c:v>139.33438783999998</c:v>
                </c:pt>
                <c:pt idx="2737">
                  <c:v>139.34270613319998</c:v>
                </c:pt>
                <c:pt idx="2738">
                  <c:v>139.35102442639999</c:v>
                </c:pt>
                <c:pt idx="2739">
                  <c:v>139.36026697439999</c:v>
                </c:pt>
                <c:pt idx="2740">
                  <c:v>139.36950952239999</c:v>
                </c:pt>
                <c:pt idx="2741">
                  <c:v>139.37875207039997</c:v>
                </c:pt>
                <c:pt idx="2742">
                  <c:v>139.38799461839997</c:v>
                </c:pt>
                <c:pt idx="2743">
                  <c:v>139.3972371664</c:v>
                </c:pt>
                <c:pt idx="2744">
                  <c:v>139.40647971439998</c:v>
                </c:pt>
                <c:pt idx="2745">
                  <c:v>139.41479800759998</c:v>
                </c:pt>
                <c:pt idx="2746">
                  <c:v>139.42404055559999</c:v>
                </c:pt>
                <c:pt idx="2747">
                  <c:v>139.43328310359999</c:v>
                </c:pt>
                <c:pt idx="2748">
                  <c:v>139.44252565159999</c:v>
                </c:pt>
                <c:pt idx="2749">
                  <c:v>139.4517681996</c:v>
                </c:pt>
                <c:pt idx="2750">
                  <c:v>139.4610107476</c:v>
                </c:pt>
                <c:pt idx="2751">
                  <c:v>139.4702532956</c:v>
                </c:pt>
                <c:pt idx="2752">
                  <c:v>139.47949584360001</c:v>
                </c:pt>
                <c:pt idx="2753">
                  <c:v>139.48873839159998</c:v>
                </c:pt>
                <c:pt idx="2754">
                  <c:v>139.49890519439998</c:v>
                </c:pt>
                <c:pt idx="2755">
                  <c:v>139.50814774239998</c:v>
                </c:pt>
                <c:pt idx="2756">
                  <c:v>139.51831454519996</c:v>
                </c:pt>
                <c:pt idx="2757">
                  <c:v>139.52755709319999</c:v>
                </c:pt>
                <c:pt idx="2758">
                  <c:v>139.53679964119999</c:v>
                </c:pt>
                <c:pt idx="2759">
                  <c:v>139.54604218919997</c:v>
                </c:pt>
                <c:pt idx="2760">
                  <c:v>139.55528473719997</c:v>
                </c:pt>
                <c:pt idx="2761">
                  <c:v>139.5645272852</c:v>
                </c:pt>
                <c:pt idx="2762">
                  <c:v>139.57376983319998</c:v>
                </c:pt>
                <c:pt idx="2763">
                  <c:v>139.58301238120001</c:v>
                </c:pt>
                <c:pt idx="2764">
                  <c:v>139.59225492920001</c:v>
                </c:pt>
                <c:pt idx="2765">
                  <c:v>139.60149747720001</c:v>
                </c:pt>
                <c:pt idx="2766">
                  <c:v>139.61074002519999</c:v>
                </c:pt>
                <c:pt idx="2767">
                  <c:v>139.61998257319999</c:v>
                </c:pt>
                <c:pt idx="2768">
                  <c:v>139.62922512119997</c:v>
                </c:pt>
                <c:pt idx="2769">
                  <c:v>139.63846766919997</c:v>
                </c:pt>
                <c:pt idx="2770">
                  <c:v>139.6477102172</c:v>
                </c:pt>
                <c:pt idx="2771">
                  <c:v>139.65602851039998</c:v>
                </c:pt>
                <c:pt idx="2772">
                  <c:v>139.66434680359998</c:v>
                </c:pt>
                <c:pt idx="2773">
                  <c:v>139.67358935159999</c:v>
                </c:pt>
                <c:pt idx="2774">
                  <c:v>139.68283189959999</c:v>
                </c:pt>
                <c:pt idx="2775">
                  <c:v>139.69207444759999</c:v>
                </c:pt>
                <c:pt idx="2776">
                  <c:v>139.70039274079997</c:v>
                </c:pt>
                <c:pt idx="2777">
                  <c:v>139.70871103399998</c:v>
                </c:pt>
                <c:pt idx="2778">
                  <c:v>139.71702932719998</c:v>
                </c:pt>
                <c:pt idx="2779">
                  <c:v>139.72534762040002</c:v>
                </c:pt>
                <c:pt idx="2780">
                  <c:v>139.73459016839999</c:v>
                </c:pt>
                <c:pt idx="2781">
                  <c:v>139.74383271639999</c:v>
                </c:pt>
                <c:pt idx="2782">
                  <c:v>139.75307526439997</c:v>
                </c:pt>
                <c:pt idx="2783">
                  <c:v>139.76139355759997</c:v>
                </c:pt>
                <c:pt idx="2784">
                  <c:v>139.76971185080001</c:v>
                </c:pt>
                <c:pt idx="2785">
                  <c:v>139.77803014399998</c:v>
                </c:pt>
                <c:pt idx="2786">
                  <c:v>139.78634843719999</c:v>
                </c:pt>
                <c:pt idx="2787">
                  <c:v>139.79559098519999</c:v>
                </c:pt>
                <c:pt idx="2788">
                  <c:v>139.80483353319997</c:v>
                </c:pt>
                <c:pt idx="2789">
                  <c:v>139.8140760812</c:v>
                </c:pt>
                <c:pt idx="2790">
                  <c:v>139.82239437439998</c:v>
                </c:pt>
                <c:pt idx="2791">
                  <c:v>139.83163692239998</c:v>
                </c:pt>
                <c:pt idx="2792">
                  <c:v>139.84087947039998</c:v>
                </c:pt>
                <c:pt idx="2793">
                  <c:v>139.85012201840001</c:v>
                </c:pt>
                <c:pt idx="2794">
                  <c:v>139.85936456639999</c:v>
                </c:pt>
                <c:pt idx="2795">
                  <c:v>139.86860711439999</c:v>
                </c:pt>
                <c:pt idx="2796">
                  <c:v>139.87877391719999</c:v>
                </c:pt>
                <c:pt idx="2797">
                  <c:v>139.88801646519997</c:v>
                </c:pt>
                <c:pt idx="2798">
                  <c:v>139.8972590132</c:v>
                </c:pt>
                <c:pt idx="2799">
                  <c:v>139.90650156119997</c:v>
                </c:pt>
                <c:pt idx="2800">
                  <c:v>139.91574410919998</c:v>
                </c:pt>
                <c:pt idx="2801">
                  <c:v>139.92498665719998</c:v>
                </c:pt>
                <c:pt idx="2802">
                  <c:v>139.93422920520001</c:v>
                </c:pt>
                <c:pt idx="2803">
                  <c:v>139.94347175319999</c:v>
                </c:pt>
                <c:pt idx="2804">
                  <c:v>139.95363855599999</c:v>
                </c:pt>
                <c:pt idx="2805">
                  <c:v>139.96288110399999</c:v>
                </c:pt>
                <c:pt idx="2806">
                  <c:v>139.97212365200002</c:v>
                </c:pt>
                <c:pt idx="2807">
                  <c:v>139.9813662</c:v>
                </c:pt>
                <c:pt idx="2808">
                  <c:v>139.990608748</c:v>
                </c:pt>
                <c:pt idx="2809">
                  <c:v>139.99985129599997</c:v>
                </c:pt>
                <c:pt idx="2810">
                  <c:v>140.00816958919998</c:v>
                </c:pt>
                <c:pt idx="2811">
                  <c:v>140.01648788240001</c:v>
                </c:pt>
                <c:pt idx="2812">
                  <c:v>140.02573043039999</c:v>
                </c:pt>
                <c:pt idx="2813">
                  <c:v>140.03497297839999</c:v>
                </c:pt>
                <c:pt idx="2814">
                  <c:v>140.04421552639997</c:v>
                </c:pt>
                <c:pt idx="2815">
                  <c:v>140.05253381959997</c:v>
                </c:pt>
                <c:pt idx="2816">
                  <c:v>140.06085211280001</c:v>
                </c:pt>
                <c:pt idx="2817">
                  <c:v>140.06917040599998</c:v>
                </c:pt>
                <c:pt idx="2818">
                  <c:v>140.07656444439999</c:v>
                </c:pt>
                <c:pt idx="2819">
                  <c:v>140.08395848279997</c:v>
                </c:pt>
                <c:pt idx="2820">
                  <c:v>140.09135252119998</c:v>
                </c:pt>
                <c:pt idx="2821">
                  <c:v>140.09967081440001</c:v>
                </c:pt>
                <c:pt idx="2822">
                  <c:v>140.10891336239999</c:v>
                </c:pt>
                <c:pt idx="2823">
                  <c:v>140.11815591039999</c:v>
                </c:pt>
                <c:pt idx="2824">
                  <c:v>140.12739845839997</c:v>
                </c:pt>
                <c:pt idx="2825">
                  <c:v>140.13479249679997</c:v>
                </c:pt>
                <c:pt idx="2826">
                  <c:v>140.14218653519998</c:v>
                </c:pt>
                <c:pt idx="2827">
                  <c:v>140.14958057359999</c:v>
                </c:pt>
                <c:pt idx="2828">
                  <c:v>140.15789886679997</c:v>
                </c:pt>
                <c:pt idx="2829">
                  <c:v>140.16621715999997</c:v>
                </c:pt>
                <c:pt idx="2830">
                  <c:v>140.17453545319998</c:v>
                </c:pt>
                <c:pt idx="2831">
                  <c:v>140.18377800120001</c:v>
                </c:pt>
                <c:pt idx="2832">
                  <c:v>140.19302054919999</c:v>
                </c:pt>
                <c:pt idx="2833">
                  <c:v>140.20226309719999</c:v>
                </c:pt>
                <c:pt idx="2834">
                  <c:v>140.21058139039997</c:v>
                </c:pt>
                <c:pt idx="2835">
                  <c:v>140.21889968359997</c:v>
                </c:pt>
                <c:pt idx="2836">
                  <c:v>140.22721797680001</c:v>
                </c:pt>
                <c:pt idx="2837">
                  <c:v>140.23553626999998</c:v>
                </c:pt>
                <c:pt idx="2838">
                  <c:v>140.24385456319999</c:v>
                </c:pt>
                <c:pt idx="2839">
                  <c:v>140.25217285639999</c:v>
                </c:pt>
                <c:pt idx="2840">
                  <c:v>140.2595668948</c:v>
                </c:pt>
                <c:pt idx="2841">
                  <c:v>140.26696093320001</c:v>
                </c:pt>
                <c:pt idx="2842">
                  <c:v>140.27435497159999</c:v>
                </c:pt>
                <c:pt idx="2843">
                  <c:v>140.28359751959999</c:v>
                </c:pt>
                <c:pt idx="2844">
                  <c:v>140.29284006759997</c:v>
                </c:pt>
                <c:pt idx="2845">
                  <c:v>140.30208261559997</c:v>
                </c:pt>
                <c:pt idx="2846">
                  <c:v>140.31040090880001</c:v>
                </c:pt>
                <c:pt idx="2847">
                  <c:v>140.31871920199998</c:v>
                </c:pt>
                <c:pt idx="2848">
                  <c:v>140.32703749519999</c:v>
                </c:pt>
                <c:pt idx="2849">
                  <c:v>140.33628004319999</c:v>
                </c:pt>
                <c:pt idx="2850">
                  <c:v>140.34552259119997</c:v>
                </c:pt>
                <c:pt idx="2851">
                  <c:v>140.3547651392</c:v>
                </c:pt>
                <c:pt idx="2852">
                  <c:v>140.36308343239997</c:v>
                </c:pt>
                <c:pt idx="2853">
                  <c:v>140.37140172559998</c:v>
                </c:pt>
                <c:pt idx="2854">
                  <c:v>140.37972001879999</c:v>
                </c:pt>
                <c:pt idx="2855">
                  <c:v>140.38803831199999</c:v>
                </c:pt>
                <c:pt idx="2856">
                  <c:v>140.3963566052</c:v>
                </c:pt>
                <c:pt idx="2857">
                  <c:v>140.40467489839997</c:v>
                </c:pt>
                <c:pt idx="2858">
                  <c:v>140.41299319159998</c:v>
                </c:pt>
                <c:pt idx="2859">
                  <c:v>140.42131148479999</c:v>
                </c:pt>
                <c:pt idx="2860">
                  <c:v>140.42962977800002</c:v>
                </c:pt>
                <c:pt idx="2861">
                  <c:v>140.43887232599999</c:v>
                </c:pt>
                <c:pt idx="2862">
                  <c:v>140.448114874</c:v>
                </c:pt>
                <c:pt idx="2863">
                  <c:v>140.45735742199997</c:v>
                </c:pt>
                <c:pt idx="2864">
                  <c:v>140.46567571519998</c:v>
                </c:pt>
                <c:pt idx="2865">
                  <c:v>140.47399400840001</c:v>
                </c:pt>
                <c:pt idx="2866">
                  <c:v>140.48231230159999</c:v>
                </c:pt>
                <c:pt idx="2867">
                  <c:v>140.49155484959999</c:v>
                </c:pt>
                <c:pt idx="2868">
                  <c:v>140.50079739759997</c:v>
                </c:pt>
                <c:pt idx="2869">
                  <c:v>140.51003994559997</c:v>
                </c:pt>
                <c:pt idx="2870">
                  <c:v>140.5183582388</c:v>
                </c:pt>
                <c:pt idx="2871">
                  <c:v>140.52667653199998</c:v>
                </c:pt>
                <c:pt idx="2872">
                  <c:v>140.53499482519999</c:v>
                </c:pt>
                <c:pt idx="2873">
                  <c:v>140.54331311839999</c:v>
                </c:pt>
                <c:pt idx="2874">
                  <c:v>140.55163141160003</c:v>
                </c:pt>
                <c:pt idx="2875">
                  <c:v>140.5599497048</c:v>
                </c:pt>
                <c:pt idx="2876">
                  <c:v>140.56826799800001</c:v>
                </c:pt>
                <c:pt idx="2877">
                  <c:v>140.57658629119999</c:v>
                </c:pt>
                <c:pt idx="2878">
                  <c:v>140.58490458439996</c:v>
                </c:pt>
                <c:pt idx="2879">
                  <c:v>140.59322287759997</c:v>
                </c:pt>
                <c:pt idx="2880">
                  <c:v>140.6015411708</c:v>
                </c:pt>
                <c:pt idx="2881">
                  <c:v>140.60985946399998</c:v>
                </c:pt>
                <c:pt idx="2882">
                  <c:v>140.61817775719999</c:v>
                </c:pt>
                <c:pt idx="2883">
                  <c:v>140.62649605039999</c:v>
                </c:pt>
                <c:pt idx="2884">
                  <c:v>140.6338900888</c:v>
                </c:pt>
                <c:pt idx="2885">
                  <c:v>140.64128412720001</c:v>
                </c:pt>
                <c:pt idx="2886">
                  <c:v>140.64867816559999</c:v>
                </c:pt>
                <c:pt idx="2887">
                  <c:v>140.65699645879999</c:v>
                </c:pt>
                <c:pt idx="2888">
                  <c:v>140.665314752</c:v>
                </c:pt>
                <c:pt idx="2889">
                  <c:v>140.67363304520001</c:v>
                </c:pt>
                <c:pt idx="2890">
                  <c:v>140.68195133840001</c:v>
                </c:pt>
                <c:pt idx="2891">
                  <c:v>140.69026963159999</c:v>
                </c:pt>
                <c:pt idx="2892">
                  <c:v>140.69858792479997</c:v>
                </c:pt>
                <c:pt idx="2893">
                  <c:v>140.70690621799997</c:v>
                </c:pt>
                <c:pt idx="2894">
                  <c:v>140.71522451119998</c:v>
                </c:pt>
                <c:pt idx="2895">
                  <c:v>140.72354280440001</c:v>
                </c:pt>
                <c:pt idx="2896">
                  <c:v>140.73186109759999</c:v>
                </c:pt>
                <c:pt idx="2897">
                  <c:v>140.74017939079999</c:v>
                </c:pt>
                <c:pt idx="2898">
                  <c:v>140.748497684</c:v>
                </c:pt>
                <c:pt idx="2899">
                  <c:v>140.75681597719998</c:v>
                </c:pt>
                <c:pt idx="2900">
                  <c:v>140.76513427040001</c:v>
                </c:pt>
                <c:pt idx="2901">
                  <c:v>140.77345256359999</c:v>
                </c:pt>
                <c:pt idx="2902">
                  <c:v>140.78177085679999</c:v>
                </c:pt>
                <c:pt idx="2903">
                  <c:v>140.79008914999997</c:v>
                </c:pt>
                <c:pt idx="2904">
                  <c:v>140.79748318839998</c:v>
                </c:pt>
                <c:pt idx="2905">
                  <c:v>140.80487722680002</c:v>
                </c:pt>
                <c:pt idx="2906">
                  <c:v>140.8122712652</c:v>
                </c:pt>
                <c:pt idx="2907">
                  <c:v>140.82058955839997</c:v>
                </c:pt>
                <c:pt idx="2908">
                  <c:v>140.82890785159998</c:v>
                </c:pt>
                <c:pt idx="2909">
                  <c:v>140.83722614479998</c:v>
                </c:pt>
                <c:pt idx="2910">
                  <c:v>140.84554443799999</c:v>
                </c:pt>
                <c:pt idx="2911">
                  <c:v>140.8538627312</c:v>
                </c:pt>
                <c:pt idx="2912">
                  <c:v>140.86218102439997</c:v>
                </c:pt>
                <c:pt idx="2913">
                  <c:v>140.87049931759998</c:v>
                </c:pt>
                <c:pt idx="2914">
                  <c:v>140.87881761079998</c:v>
                </c:pt>
                <c:pt idx="2915">
                  <c:v>140.88621164919999</c:v>
                </c:pt>
                <c:pt idx="2916">
                  <c:v>140.8936056876</c:v>
                </c:pt>
                <c:pt idx="2917">
                  <c:v>140.90099972599998</c:v>
                </c:pt>
                <c:pt idx="2918">
                  <c:v>140.90931801919999</c:v>
                </c:pt>
                <c:pt idx="2919">
                  <c:v>140.91763631239999</c:v>
                </c:pt>
                <c:pt idx="2920">
                  <c:v>140.92595460560003</c:v>
                </c:pt>
                <c:pt idx="2921">
                  <c:v>140.93334864400001</c:v>
                </c:pt>
                <c:pt idx="2922">
                  <c:v>140.94074268239999</c:v>
                </c:pt>
                <c:pt idx="2923">
                  <c:v>140.94813672079999</c:v>
                </c:pt>
                <c:pt idx="2924">
                  <c:v>140.956455014</c:v>
                </c:pt>
                <c:pt idx="2925">
                  <c:v>140.96477330720001</c:v>
                </c:pt>
                <c:pt idx="2926">
                  <c:v>140.97216734560001</c:v>
                </c:pt>
                <c:pt idx="2927">
                  <c:v>140.97956138399999</c:v>
                </c:pt>
                <c:pt idx="2928">
                  <c:v>140.9869554224</c:v>
                </c:pt>
                <c:pt idx="2929">
                  <c:v>140.99434946079998</c:v>
                </c:pt>
                <c:pt idx="2930">
                  <c:v>141.00174349919999</c:v>
                </c:pt>
                <c:pt idx="2931">
                  <c:v>141.00913753760003</c:v>
                </c:pt>
                <c:pt idx="2932">
                  <c:v>141.0174558308</c:v>
                </c:pt>
                <c:pt idx="2933">
                  <c:v>141.02484986919998</c:v>
                </c:pt>
                <c:pt idx="2934">
                  <c:v>141.03224390759999</c:v>
                </c:pt>
                <c:pt idx="2935">
                  <c:v>141.039637946</c:v>
                </c:pt>
                <c:pt idx="2936">
                  <c:v>141.0479562392</c:v>
                </c:pt>
                <c:pt idx="2937">
                  <c:v>141.05627453239998</c:v>
                </c:pt>
                <c:pt idx="2938">
                  <c:v>141.06366857079999</c:v>
                </c:pt>
                <c:pt idx="2939">
                  <c:v>141.0710626092</c:v>
                </c:pt>
                <c:pt idx="2940">
                  <c:v>141.07845664759998</c:v>
                </c:pt>
                <c:pt idx="2941">
                  <c:v>141.08585068599999</c:v>
                </c:pt>
                <c:pt idx="2942">
                  <c:v>141.09324472439997</c:v>
                </c:pt>
                <c:pt idx="2943">
                  <c:v>141.1006387628</c:v>
                </c:pt>
                <c:pt idx="2944">
                  <c:v>141.10895705600001</c:v>
                </c:pt>
                <c:pt idx="2945">
                  <c:v>141.11635109439999</c:v>
                </c:pt>
                <c:pt idx="2946">
                  <c:v>141.1237451328</c:v>
                </c:pt>
                <c:pt idx="2947">
                  <c:v>141.1311391712</c:v>
                </c:pt>
                <c:pt idx="2948">
                  <c:v>141.13945746439998</c:v>
                </c:pt>
                <c:pt idx="2949">
                  <c:v>141.14777575759999</c:v>
                </c:pt>
                <c:pt idx="2950">
                  <c:v>141.15609405079996</c:v>
                </c:pt>
                <c:pt idx="2951">
                  <c:v>141.1634880892</c:v>
                </c:pt>
                <c:pt idx="2952">
                  <c:v>141.17088212759998</c:v>
                </c:pt>
                <c:pt idx="2953">
                  <c:v>141.17827616599999</c:v>
                </c:pt>
                <c:pt idx="2954">
                  <c:v>141.18659445919999</c:v>
                </c:pt>
                <c:pt idx="2955">
                  <c:v>141.19491275239997</c:v>
                </c:pt>
                <c:pt idx="2956">
                  <c:v>141.20323104559998</c:v>
                </c:pt>
                <c:pt idx="2957">
                  <c:v>141.21062508399996</c:v>
                </c:pt>
                <c:pt idx="2958">
                  <c:v>141.21801912239997</c:v>
                </c:pt>
                <c:pt idx="2959">
                  <c:v>141.2254131608</c:v>
                </c:pt>
                <c:pt idx="2960">
                  <c:v>141.23373145399998</c:v>
                </c:pt>
                <c:pt idx="2961">
                  <c:v>141.24204974719999</c:v>
                </c:pt>
                <c:pt idx="2962">
                  <c:v>141.25036804039999</c:v>
                </c:pt>
                <c:pt idx="2963">
                  <c:v>141.2586863336</c:v>
                </c:pt>
                <c:pt idx="2964">
                  <c:v>141.2670046268</c:v>
                </c:pt>
                <c:pt idx="2965">
                  <c:v>141.27439866519998</c:v>
                </c:pt>
                <c:pt idx="2966">
                  <c:v>141.28179270359999</c:v>
                </c:pt>
                <c:pt idx="2967">
                  <c:v>141.289186742</c:v>
                </c:pt>
                <c:pt idx="2968">
                  <c:v>141.29750503519998</c:v>
                </c:pt>
                <c:pt idx="2969">
                  <c:v>141.30582332840001</c:v>
                </c:pt>
                <c:pt idx="2970">
                  <c:v>141.31321736679999</c:v>
                </c:pt>
                <c:pt idx="2971">
                  <c:v>141.3206114052</c:v>
                </c:pt>
                <c:pt idx="2972">
                  <c:v>141.32708118879998</c:v>
                </c:pt>
                <c:pt idx="2973">
                  <c:v>141.33447522719999</c:v>
                </c:pt>
                <c:pt idx="2974">
                  <c:v>141.3409450108</c:v>
                </c:pt>
                <c:pt idx="2975">
                  <c:v>141.34741479440001</c:v>
                </c:pt>
                <c:pt idx="2976">
                  <c:v>141.35388457799999</c:v>
                </c:pt>
                <c:pt idx="2977">
                  <c:v>141.36035436159997</c:v>
                </c:pt>
                <c:pt idx="2978">
                  <c:v>141.36682414519998</c:v>
                </c:pt>
                <c:pt idx="2979">
                  <c:v>141.37236967399997</c:v>
                </c:pt>
                <c:pt idx="2980">
                  <c:v>141.37791520279998</c:v>
                </c:pt>
                <c:pt idx="2981">
                  <c:v>141.3834607316</c:v>
                </c:pt>
                <c:pt idx="2982">
                  <c:v>141.38900626039998</c:v>
                </c:pt>
                <c:pt idx="2983">
                  <c:v>141.39547604399999</c:v>
                </c:pt>
                <c:pt idx="2984">
                  <c:v>141.40194582759997</c:v>
                </c:pt>
                <c:pt idx="2985">
                  <c:v>141.40841561119998</c:v>
                </c:pt>
                <c:pt idx="2986">
                  <c:v>141.41396113999997</c:v>
                </c:pt>
                <c:pt idx="2987">
                  <c:v>141.41950666879998</c:v>
                </c:pt>
                <c:pt idx="2988">
                  <c:v>141.42597645239999</c:v>
                </c:pt>
                <c:pt idx="2989">
                  <c:v>141.432446236</c:v>
                </c:pt>
                <c:pt idx="2990">
                  <c:v>141.43891601959999</c:v>
                </c:pt>
                <c:pt idx="2991">
                  <c:v>141.4453858032</c:v>
                </c:pt>
                <c:pt idx="2992">
                  <c:v>141.45185558679998</c:v>
                </c:pt>
                <c:pt idx="2993">
                  <c:v>141.45832537039996</c:v>
                </c:pt>
                <c:pt idx="2994">
                  <c:v>141.46387089919997</c:v>
                </c:pt>
                <c:pt idx="2995">
                  <c:v>141.46941642800002</c:v>
                </c:pt>
                <c:pt idx="2996">
                  <c:v>141.4758862116</c:v>
                </c:pt>
                <c:pt idx="2997">
                  <c:v>141.48235599519998</c:v>
                </c:pt>
                <c:pt idx="2998">
                  <c:v>141.48882577879999</c:v>
                </c:pt>
                <c:pt idx="2999">
                  <c:v>141.49437130759998</c:v>
                </c:pt>
                <c:pt idx="3000">
                  <c:v>141.49991683639999</c:v>
                </c:pt>
                <c:pt idx="3001">
                  <c:v>141.50638661999997</c:v>
                </c:pt>
                <c:pt idx="3002">
                  <c:v>141.51285640360001</c:v>
                </c:pt>
                <c:pt idx="3003">
                  <c:v>141.51932618719999</c:v>
                </c:pt>
                <c:pt idx="3004">
                  <c:v>141.52487171599998</c:v>
                </c:pt>
                <c:pt idx="3005">
                  <c:v>141.53041724479999</c:v>
                </c:pt>
                <c:pt idx="3006">
                  <c:v>141.53688702839997</c:v>
                </c:pt>
                <c:pt idx="3007">
                  <c:v>141.54335681199998</c:v>
                </c:pt>
                <c:pt idx="3008">
                  <c:v>141.54982659559997</c:v>
                </c:pt>
                <c:pt idx="3009">
                  <c:v>141.55629637920001</c:v>
                </c:pt>
                <c:pt idx="3010">
                  <c:v>141.56276616279999</c:v>
                </c:pt>
                <c:pt idx="3011">
                  <c:v>141.57016020119997</c:v>
                </c:pt>
                <c:pt idx="3012">
                  <c:v>141.57662998479998</c:v>
                </c:pt>
                <c:pt idx="3013">
                  <c:v>141.58309976839999</c:v>
                </c:pt>
                <c:pt idx="3014">
                  <c:v>141.58956955199997</c:v>
                </c:pt>
                <c:pt idx="3015">
                  <c:v>141.59603933560001</c:v>
                </c:pt>
                <c:pt idx="3016">
                  <c:v>141.60343337399999</c:v>
                </c:pt>
                <c:pt idx="3017">
                  <c:v>141.6099031576</c:v>
                </c:pt>
                <c:pt idx="3018">
                  <c:v>141.61637294119998</c:v>
                </c:pt>
                <c:pt idx="3019">
                  <c:v>141.62284272479997</c:v>
                </c:pt>
                <c:pt idx="3020">
                  <c:v>141.62931250839998</c:v>
                </c:pt>
                <c:pt idx="3021">
                  <c:v>141.63670654679999</c:v>
                </c:pt>
                <c:pt idx="3022">
                  <c:v>141.6431763304</c:v>
                </c:pt>
                <c:pt idx="3023">
                  <c:v>141.64964611399998</c:v>
                </c:pt>
                <c:pt idx="3024">
                  <c:v>141.65611589759999</c:v>
                </c:pt>
                <c:pt idx="3025">
                  <c:v>141.66258568119997</c:v>
                </c:pt>
                <c:pt idx="3026">
                  <c:v>141.66905546479998</c:v>
                </c:pt>
                <c:pt idx="3027">
                  <c:v>141.67552524839996</c:v>
                </c:pt>
                <c:pt idx="3028">
                  <c:v>141.681995032</c:v>
                </c:pt>
                <c:pt idx="3029">
                  <c:v>141.68938907039998</c:v>
                </c:pt>
                <c:pt idx="3030">
                  <c:v>141.69585885399999</c:v>
                </c:pt>
                <c:pt idx="3031">
                  <c:v>141.70232863759998</c:v>
                </c:pt>
                <c:pt idx="3032">
                  <c:v>141.70787416639996</c:v>
                </c:pt>
                <c:pt idx="3033">
                  <c:v>141.71434394999997</c:v>
                </c:pt>
                <c:pt idx="3034">
                  <c:v>141.72081373359998</c:v>
                </c:pt>
                <c:pt idx="3035">
                  <c:v>141.72728351719999</c:v>
                </c:pt>
                <c:pt idx="3036">
                  <c:v>141.73282904599998</c:v>
                </c:pt>
                <c:pt idx="3037">
                  <c:v>141.73929882959999</c:v>
                </c:pt>
                <c:pt idx="3038">
                  <c:v>141.74576861319997</c:v>
                </c:pt>
                <c:pt idx="3039">
                  <c:v>141.75223839679998</c:v>
                </c:pt>
                <c:pt idx="3040">
                  <c:v>141.75778392559997</c:v>
                </c:pt>
                <c:pt idx="3041">
                  <c:v>141.76332945440001</c:v>
                </c:pt>
                <c:pt idx="3042">
                  <c:v>141.76887498319999</c:v>
                </c:pt>
                <c:pt idx="3043">
                  <c:v>141.77534476679998</c:v>
                </c:pt>
                <c:pt idx="3044">
                  <c:v>141.78181455039999</c:v>
                </c:pt>
                <c:pt idx="3045">
                  <c:v>141.788284334</c:v>
                </c:pt>
                <c:pt idx="3046">
                  <c:v>141.79382986279998</c:v>
                </c:pt>
                <c:pt idx="3047">
                  <c:v>141.80029964639999</c:v>
                </c:pt>
                <c:pt idx="3048">
                  <c:v>141.80676943</c:v>
                </c:pt>
                <c:pt idx="3049">
                  <c:v>141.81323921359999</c:v>
                </c:pt>
                <c:pt idx="3050">
                  <c:v>141.81878474239997</c:v>
                </c:pt>
                <c:pt idx="3051">
                  <c:v>141.82525452599998</c:v>
                </c:pt>
                <c:pt idx="3052">
                  <c:v>141.83172430959999</c:v>
                </c:pt>
                <c:pt idx="3053">
                  <c:v>141.8381940932</c:v>
                </c:pt>
                <c:pt idx="3054">
                  <c:v>141.84373962199999</c:v>
                </c:pt>
                <c:pt idx="3055">
                  <c:v>141.8492851508</c:v>
                </c:pt>
                <c:pt idx="3056">
                  <c:v>141.85575493439998</c:v>
                </c:pt>
                <c:pt idx="3057">
                  <c:v>141.86222471799999</c:v>
                </c:pt>
                <c:pt idx="3058">
                  <c:v>141.86869450159998</c:v>
                </c:pt>
                <c:pt idx="3059">
                  <c:v>141.87516428519999</c:v>
                </c:pt>
                <c:pt idx="3060">
                  <c:v>141.8816340688</c:v>
                </c:pt>
                <c:pt idx="3061">
                  <c:v>141.88810385240001</c:v>
                </c:pt>
                <c:pt idx="3062">
                  <c:v>141.89457363599999</c:v>
                </c:pt>
                <c:pt idx="3063">
                  <c:v>141.9010434196</c:v>
                </c:pt>
                <c:pt idx="3064">
                  <c:v>141.90751320319998</c:v>
                </c:pt>
                <c:pt idx="3065">
                  <c:v>141.91398298679999</c:v>
                </c:pt>
                <c:pt idx="3066">
                  <c:v>141.92045277039998</c:v>
                </c:pt>
                <c:pt idx="3067">
                  <c:v>141.92784680879998</c:v>
                </c:pt>
                <c:pt idx="3068">
                  <c:v>141.93431659239999</c:v>
                </c:pt>
                <c:pt idx="3069">
                  <c:v>141.94078637599998</c:v>
                </c:pt>
                <c:pt idx="3070">
                  <c:v>141.94725615959999</c:v>
                </c:pt>
                <c:pt idx="3071">
                  <c:v>141.95372594319997</c:v>
                </c:pt>
                <c:pt idx="3072">
                  <c:v>141.96019572679998</c:v>
                </c:pt>
                <c:pt idx="3073">
                  <c:v>141.96666551039999</c:v>
                </c:pt>
                <c:pt idx="3074">
                  <c:v>141.973135294</c:v>
                </c:pt>
                <c:pt idx="3075">
                  <c:v>141.98052933239998</c:v>
                </c:pt>
                <c:pt idx="3076">
                  <c:v>141.98699911599999</c:v>
                </c:pt>
                <c:pt idx="3077">
                  <c:v>141.99439315439997</c:v>
                </c:pt>
                <c:pt idx="3078">
                  <c:v>142.00086293799998</c:v>
                </c:pt>
                <c:pt idx="3079">
                  <c:v>142.00733272159999</c:v>
                </c:pt>
                <c:pt idx="3080">
                  <c:v>142.0138025052</c:v>
                </c:pt>
                <c:pt idx="3081">
                  <c:v>142.02027228879999</c:v>
                </c:pt>
                <c:pt idx="3082">
                  <c:v>142.02766632719997</c:v>
                </c:pt>
                <c:pt idx="3083">
                  <c:v>142.03413611079998</c:v>
                </c:pt>
                <c:pt idx="3084">
                  <c:v>142.04153014919999</c:v>
                </c:pt>
                <c:pt idx="3085">
                  <c:v>142.04799993279997</c:v>
                </c:pt>
                <c:pt idx="3086">
                  <c:v>142.05539397119998</c:v>
                </c:pt>
                <c:pt idx="3087">
                  <c:v>142.06186375479999</c:v>
                </c:pt>
                <c:pt idx="3088">
                  <c:v>142.06925779319999</c:v>
                </c:pt>
                <c:pt idx="3089">
                  <c:v>142.07572757679998</c:v>
                </c:pt>
                <c:pt idx="3090">
                  <c:v>142.08312161519999</c:v>
                </c:pt>
                <c:pt idx="3091">
                  <c:v>142.0895913988</c:v>
                </c:pt>
                <c:pt idx="3092">
                  <c:v>142.09606118239998</c:v>
                </c:pt>
                <c:pt idx="3093">
                  <c:v>142.10253096599999</c:v>
                </c:pt>
                <c:pt idx="3094">
                  <c:v>142.10900074959997</c:v>
                </c:pt>
                <c:pt idx="3095">
                  <c:v>142.11639478799998</c:v>
                </c:pt>
                <c:pt idx="3096">
                  <c:v>142.12286457159999</c:v>
                </c:pt>
                <c:pt idx="3097">
                  <c:v>142.13025860999997</c:v>
                </c:pt>
                <c:pt idx="3098">
                  <c:v>142.13672839360001</c:v>
                </c:pt>
                <c:pt idx="3099">
                  <c:v>142.14319817719999</c:v>
                </c:pt>
                <c:pt idx="3100">
                  <c:v>142.14874370599998</c:v>
                </c:pt>
                <c:pt idx="3101">
                  <c:v>142.15521348959996</c:v>
                </c:pt>
                <c:pt idx="3102">
                  <c:v>142.1616832732</c:v>
                </c:pt>
                <c:pt idx="3103">
                  <c:v>142.16815305679998</c:v>
                </c:pt>
                <c:pt idx="3104">
                  <c:v>142.17369858559999</c:v>
                </c:pt>
                <c:pt idx="3105">
                  <c:v>142.1801683692</c:v>
                </c:pt>
                <c:pt idx="3106">
                  <c:v>142.18663815279999</c:v>
                </c:pt>
                <c:pt idx="3107">
                  <c:v>142.19310793639997</c:v>
                </c:pt>
                <c:pt idx="3108">
                  <c:v>142.19865346519998</c:v>
                </c:pt>
                <c:pt idx="3109">
                  <c:v>142.20512324879999</c:v>
                </c:pt>
                <c:pt idx="3110">
                  <c:v>142.2115930324</c:v>
                </c:pt>
                <c:pt idx="3111">
                  <c:v>142.21806281599999</c:v>
                </c:pt>
                <c:pt idx="3112">
                  <c:v>142.2236083448</c:v>
                </c:pt>
                <c:pt idx="3113">
                  <c:v>142.23007812839998</c:v>
                </c:pt>
                <c:pt idx="3114">
                  <c:v>142.23654791199999</c:v>
                </c:pt>
                <c:pt idx="3115">
                  <c:v>142.24301769559997</c:v>
                </c:pt>
                <c:pt idx="3116">
                  <c:v>142.24856322439996</c:v>
                </c:pt>
                <c:pt idx="3117">
                  <c:v>142.25503300799997</c:v>
                </c:pt>
                <c:pt idx="3118">
                  <c:v>142.26150279160001</c:v>
                </c:pt>
                <c:pt idx="3119">
                  <c:v>142.26797257519999</c:v>
                </c:pt>
                <c:pt idx="3120">
                  <c:v>142.273518104</c:v>
                </c:pt>
                <c:pt idx="3121">
                  <c:v>142.27998788759999</c:v>
                </c:pt>
                <c:pt idx="3122">
                  <c:v>142.28645767119997</c:v>
                </c:pt>
                <c:pt idx="3123">
                  <c:v>142.29292745479998</c:v>
                </c:pt>
                <c:pt idx="3124">
                  <c:v>142.29847298359999</c:v>
                </c:pt>
                <c:pt idx="3125">
                  <c:v>142.30401851240001</c:v>
                </c:pt>
                <c:pt idx="3126">
                  <c:v>142.31048829599999</c:v>
                </c:pt>
                <c:pt idx="3127">
                  <c:v>142.3169580796</c:v>
                </c:pt>
                <c:pt idx="3128">
                  <c:v>142.32342786319998</c:v>
                </c:pt>
                <c:pt idx="3129">
                  <c:v>142.32897339199999</c:v>
                </c:pt>
                <c:pt idx="3130">
                  <c:v>142.33451892080001</c:v>
                </c:pt>
                <c:pt idx="3131">
                  <c:v>142.34098870439999</c:v>
                </c:pt>
                <c:pt idx="3132">
                  <c:v>142.347458488</c:v>
                </c:pt>
                <c:pt idx="3133">
                  <c:v>142.35392827159998</c:v>
                </c:pt>
                <c:pt idx="3134">
                  <c:v>142.3594738004</c:v>
                </c:pt>
                <c:pt idx="3135">
                  <c:v>142.36594358399998</c:v>
                </c:pt>
                <c:pt idx="3136">
                  <c:v>142.37241336759999</c:v>
                </c:pt>
                <c:pt idx="3137">
                  <c:v>142.3788831512</c:v>
                </c:pt>
                <c:pt idx="3138">
                  <c:v>142.38535293479998</c:v>
                </c:pt>
                <c:pt idx="3139">
                  <c:v>142.39182271839999</c:v>
                </c:pt>
                <c:pt idx="3140">
                  <c:v>142.39921675679997</c:v>
                </c:pt>
                <c:pt idx="3141">
                  <c:v>142.40568654039998</c:v>
                </c:pt>
                <c:pt idx="3142">
                  <c:v>142.41308057879999</c:v>
                </c:pt>
                <c:pt idx="3143">
                  <c:v>142.4195503624</c:v>
                </c:pt>
                <c:pt idx="3144">
                  <c:v>142.42694440080001</c:v>
                </c:pt>
                <c:pt idx="3145">
                  <c:v>142.43341418439999</c:v>
                </c:pt>
                <c:pt idx="3146">
                  <c:v>142.44080822279997</c:v>
                </c:pt>
                <c:pt idx="3147">
                  <c:v>142.44727800639998</c:v>
                </c:pt>
                <c:pt idx="3148">
                  <c:v>142.45374778999997</c:v>
                </c:pt>
                <c:pt idx="3149">
                  <c:v>142.46021757359998</c:v>
                </c:pt>
                <c:pt idx="3150">
                  <c:v>142.46668735720002</c:v>
                </c:pt>
                <c:pt idx="3151">
                  <c:v>142.4740813956</c:v>
                </c:pt>
                <c:pt idx="3152">
                  <c:v>142.48055117920001</c:v>
                </c:pt>
                <c:pt idx="3153">
                  <c:v>142.48702096279999</c:v>
                </c:pt>
                <c:pt idx="3154">
                  <c:v>142.49349074639997</c:v>
                </c:pt>
                <c:pt idx="3155">
                  <c:v>142.49996052999998</c:v>
                </c:pt>
                <c:pt idx="3156">
                  <c:v>142.50735456839999</c:v>
                </c:pt>
                <c:pt idx="3157">
                  <c:v>142.513824352</c:v>
                </c:pt>
                <c:pt idx="3158">
                  <c:v>142.52029413559998</c:v>
                </c:pt>
                <c:pt idx="3159">
                  <c:v>142.5258396644</c:v>
                </c:pt>
                <c:pt idx="3160">
                  <c:v>142.53230944799998</c:v>
                </c:pt>
                <c:pt idx="3161">
                  <c:v>142.53877923159996</c:v>
                </c:pt>
                <c:pt idx="3162">
                  <c:v>142.54524901519997</c:v>
                </c:pt>
                <c:pt idx="3163">
                  <c:v>142.55079454400001</c:v>
                </c:pt>
                <c:pt idx="3164">
                  <c:v>142.5563400728</c:v>
                </c:pt>
                <c:pt idx="3165">
                  <c:v>142.56280985639998</c:v>
                </c:pt>
                <c:pt idx="3166">
                  <c:v>142.56927963999999</c:v>
                </c:pt>
                <c:pt idx="3167">
                  <c:v>142.57574942359997</c:v>
                </c:pt>
                <c:pt idx="3168">
                  <c:v>142.58129495239999</c:v>
                </c:pt>
                <c:pt idx="3169">
                  <c:v>142.58684048119997</c:v>
                </c:pt>
                <c:pt idx="3170">
                  <c:v>142.59331026480001</c:v>
                </c:pt>
                <c:pt idx="3171">
                  <c:v>142.59978004839999</c:v>
                </c:pt>
                <c:pt idx="3172">
                  <c:v>142.60624983199997</c:v>
                </c:pt>
                <c:pt idx="3173">
                  <c:v>142.61179536079999</c:v>
                </c:pt>
                <c:pt idx="3174">
                  <c:v>142.61734088959997</c:v>
                </c:pt>
                <c:pt idx="3175">
                  <c:v>142.62288641839999</c:v>
                </c:pt>
                <c:pt idx="3176">
                  <c:v>142.62935620199997</c:v>
                </c:pt>
                <c:pt idx="3177">
                  <c:v>142.63582598559998</c:v>
                </c:pt>
                <c:pt idx="3178">
                  <c:v>142.64229576919999</c:v>
                </c:pt>
                <c:pt idx="3179">
                  <c:v>142.64784129799997</c:v>
                </c:pt>
                <c:pt idx="3180">
                  <c:v>142.65338682679999</c:v>
                </c:pt>
                <c:pt idx="3181">
                  <c:v>142.6589323556</c:v>
                </c:pt>
                <c:pt idx="3182">
                  <c:v>142.66447788439999</c:v>
                </c:pt>
                <c:pt idx="3183">
                  <c:v>142.6700234132</c:v>
                </c:pt>
                <c:pt idx="3184">
                  <c:v>142.67649319680001</c:v>
                </c:pt>
                <c:pt idx="3185">
                  <c:v>142.68296298039999</c:v>
                </c:pt>
                <c:pt idx="3186">
                  <c:v>142.68943276399997</c:v>
                </c:pt>
                <c:pt idx="3187">
                  <c:v>142.69497829279999</c:v>
                </c:pt>
                <c:pt idx="3188">
                  <c:v>142.7014480764</c:v>
                </c:pt>
                <c:pt idx="3189">
                  <c:v>142.70791786000001</c:v>
                </c:pt>
                <c:pt idx="3190">
                  <c:v>142.71438764359999</c:v>
                </c:pt>
                <c:pt idx="3191">
                  <c:v>142.7208574272</c:v>
                </c:pt>
                <c:pt idx="3192">
                  <c:v>142.72732721079998</c:v>
                </c:pt>
                <c:pt idx="3193">
                  <c:v>142.73379699439997</c:v>
                </c:pt>
                <c:pt idx="3194">
                  <c:v>142.73934252319998</c:v>
                </c:pt>
                <c:pt idx="3195">
                  <c:v>142.74581230679999</c:v>
                </c:pt>
                <c:pt idx="3196">
                  <c:v>142.7522820904</c:v>
                </c:pt>
                <c:pt idx="3197">
                  <c:v>142.75875187399998</c:v>
                </c:pt>
                <c:pt idx="3198">
                  <c:v>142.7642974028</c:v>
                </c:pt>
                <c:pt idx="3199">
                  <c:v>142.77076718639998</c:v>
                </c:pt>
                <c:pt idx="3200">
                  <c:v>142.77723696999999</c:v>
                </c:pt>
                <c:pt idx="3201">
                  <c:v>142.78370675359997</c:v>
                </c:pt>
                <c:pt idx="3202">
                  <c:v>142.79017653719998</c:v>
                </c:pt>
                <c:pt idx="3203">
                  <c:v>142.79664632079999</c:v>
                </c:pt>
                <c:pt idx="3204">
                  <c:v>142.8031161044</c:v>
                </c:pt>
                <c:pt idx="3205">
                  <c:v>142.80866163319999</c:v>
                </c:pt>
                <c:pt idx="3206">
                  <c:v>142.8151314168</c:v>
                </c:pt>
                <c:pt idx="3207">
                  <c:v>142.82160120039998</c:v>
                </c:pt>
                <c:pt idx="3208">
                  <c:v>142.82807098399996</c:v>
                </c:pt>
                <c:pt idx="3209">
                  <c:v>142.83361651279998</c:v>
                </c:pt>
                <c:pt idx="3210">
                  <c:v>142.83916204159999</c:v>
                </c:pt>
                <c:pt idx="3211">
                  <c:v>142.8456318252</c:v>
                </c:pt>
                <c:pt idx="3212">
                  <c:v>142.85210160879998</c:v>
                </c:pt>
                <c:pt idx="3213">
                  <c:v>142.85857139239999</c:v>
                </c:pt>
                <c:pt idx="3214">
                  <c:v>142.86411692119998</c:v>
                </c:pt>
                <c:pt idx="3215">
                  <c:v>142.87058670479999</c:v>
                </c:pt>
                <c:pt idx="3216">
                  <c:v>142.8770564884</c:v>
                </c:pt>
                <c:pt idx="3217">
                  <c:v>142.88352627199998</c:v>
                </c:pt>
                <c:pt idx="3218">
                  <c:v>142.8890718008</c:v>
                </c:pt>
                <c:pt idx="3219">
                  <c:v>142.89461732959998</c:v>
                </c:pt>
                <c:pt idx="3220">
                  <c:v>142.90108711319999</c:v>
                </c:pt>
                <c:pt idx="3221">
                  <c:v>142.90755689679997</c:v>
                </c:pt>
                <c:pt idx="3222">
                  <c:v>142.91402668039999</c:v>
                </c:pt>
                <c:pt idx="3223">
                  <c:v>142.9195722092</c:v>
                </c:pt>
                <c:pt idx="3224">
                  <c:v>142.92511773800001</c:v>
                </c:pt>
                <c:pt idx="3225">
                  <c:v>142.93158752159999</c:v>
                </c:pt>
                <c:pt idx="3226">
                  <c:v>142.93805730519998</c:v>
                </c:pt>
                <c:pt idx="3227">
                  <c:v>142.94452708879999</c:v>
                </c:pt>
                <c:pt idx="3228">
                  <c:v>142.95007261759997</c:v>
                </c:pt>
                <c:pt idx="3229">
                  <c:v>142.95654240119998</c:v>
                </c:pt>
                <c:pt idx="3230">
                  <c:v>142.96301218479999</c:v>
                </c:pt>
                <c:pt idx="3231">
                  <c:v>142.9694819684</c:v>
                </c:pt>
                <c:pt idx="3232">
                  <c:v>142.97502749719999</c:v>
                </c:pt>
                <c:pt idx="3233">
                  <c:v>142.98149728079997</c:v>
                </c:pt>
                <c:pt idx="3234">
                  <c:v>142.98796706439998</c:v>
                </c:pt>
                <c:pt idx="3235">
                  <c:v>142.99443684799996</c:v>
                </c:pt>
                <c:pt idx="3236">
                  <c:v>142.99998237679998</c:v>
                </c:pt>
                <c:pt idx="3237">
                  <c:v>143.00552790559999</c:v>
                </c:pt>
                <c:pt idx="3238">
                  <c:v>143.01107343439998</c:v>
                </c:pt>
                <c:pt idx="3239">
                  <c:v>143.01754321799999</c:v>
                </c:pt>
                <c:pt idx="3240">
                  <c:v>143.02401300159997</c:v>
                </c:pt>
                <c:pt idx="3241">
                  <c:v>143.03048278519998</c:v>
                </c:pt>
                <c:pt idx="3242">
                  <c:v>143.03602831399996</c:v>
                </c:pt>
                <c:pt idx="3243">
                  <c:v>143.04157384279998</c:v>
                </c:pt>
                <c:pt idx="3244">
                  <c:v>143.04711937160002</c:v>
                </c:pt>
                <c:pt idx="3245">
                  <c:v>143.0526649004</c:v>
                </c:pt>
                <c:pt idx="3246">
                  <c:v>143.05821042919999</c:v>
                </c:pt>
                <c:pt idx="3247">
                  <c:v>143.06375595799997</c:v>
                </c:pt>
                <c:pt idx="3248">
                  <c:v>143.06930148679999</c:v>
                </c:pt>
                <c:pt idx="3249">
                  <c:v>143.07484701559997</c:v>
                </c:pt>
                <c:pt idx="3250">
                  <c:v>143.08039254439998</c:v>
                </c:pt>
                <c:pt idx="3251">
                  <c:v>143.08593807319997</c:v>
                </c:pt>
                <c:pt idx="3252">
                  <c:v>143.09148360200001</c:v>
                </c:pt>
                <c:pt idx="3253">
                  <c:v>143.0970291308</c:v>
                </c:pt>
                <c:pt idx="3254">
                  <c:v>143.10257465959998</c:v>
                </c:pt>
                <c:pt idx="3255">
                  <c:v>143.10812018839999</c:v>
                </c:pt>
                <c:pt idx="3256">
                  <c:v>143.11366571719998</c:v>
                </c:pt>
                <c:pt idx="3257">
                  <c:v>143.11921124599999</c:v>
                </c:pt>
                <c:pt idx="3258">
                  <c:v>143.12475677479998</c:v>
                </c:pt>
                <c:pt idx="3259">
                  <c:v>143.13030230360002</c:v>
                </c:pt>
                <c:pt idx="3260">
                  <c:v>143.1358478324</c:v>
                </c:pt>
                <c:pt idx="3261">
                  <c:v>143.14139336119999</c:v>
                </c:pt>
                <c:pt idx="3262">
                  <c:v>143.14693888999997</c:v>
                </c:pt>
                <c:pt idx="3263">
                  <c:v>143.15248441879999</c:v>
                </c:pt>
                <c:pt idx="3264">
                  <c:v>143.15802994759997</c:v>
                </c:pt>
                <c:pt idx="3265">
                  <c:v>143.16357547639998</c:v>
                </c:pt>
                <c:pt idx="3266">
                  <c:v>143.17004525999997</c:v>
                </c:pt>
                <c:pt idx="3267">
                  <c:v>143.17651504359998</c:v>
                </c:pt>
                <c:pt idx="3268">
                  <c:v>143.18298482719999</c:v>
                </c:pt>
                <c:pt idx="3269">
                  <c:v>143.18853035599997</c:v>
                </c:pt>
                <c:pt idx="3270">
                  <c:v>143.19407588479999</c:v>
                </c:pt>
                <c:pt idx="3271">
                  <c:v>143.1996214136</c:v>
                </c:pt>
                <c:pt idx="3272">
                  <c:v>143.20609119719998</c:v>
                </c:pt>
                <c:pt idx="3273">
                  <c:v>143.21256098079999</c:v>
                </c:pt>
                <c:pt idx="3274">
                  <c:v>143.2190307644</c:v>
                </c:pt>
                <c:pt idx="3275">
                  <c:v>143.22457629319999</c:v>
                </c:pt>
                <c:pt idx="3276">
                  <c:v>143.23012182199997</c:v>
                </c:pt>
                <c:pt idx="3277">
                  <c:v>143.23566735079999</c:v>
                </c:pt>
                <c:pt idx="3278">
                  <c:v>143.24121287959997</c:v>
                </c:pt>
                <c:pt idx="3279">
                  <c:v>143.24768266319998</c:v>
                </c:pt>
                <c:pt idx="3280">
                  <c:v>143.25415244679999</c:v>
                </c:pt>
                <c:pt idx="3281">
                  <c:v>143.2606222304</c:v>
                </c:pt>
                <c:pt idx="3282">
                  <c:v>143.26616775919999</c:v>
                </c:pt>
                <c:pt idx="3283">
                  <c:v>143.271713288</c:v>
                </c:pt>
                <c:pt idx="3284">
                  <c:v>143.27725881679999</c:v>
                </c:pt>
                <c:pt idx="3285">
                  <c:v>143.28372860039997</c:v>
                </c:pt>
                <c:pt idx="3286">
                  <c:v>143.29019838399998</c:v>
                </c:pt>
                <c:pt idx="3287">
                  <c:v>143.29666816759999</c:v>
                </c:pt>
                <c:pt idx="3288">
                  <c:v>143.3022136964</c:v>
                </c:pt>
                <c:pt idx="3289">
                  <c:v>143.30775922519999</c:v>
                </c:pt>
                <c:pt idx="3290">
                  <c:v>143.31330475399997</c:v>
                </c:pt>
                <c:pt idx="3291">
                  <c:v>143.31885028279999</c:v>
                </c:pt>
                <c:pt idx="3292">
                  <c:v>143.3253200664</c:v>
                </c:pt>
                <c:pt idx="3293">
                  <c:v>143.33178984999998</c:v>
                </c:pt>
                <c:pt idx="3294">
                  <c:v>143.33825963359999</c:v>
                </c:pt>
                <c:pt idx="3295">
                  <c:v>143.3438051624</c:v>
                </c:pt>
                <c:pt idx="3296">
                  <c:v>143.34935069119999</c:v>
                </c:pt>
                <c:pt idx="3297">
                  <c:v>143.35489622</c:v>
                </c:pt>
                <c:pt idx="3298">
                  <c:v>143.36044174879999</c:v>
                </c:pt>
                <c:pt idx="3299">
                  <c:v>143.36598727759997</c:v>
                </c:pt>
                <c:pt idx="3300">
                  <c:v>143.37153280639998</c:v>
                </c:pt>
                <c:pt idx="3301">
                  <c:v>143.3770783352</c:v>
                </c:pt>
                <c:pt idx="3302">
                  <c:v>143.38262386400001</c:v>
                </c:pt>
                <c:pt idx="3303">
                  <c:v>143.38816939279999</c:v>
                </c:pt>
                <c:pt idx="3304">
                  <c:v>143.39371492159998</c:v>
                </c:pt>
                <c:pt idx="3305">
                  <c:v>143.39926045039999</c:v>
                </c:pt>
                <c:pt idx="3306">
                  <c:v>143.40480597919998</c:v>
                </c:pt>
                <c:pt idx="3307">
                  <c:v>143.41035150799999</c:v>
                </c:pt>
                <c:pt idx="3308">
                  <c:v>143.4158970368</c:v>
                </c:pt>
                <c:pt idx="3309">
                  <c:v>143.42144256559999</c:v>
                </c:pt>
                <c:pt idx="3310">
                  <c:v>143.4269880944</c:v>
                </c:pt>
                <c:pt idx="3311">
                  <c:v>143.43253362319999</c:v>
                </c:pt>
                <c:pt idx="3312">
                  <c:v>143.438079152</c:v>
                </c:pt>
                <c:pt idx="3313">
                  <c:v>143.44362468079999</c:v>
                </c:pt>
                <c:pt idx="3314">
                  <c:v>143.44917020959997</c:v>
                </c:pt>
                <c:pt idx="3315">
                  <c:v>143.45471573839998</c:v>
                </c:pt>
                <c:pt idx="3316">
                  <c:v>143.4602612672</c:v>
                </c:pt>
                <c:pt idx="3317">
                  <c:v>143.46580679600001</c:v>
                </c:pt>
                <c:pt idx="3318">
                  <c:v>143.47135232479999</c:v>
                </c:pt>
                <c:pt idx="3319">
                  <c:v>143.47689785359998</c:v>
                </c:pt>
                <c:pt idx="3320">
                  <c:v>143.48244338239999</c:v>
                </c:pt>
                <c:pt idx="3321">
                  <c:v>143.48798891119998</c:v>
                </c:pt>
                <c:pt idx="3322">
                  <c:v>143.49353443999996</c:v>
                </c:pt>
                <c:pt idx="3323">
                  <c:v>143.49907996879998</c:v>
                </c:pt>
                <c:pt idx="3324">
                  <c:v>143.50462549760002</c:v>
                </c:pt>
                <c:pt idx="3325">
                  <c:v>143.5101710264</c:v>
                </c:pt>
                <c:pt idx="3326">
                  <c:v>143.51571655519999</c:v>
                </c:pt>
                <c:pt idx="3327">
                  <c:v>143.52218633879997</c:v>
                </c:pt>
                <c:pt idx="3328">
                  <c:v>143.52865612239998</c:v>
                </c:pt>
                <c:pt idx="3329">
                  <c:v>143.53512590599999</c:v>
                </c:pt>
                <c:pt idx="3330">
                  <c:v>143.54067143479998</c:v>
                </c:pt>
                <c:pt idx="3331">
                  <c:v>143.54621696359999</c:v>
                </c:pt>
                <c:pt idx="3332">
                  <c:v>143.55176249239997</c:v>
                </c:pt>
                <c:pt idx="3333">
                  <c:v>143.55730802119999</c:v>
                </c:pt>
                <c:pt idx="3334">
                  <c:v>143.56285354999997</c:v>
                </c:pt>
                <c:pt idx="3335">
                  <c:v>143.56839907879998</c:v>
                </c:pt>
                <c:pt idx="3336">
                  <c:v>143.57394460759997</c:v>
                </c:pt>
                <c:pt idx="3337">
                  <c:v>143.57949013639998</c:v>
                </c:pt>
                <c:pt idx="3338">
                  <c:v>143.58503566519997</c:v>
                </c:pt>
                <c:pt idx="3339">
                  <c:v>143.59150544880001</c:v>
                </c:pt>
                <c:pt idx="3340">
                  <c:v>143.59797523239999</c:v>
                </c:pt>
                <c:pt idx="3341">
                  <c:v>143.60444501599997</c:v>
                </c:pt>
                <c:pt idx="3342">
                  <c:v>143.60999054479998</c:v>
                </c:pt>
                <c:pt idx="3343">
                  <c:v>143.6164603284</c:v>
                </c:pt>
                <c:pt idx="3344">
                  <c:v>143.62293011200001</c:v>
                </c:pt>
                <c:pt idx="3345">
                  <c:v>143.62939989559999</c:v>
                </c:pt>
                <c:pt idx="3346">
                  <c:v>143.63494542439997</c:v>
                </c:pt>
                <c:pt idx="3347">
                  <c:v>143.64049095319999</c:v>
                </c:pt>
                <c:pt idx="3348">
                  <c:v>143.64603648199997</c:v>
                </c:pt>
                <c:pt idx="3349">
                  <c:v>143.65250626559998</c:v>
                </c:pt>
                <c:pt idx="3350">
                  <c:v>143.65897604919996</c:v>
                </c:pt>
                <c:pt idx="3351">
                  <c:v>143.66544583279997</c:v>
                </c:pt>
                <c:pt idx="3352">
                  <c:v>143.67099136160002</c:v>
                </c:pt>
                <c:pt idx="3353">
                  <c:v>143.6765368904</c:v>
                </c:pt>
                <c:pt idx="3354">
                  <c:v>143.68300667399998</c:v>
                </c:pt>
                <c:pt idx="3355">
                  <c:v>143.68947645759999</c:v>
                </c:pt>
                <c:pt idx="3356">
                  <c:v>143.69594624119998</c:v>
                </c:pt>
                <c:pt idx="3357">
                  <c:v>143.70149176999999</c:v>
                </c:pt>
                <c:pt idx="3358">
                  <c:v>143.70703729879997</c:v>
                </c:pt>
                <c:pt idx="3359">
                  <c:v>143.71258282759999</c:v>
                </c:pt>
                <c:pt idx="3360">
                  <c:v>143.7181283564</c:v>
                </c:pt>
                <c:pt idx="3361">
                  <c:v>143.72367388519999</c:v>
                </c:pt>
                <c:pt idx="3362">
                  <c:v>143.729219414</c:v>
                </c:pt>
                <c:pt idx="3363">
                  <c:v>143.73476494279998</c:v>
                </c:pt>
                <c:pt idx="3364">
                  <c:v>143.7403104716</c:v>
                </c:pt>
                <c:pt idx="3365">
                  <c:v>143.74585600039998</c:v>
                </c:pt>
                <c:pt idx="3366">
                  <c:v>143.7514015292</c:v>
                </c:pt>
                <c:pt idx="3367">
                  <c:v>143.75787131280001</c:v>
                </c:pt>
                <c:pt idx="3368">
                  <c:v>143.76434109639999</c:v>
                </c:pt>
                <c:pt idx="3369">
                  <c:v>143.77081087999997</c:v>
                </c:pt>
                <c:pt idx="3370">
                  <c:v>143.77635640879998</c:v>
                </c:pt>
                <c:pt idx="3371">
                  <c:v>143.78190193759997</c:v>
                </c:pt>
                <c:pt idx="3372">
                  <c:v>143.78744746639998</c:v>
                </c:pt>
                <c:pt idx="3373">
                  <c:v>143.79299299519997</c:v>
                </c:pt>
                <c:pt idx="3374">
                  <c:v>143.79853852400001</c:v>
                </c:pt>
                <c:pt idx="3375">
                  <c:v>143.80408405279999</c:v>
                </c:pt>
                <c:pt idx="3376">
                  <c:v>143.80962958159998</c:v>
                </c:pt>
                <c:pt idx="3377">
                  <c:v>143.81517511039999</c:v>
                </c:pt>
                <c:pt idx="3378">
                  <c:v>143.82072063919998</c:v>
                </c:pt>
                <c:pt idx="3379">
                  <c:v>143.82534191319996</c:v>
                </c:pt>
                <c:pt idx="3380">
                  <c:v>143.82996318719998</c:v>
                </c:pt>
                <c:pt idx="3381">
                  <c:v>143.83550871599999</c:v>
                </c:pt>
                <c:pt idx="3382">
                  <c:v>143.8419784996</c:v>
                </c:pt>
                <c:pt idx="3383">
                  <c:v>143.84844828319999</c:v>
                </c:pt>
                <c:pt idx="3384">
                  <c:v>143.85399381199997</c:v>
                </c:pt>
                <c:pt idx="3385">
                  <c:v>143.85953934079998</c:v>
                </c:pt>
                <c:pt idx="3386">
                  <c:v>143.86508486959997</c:v>
                </c:pt>
                <c:pt idx="3387">
                  <c:v>143.87063039839998</c:v>
                </c:pt>
                <c:pt idx="3388">
                  <c:v>143.87617592719999</c:v>
                </c:pt>
                <c:pt idx="3389">
                  <c:v>143.88172145599998</c:v>
                </c:pt>
                <c:pt idx="3390">
                  <c:v>143.88726698479999</c:v>
                </c:pt>
                <c:pt idx="3391">
                  <c:v>143.89281251359998</c:v>
                </c:pt>
                <c:pt idx="3392">
                  <c:v>143.89835804239999</c:v>
                </c:pt>
                <c:pt idx="3393">
                  <c:v>143.90390357119998</c:v>
                </c:pt>
                <c:pt idx="3394">
                  <c:v>143.90944909999996</c:v>
                </c:pt>
                <c:pt idx="3395">
                  <c:v>143.91499462879997</c:v>
                </c:pt>
                <c:pt idx="3396">
                  <c:v>143.92054015759999</c:v>
                </c:pt>
                <c:pt idx="3397">
                  <c:v>143.9260856864</c:v>
                </c:pt>
                <c:pt idx="3398">
                  <c:v>143.93163121519999</c:v>
                </c:pt>
                <c:pt idx="3399">
                  <c:v>143.9362524892</c:v>
                </c:pt>
                <c:pt idx="3400">
                  <c:v>143.94087376319999</c:v>
                </c:pt>
                <c:pt idx="3401">
                  <c:v>143.94549503719998</c:v>
                </c:pt>
                <c:pt idx="3402">
                  <c:v>143.95196482079999</c:v>
                </c:pt>
                <c:pt idx="3403">
                  <c:v>143.9584346044</c:v>
                </c:pt>
                <c:pt idx="3404">
                  <c:v>143.96490438799998</c:v>
                </c:pt>
                <c:pt idx="3405">
                  <c:v>143.97044991679999</c:v>
                </c:pt>
                <c:pt idx="3406">
                  <c:v>143.97599544559998</c:v>
                </c:pt>
                <c:pt idx="3407">
                  <c:v>143.98154097439999</c:v>
                </c:pt>
                <c:pt idx="3408">
                  <c:v>143.98708650319998</c:v>
                </c:pt>
                <c:pt idx="3409">
                  <c:v>143.99263203199999</c:v>
                </c:pt>
                <c:pt idx="3410">
                  <c:v>143.99910181559997</c:v>
                </c:pt>
                <c:pt idx="3411">
                  <c:v>144.00557159920001</c:v>
                </c:pt>
                <c:pt idx="3412">
                  <c:v>144.01204138279999</c:v>
                </c:pt>
                <c:pt idx="3413">
                  <c:v>144.01758691160001</c:v>
                </c:pt>
                <c:pt idx="3414">
                  <c:v>144.02313244039999</c:v>
                </c:pt>
                <c:pt idx="3415">
                  <c:v>144.02867796919998</c:v>
                </c:pt>
                <c:pt idx="3416">
                  <c:v>144.03422349799999</c:v>
                </c:pt>
                <c:pt idx="3417">
                  <c:v>144.0397690268</c:v>
                </c:pt>
                <c:pt idx="3418">
                  <c:v>144.04531455560002</c:v>
                </c:pt>
                <c:pt idx="3419">
                  <c:v>144.0508600844</c:v>
                </c:pt>
                <c:pt idx="3420">
                  <c:v>144.05640561319998</c:v>
                </c:pt>
                <c:pt idx="3421">
                  <c:v>144.061951142</c:v>
                </c:pt>
                <c:pt idx="3422">
                  <c:v>144.06842092559998</c:v>
                </c:pt>
                <c:pt idx="3423">
                  <c:v>144.07489070919999</c:v>
                </c:pt>
                <c:pt idx="3424">
                  <c:v>144.08136049279997</c:v>
                </c:pt>
                <c:pt idx="3425">
                  <c:v>144.08690602159999</c:v>
                </c:pt>
                <c:pt idx="3426">
                  <c:v>144.09245155039997</c:v>
                </c:pt>
                <c:pt idx="3427">
                  <c:v>144.09799707919998</c:v>
                </c:pt>
                <c:pt idx="3428">
                  <c:v>144.10446686279997</c:v>
                </c:pt>
                <c:pt idx="3429">
                  <c:v>144.11093664639998</c:v>
                </c:pt>
                <c:pt idx="3430">
                  <c:v>144.11740642999996</c:v>
                </c:pt>
                <c:pt idx="3431">
                  <c:v>144.12295195879997</c:v>
                </c:pt>
                <c:pt idx="3432">
                  <c:v>144.12849748760001</c:v>
                </c:pt>
                <c:pt idx="3433">
                  <c:v>144.1340430164</c:v>
                </c:pt>
                <c:pt idx="3434">
                  <c:v>144.14051279999998</c:v>
                </c:pt>
                <c:pt idx="3435">
                  <c:v>144.14698258359999</c:v>
                </c:pt>
                <c:pt idx="3436">
                  <c:v>144.15345236719998</c:v>
                </c:pt>
                <c:pt idx="3437">
                  <c:v>144.15899789599999</c:v>
                </c:pt>
                <c:pt idx="3438">
                  <c:v>144.16454342479997</c:v>
                </c:pt>
                <c:pt idx="3439">
                  <c:v>144.17008895359999</c:v>
                </c:pt>
                <c:pt idx="3440">
                  <c:v>144.1756344824</c:v>
                </c:pt>
                <c:pt idx="3441">
                  <c:v>144.18118001119998</c:v>
                </c:pt>
                <c:pt idx="3442">
                  <c:v>144.18672554</c:v>
                </c:pt>
                <c:pt idx="3443">
                  <c:v>144.19227106879998</c:v>
                </c:pt>
                <c:pt idx="3444">
                  <c:v>144.1978165976</c:v>
                </c:pt>
                <c:pt idx="3445">
                  <c:v>144.20336212639998</c:v>
                </c:pt>
                <c:pt idx="3446">
                  <c:v>144.20890765519999</c:v>
                </c:pt>
                <c:pt idx="3447">
                  <c:v>144.21445318399998</c:v>
                </c:pt>
                <c:pt idx="3448">
                  <c:v>144.21999871279999</c:v>
                </c:pt>
                <c:pt idx="3449">
                  <c:v>144.22554424159998</c:v>
                </c:pt>
                <c:pt idx="3450">
                  <c:v>144.23108977039999</c:v>
                </c:pt>
                <c:pt idx="3451">
                  <c:v>144.2366352992</c:v>
                </c:pt>
                <c:pt idx="3452">
                  <c:v>144.24218082799999</c:v>
                </c:pt>
                <c:pt idx="3453">
                  <c:v>144.2477263568</c:v>
                </c:pt>
                <c:pt idx="3454">
                  <c:v>144.25327188559999</c:v>
                </c:pt>
                <c:pt idx="3455">
                  <c:v>144.2588174144</c:v>
                </c:pt>
                <c:pt idx="3456">
                  <c:v>144.26436294319998</c:v>
                </c:pt>
                <c:pt idx="3457">
                  <c:v>144.269908472</c:v>
                </c:pt>
                <c:pt idx="3458">
                  <c:v>144.27545400079998</c:v>
                </c:pt>
                <c:pt idx="3459">
                  <c:v>144.2809995296</c:v>
                </c:pt>
                <c:pt idx="3460">
                  <c:v>144.28654505839998</c:v>
                </c:pt>
                <c:pt idx="3461">
                  <c:v>144.29209058719999</c:v>
                </c:pt>
                <c:pt idx="3462">
                  <c:v>144.29763611600001</c:v>
                </c:pt>
                <c:pt idx="3463">
                  <c:v>144.30318164479999</c:v>
                </c:pt>
                <c:pt idx="3464">
                  <c:v>144.3087271736</c:v>
                </c:pt>
                <c:pt idx="3465">
                  <c:v>144.31427270239999</c:v>
                </c:pt>
                <c:pt idx="3466">
                  <c:v>144.3198182312</c:v>
                </c:pt>
                <c:pt idx="3467">
                  <c:v>144.32443950519999</c:v>
                </c:pt>
                <c:pt idx="3468">
                  <c:v>144.32906077920001</c:v>
                </c:pt>
                <c:pt idx="3469">
                  <c:v>144.33368205319999</c:v>
                </c:pt>
                <c:pt idx="3470">
                  <c:v>144.33922758199998</c:v>
                </c:pt>
                <c:pt idx="3471">
                  <c:v>144.34477311079999</c:v>
                </c:pt>
                <c:pt idx="3472">
                  <c:v>144.35031863959998</c:v>
                </c:pt>
                <c:pt idx="3473">
                  <c:v>144.35586416839999</c:v>
                </c:pt>
                <c:pt idx="3474">
                  <c:v>144.36140969719997</c:v>
                </c:pt>
                <c:pt idx="3475">
                  <c:v>144.36695522599996</c:v>
                </c:pt>
                <c:pt idx="3476">
                  <c:v>144.37250075479997</c:v>
                </c:pt>
                <c:pt idx="3477">
                  <c:v>144.37804628359999</c:v>
                </c:pt>
                <c:pt idx="3478">
                  <c:v>144.3835918124</c:v>
                </c:pt>
                <c:pt idx="3479">
                  <c:v>144.38913734119998</c:v>
                </c:pt>
                <c:pt idx="3480">
                  <c:v>144.39468287</c:v>
                </c:pt>
                <c:pt idx="3481">
                  <c:v>144.40022839879998</c:v>
                </c:pt>
                <c:pt idx="3482">
                  <c:v>144.40577392759997</c:v>
                </c:pt>
                <c:pt idx="3483">
                  <c:v>144.41131945639998</c:v>
                </c:pt>
                <c:pt idx="3484">
                  <c:v>144.41686498519999</c:v>
                </c:pt>
                <c:pt idx="3485">
                  <c:v>144.42241051399998</c:v>
                </c:pt>
                <c:pt idx="3486">
                  <c:v>144.42795604279999</c:v>
                </c:pt>
                <c:pt idx="3487">
                  <c:v>144.43442582639997</c:v>
                </c:pt>
                <c:pt idx="3488">
                  <c:v>144.44089560999998</c:v>
                </c:pt>
                <c:pt idx="3489">
                  <c:v>144.44736539359999</c:v>
                </c:pt>
                <c:pt idx="3490">
                  <c:v>144.45291092240001</c:v>
                </c:pt>
                <c:pt idx="3491">
                  <c:v>144.45845645119999</c:v>
                </c:pt>
                <c:pt idx="3492">
                  <c:v>144.46400198000001</c:v>
                </c:pt>
                <c:pt idx="3493">
                  <c:v>144.46954750879999</c:v>
                </c:pt>
                <c:pt idx="3494">
                  <c:v>144.4750930376</c:v>
                </c:pt>
                <c:pt idx="3495">
                  <c:v>144.48063856639999</c:v>
                </c:pt>
                <c:pt idx="3496">
                  <c:v>144.48618409519997</c:v>
                </c:pt>
                <c:pt idx="3497">
                  <c:v>144.49172962399999</c:v>
                </c:pt>
                <c:pt idx="3498">
                  <c:v>144.4972751528</c:v>
                </c:pt>
                <c:pt idx="3499">
                  <c:v>144.50374493639998</c:v>
                </c:pt>
                <c:pt idx="3500">
                  <c:v>144.51021471999999</c:v>
                </c:pt>
                <c:pt idx="3501">
                  <c:v>144.51668450359998</c:v>
                </c:pt>
                <c:pt idx="3502">
                  <c:v>144.52223003239999</c:v>
                </c:pt>
                <c:pt idx="3503">
                  <c:v>144.52777556119997</c:v>
                </c:pt>
                <c:pt idx="3504">
                  <c:v>144.53332108999999</c:v>
                </c:pt>
                <c:pt idx="3505">
                  <c:v>144.53886661879997</c:v>
                </c:pt>
                <c:pt idx="3506">
                  <c:v>144.54441214759999</c:v>
                </c:pt>
                <c:pt idx="3507">
                  <c:v>144.54995767639997</c:v>
                </c:pt>
                <c:pt idx="3508">
                  <c:v>144.55550320519998</c:v>
                </c:pt>
                <c:pt idx="3509">
                  <c:v>144.56104873399997</c:v>
                </c:pt>
                <c:pt idx="3510">
                  <c:v>144.56659426279998</c:v>
                </c:pt>
                <c:pt idx="3511">
                  <c:v>144.57213979159999</c:v>
                </c:pt>
                <c:pt idx="3512">
                  <c:v>144.57768532039998</c:v>
                </c:pt>
                <c:pt idx="3513">
                  <c:v>144.58323084919999</c:v>
                </c:pt>
                <c:pt idx="3514">
                  <c:v>144.58877637799998</c:v>
                </c:pt>
                <c:pt idx="3515">
                  <c:v>144.59432190679999</c:v>
                </c:pt>
                <c:pt idx="3516">
                  <c:v>144.59986743559998</c:v>
                </c:pt>
                <c:pt idx="3517">
                  <c:v>144.60541296439999</c:v>
                </c:pt>
                <c:pt idx="3518">
                  <c:v>144.61095849319997</c:v>
                </c:pt>
                <c:pt idx="3519">
                  <c:v>144.61650402199999</c:v>
                </c:pt>
                <c:pt idx="3520">
                  <c:v>144.62204955079997</c:v>
                </c:pt>
                <c:pt idx="3521">
                  <c:v>144.62759507959998</c:v>
                </c:pt>
                <c:pt idx="3522">
                  <c:v>144.6331406084</c:v>
                </c:pt>
                <c:pt idx="3523">
                  <c:v>144.63868613719998</c:v>
                </c:pt>
                <c:pt idx="3524">
                  <c:v>144.644231666</c:v>
                </c:pt>
                <c:pt idx="3525">
                  <c:v>144.64977719479998</c:v>
                </c:pt>
                <c:pt idx="3526">
                  <c:v>144.65532272359999</c:v>
                </c:pt>
                <c:pt idx="3527">
                  <c:v>144.66086825239998</c:v>
                </c:pt>
                <c:pt idx="3528">
                  <c:v>144.66641378119999</c:v>
                </c:pt>
                <c:pt idx="3529">
                  <c:v>144.67195930999998</c:v>
                </c:pt>
                <c:pt idx="3530">
                  <c:v>144.67750483879999</c:v>
                </c:pt>
                <c:pt idx="3531">
                  <c:v>144.68305036759998</c:v>
                </c:pt>
                <c:pt idx="3532">
                  <c:v>144.68859589639999</c:v>
                </c:pt>
                <c:pt idx="3533">
                  <c:v>144.6941414252</c:v>
                </c:pt>
                <c:pt idx="3534">
                  <c:v>144.69968695399999</c:v>
                </c:pt>
                <c:pt idx="3535">
                  <c:v>144.7052324828</c:v>
                </c:pt>
                <c:pt idx="3536">
                  <c:v>144.71077801159998</c:v>
                </c:pt>
                <c:pt idx="3537">
                  <c:v>144.7163235404</c:v>
                </c:pt>
                <c:pt idx="3538">
                  <c:v>144.72186906919998</c:v>
                </c:pt>
                <c:pt idx="3539">
                  <c:v>144.727414598</c:v>
                </c:pt>
                <c:pt idx="3540">
                  <c:v>144.73296012679998</c:v>
                </c:pt>
                <c:pt idx="3541">
                  <c:v>144.73850565559999</c:v>
                </c:pt>
                <c:pt idx="3542">
                  <c:v>144.74405118439998</c:v>
                </c:pt>
                <c:pt idx="3543">
                  <c:v>144.74959671319999</c:v>
                </c:pt>
                <c:pt idx="3544">
                  <c:v>144.75514224200001</c:v>
                </c:pt>
                <c:pt idx="3545">
                  <c:v>144.76068777079999</c:v>
                </c:pt>
                <c:pt idx="3546">
                  <c:v>144.7662332996</c:v>
                </c:pt>
                <c:pt idx="3547">
                  <c:v>144.77177882839999</c:v>
                </c:pt>
                <c:pt idx="3548">
                  <c:v>144.7773243572</c:v>
                </c:pt>
                <c:pt idx="3549">
                  <c:v>144.78194563119999</c:v>
                </c:pt>
                <c:pt idx="3550">
                  <c:v>144.7865669052</c:v>
                </c:pt>
                <c:pt idx="3551">
                  <c:v>144.79118817919999</c:v>
                </c:pt>
                <c:pt idx="3552">
                  <c:v>144.796733708</c:v>
                </c:pt>
                <c:pt idx="3553">
                  <c:v>144.80227923679999</c:v>
                </c:pt>
                <c:pt idx="3554">
                  <c:v>144.80782476559997</c:v>
                </c:pt>
                <c:pt idx="3555">
                  <c:v>144.81337029439999</c:v>
                </c:pt>
                <c:pt idx="3556">
                  <c:v>144.81891582319997</c:v>
                </c:pt>
                <c:pt idx="3557">
                  <c:v>144.82446135199996</c:v>
                </c:pt>
                <c:pt idx="3558">
                  <c:v>144.83000688079997</c:v>
                </c:pt>
                <c:pt idx="3559">
                  <c:v>144.83555240959998</c:v>
                </c:pt>
                <c:pt idx="3560">
                  <c:v>144.8410979384</c:v>
                </c:pt>
                <c:pt idx="3561">
                  <c:v>144.84664346719998</c:v>
                </c:pt>
                <c:pt idx="3562">
                  <c:v>144.85218899599997</c:v>
                </c:pt>
                <c:pt idx="3563">
                  <c:v>144.85773452479998</c:v>
                </c:pt>
                <c:pt idx="3564">
                  <c:v>144.86328005359996</c:v>
                </c:pt>
                <c:pt idx="3565">
                  <c:v>144.86882558239998</c:v>
                </c:pt>
                <c:pt idx="3566">
                  <c:v>144.87437111119999</c:v>
                </c:pt>
                <c:pt idx="3567">
                  <c:v>144.87991663999998</c:v>
                </c:pt>
                <c:pt idx="3568">
                  <c:v>144.88546216879999</c:v>
                </c:pt>
                <c:pt idx="3569">
                  <c:v>144.89100769759997</c:v>
                </c:pt>
                <c:pt idx="3570">
                  <c:v>144.89655322639999</c:v>
                </c:pt>
                <c:pt idx="3571">
                  <c:v>144.90302301</c:v>
                </c:pt>
                <c:pt idx="3572">
                  <c:v>144.90949279359998</c:v>
                </c:pt>
                <c:pt idx="3573">
                  <c:v>144.91596257719999</c:v>
                </c:pt>
                <c:pt idx="3574">
                  <c:v>144.921508106</c:v>
                </c:pt>
                <c:pt idx="3575">
                  <c:v>144.92705363479999</c:v>
                </c:pt>
                <c:pt idx="3576">
                  <c:v>144.9325991636</c:v>
                </c:pt>
                <c:pt idx="3577">
                  <c:v>144.93906894719998</c:v>
                </c:pt>
                <c:pt idx="3578">
                  <c:v>144.94553873079997</c:v>
                </c:pt>
                <c:pt idx="3579">
                  <c:v>144.95200851439998</c:v>
                </c:pt>
                <c:pt idx="3580">
                  <c:v>144.95755404319999</c:v>
                </c:pt>
                <c:pt idx="3581">
                  <c:v>144.96309957199998</c:v>
                </c:pt>
                <c:pt idx="3582">
                  <c:v>144.96864510079999</c:v>
                </c:pt>
                <c:pt idx="3583">
                  <c:v>144.97419062959997</c:v>
                </c:pt>
                <c:pt idx="3584">
                  <c:v>144.97973615839999</c:v>
                </c:pt>
                <c:pt idx="3585">
                  <c:v>144.98528168719997</c:v>
                </c:pt>
                <c:pt idx="3586">
                  <c:v>144.99082721599999</c:v>
                </c:pt>
                <c:pt idx="3587">
                  <c:v>144.99637274479997</c:v>
                </c:pt>
                <c:pt idx="3588">
                  <c:v>145.00191827359998</c:v>
                </c:pt>
                <c:pt idx="3589">
                  <c:v>145.00746380239997</c:v>
                </c:pt>
                <c:pt idx="3590">
                  <c:v>145.01300933119998</c:v>
                </c:pt>
                <c:pt idx="3591">
                  <c:v>145.01947911479999</c:v>
                </c:pt>
                <c:pt idx="3592">
                  <c:v>145.02594889839997</c:v>
                </c:pt>
                <c:pt idx="3593">
                  <c:v>145.03241868199999</c:v>
                </c:pt>
                <c:pt idx="3594">
                  <c:v>145.0379642108</c:v>
                </c:pt>
                <c:pt idx="3595">
                  <c:v>145.04350973960001</c:v>
                </c:pt>
                <c:pt idx="3596">
                  <c:v>145.0490552684</c:v>
                </c:pt>
                <c:pt idx="3597">
                  <c:v>145.05367654239998</c:v>
                </c:pt>
                <c:pt idx="3598">
                  <c:v>145.0582978164</c:v>
                </c:pt>
                <c:pt idx="3599">
                  <c:v>145.06291909039999</c:v>
                </c:pt>
                <c:pt idx="3600">
                  <c:v>145.06846461919997</c:v>
                </c:pt>
                <c:pt idx="3601">
                  <c:v>145.07401014799999</c:v>
                </c:pt>
                <c:pt idx="3602">
                  <c:v>145.07863142199997</c:v>
                </c:pt>
                <c:pt idx="3603">
                  <c:v>145.08325269599999</c:v>
                </c:pt>
                <c:pt idx="3604">
                  <c:v>145.08787397</c:v>
                </c:pt>
                <c:pt idx="3605">
                  <c:v>145.09249524399996</c:v>
                </c:pt>
                <c:pt idx="3606">
                  <c:v>145.09711651799998</c:v>
                </c:pt>
                <c:pt idx="3607">
                  <c:v>145.10173779199997</c:v>
                </c:pt>
                <c:pt idx="3608">
                  <c:v>145.10728332079998</c:v>
                </c:pt>
                <c:pt idx="3609">
                  <c:v>145.11282884959999</c:v>
                </c:pt>
                <c:pt idx="3610">
                  <c:v>145.11837437839998</c:v>
                </c:pt>
                <c:pt idx="3611">
                  <c:v>145.12391990719999</c:v>
                </c:pt>
                <c:pt idx="3612">
                  <c:v>145.12946543599998</c:v>
                </c:pt>
                <c:pt idx="3613">
                  <c:v>145.13501096479999</c:v>
                </c:pt>
                <c:pt idx="3614">
                  <c:v>145.14055649359997</c:v>
                </c:pt>
                <c:pt idx="3615">
                  <c:v>145.14517776759999</c:v>
                </c:pt>
                <c:pt idx="3616">
                  <c:v>145.14979904159998</c:v>
                </c:pt>
                <c:pt idx="3617">
                  <c:v>145.15442031559996</c:v>
                </c:pt>
                <c:pt idx="3618">
                  <c:v>145.15996584439998</c:v>
                </c:pt>
                <c:pt idx="3619">
                  <c:v>145.16551137319999</c:v>
                </c:pt>
                <c:pt idx="3620">
                  <c:v>145.171056902</c:v>
                </c:pt>
                <c:pt idx="3621">
                  <c:v>145.17567817599999</c:v>
                </c:pt>
                <c:pt idx="3622">
                  <c:v>145.18029945000001</c:v>
                </c:pt>
                <c:pt idx="3623">
                  <c:v>145.18492072399999</c:v>
                </c:pt>
                <c:pt idx="3624">
                  <c:v>145.19046625279998</c:v>
                </c:pt>
                <c:pt idx="3625">
                  <c:v>145.19601178159999</c:v>
                </c:pt>
                <c:pt idx="3626">
                  <c:v>145.20155731039998</c:v>
                </c:pt>
                <c:pt idx="3627">
                  <c:v>145.20617858439999</c:v>
                </c:pt>
                <c:pt idx="3628">
                  <c:v>145.21079985839998</c:v>
                </c:pt>
                <c:pt idx="3629">
                  <c:v>145.2154211324</c:v>
                </c:pt>
                <c:pt idx="3630">
                  <c:v>145.22096666119998</c:v>
                </c:pt>
                <c:pt idx="3631">
                  <c:v>145.22651218999999</c:v>
                </c:pt>
                <c:pt idx="3632">
                  <c:v>145.23205771879998</c:v>
                </c:pt>
                <c:pt idx="3633">
                  <c:v>145.23760324759996</c:v>
                </c:pt>
                <c:pt idx="3634">
                  <c:v>145.24314877639998</c:v>
                </c:pt>
                <c:pt idx="3635">
                  <c:v>145.24869430519999</c:v>
                </c:pt>
                <c:pt idx="3636">
                  <c:v>145.254239834</c:v>
                </c:pt>
                <c:pt idx="3637">
                  <c:v>145.25978536279999</c:v>
                </c:pt>
                <c:pt idx="3638">
                  <c:v>145.26533089159997</c:v>
                </c:pt>
                <c:pt idx="3639">
                  <c:v>145.27087642039999</c:v>
                </c:pt>
                <c:pt idx="3640">
                  <c:v>145.27642194919997</c:v>
                </c:pt>
                <c:pt idx="3641">
                  <c:v>145.28104322319999</c:v>
                </c:pt>
                <c:pt idx="3642">
                  <c:v>145.2856644972</c:v>
                </c:pt>
                <c:pt idx="3643">
                  <c:v>145.29028577119999</c:v>
                </c:pt>
                <c:pt idx="3644">
                  <c:v>145.2958313</c:v>
                </c:pt>
                <c:pt idx="3645">
                  <c:v>145.30137682879999</c:v>
                </c:pt>
                <c:pt idx="3646">
                  <c:v>145.3069223576</c:v>
                </c:pt>
                <c:pt idx="3647">
                  <c:v>145.31246788639999</c:v>
                </c:pt>
                <c:pt idx="3648">
                  <c:v>145.3180134152</c:v>
                </c:pt>
                <c:pt idx="3649">
                  <c:v>145.32355894399998</c:v>
                </c:pt>
                <c:pt idx="3650">
                  <c:v>145.3291044728</c:v>
                </c:pt>
                <c:pt idx="3651">
                  <c:v>145.33465000159998</c:v>
                </c:pt>
                <c:pt idx="3652">
                  <c:v>145.3392712756</c:v>
                </c:pt>
                <c:pt idx="3653">
                  <c:v>145.34389254959999</c:v>
                </c:pt>
                <c:pt idx="3654">
                  <c:v>145.34851382359997</c:v>
                </c:pt>
                <c:pt idx="3655">
                  <c:v>145.35405935239999</c:v>
                </c:pt>
                <c:pt idx="3656">
                  <c:v>145.35960488119997</c:v>
                </c:pt>
                <c:pt idx="3657">
                  <c:v>145.36515040999996</c:v>
                </c:pt>
                <c:pt idx="3658">
                  <c:v>145.37069593879997</c:v>
                </c:pt>
                <c:pt idx="3659">
                  <c:v>145.37624146759998</c:v>
                </c:pt>
                <c:pt idx="3660">
                  <c:v>145.3817869964</c:v>
                </c:pt>
                <c:pt idx="3661">
                  <c:v>145.38733252519998</c:v>
                </c:pt>
                <c:pt idx="3662">
                  <c:v>145.39287805399999</c:v>
                </c:pt>
                <c:pt idx="3663">
                  <c:v>145.39749932799998</c:v>
                </c:pt>
                <c:pt idx="3664">
                  <c:v>145.402120602</c:v>
                </c:pt>
                <c:pt idx="3665">
                  <c:v>145.40674187599998</c:v>
                </c:pt>
                <c:pt idx="3666">
                  <c:v>145.4122874048</c:v>
                </c:pt>
                <c:pt idx="3667">
                  <c:v>145.41783293360001</c:v>
                </c:pt>
                <c:pt idx="3668">
                  <c:v>145.4233784624</c:v>
                </c:pt>
                <c:pt idx="3669">
                  <c:v>145.42892399120001</c:v>
                </c:pt>
                <c:pt idx="3670">
                  <c:v>145.43446951999999</c:v>
                </c:pt>
                <c:pt idx="3671">
                  <c:v>145.44001504879998</c:v>
                </c:pt>
                <c:pt idx="3672">
                  <c:v>145.44556057759999</c:v>
                </c:pt>
                <c:pt idx="3673">
                  <c:v>145.4511061064</c:v>
                </c:pt>
                <c:pt idx="3674">
                  <c:v>145.45665163519999</c:v>
                </c:pt>
                <c:pt idx="3675">
                  <c:v>145.462197164</c:v>
                </c:pt>
                <c:pt idx="3676">
                  <c:v>145.46774269279999</c:v>
                </c:pt>
                <c:pt idx="3677">
                  <c:v>145.4732882216</c:v>
                </c:pt>
                <c:pt idx="3678">
                  <c:v>145.47883375039999</c:v>
                </c:pt>
                <c:pt idx="3679">
                  <c:v>145.48437927919997</c:v>
                </c:pt>
                <c:pt idx="3680">
                  <c:v>145.48992480799998</c:v>
                </c:pt>
                <c:pt idx="3681">
                  <c:v>145.494546082</c:v>
                </c:pt>
                <c:pt idx="3682">
                  <c:v>145.49916735599999</c:v>
                </c:pt>
                <c:pt idx="3683">
                  <c:v>145.50378862999997</c:v>
                </c:pt>
                <c:pt idx="3684">
                  <c:v>145.50933415879999</c:v>
                </c:pt>
                <c:pt idx="3685">
                  <c:v>145.51487968759997</c:v>
                </c:pt>
                <c:pt idx="3686">
                  <c:v>145.52042521639999</c:v>
                </c:pt>
                <c:pt idx="3687">
                  <c:v>145.52597074519997</c:v>
                </c:pt>
                <c:pt idx="3688">
                  <c:v>145.53151627399998</c:v>
                </c:pt>
                <c:pt idx="3689">
                  <c:v>145.53706180279997</c:v>
                </c:pt>
                <c:pt idx="3690">
                  <c:v>145.54260733159998</c:v>
                </c:pt>
                <c:pt idx="3691">
                  <c:v>145.5472286056</c:v>
                </c:pt>
                <c:pt idx="3692">
                  <c:v>145.55184987959998</c:v>
                </c:pt>
                <c:pt idx="3693">
                  <c:v>145.5564711536</c:v>
                </c:pt>
                <c:pt idx="3694">
                  <c:v>145.56201668239999</c:v>
                </c:pt>
                <c:pt idx="3695">
                  <c:v>145.56756221119997</c:v>
                </c:pt>
                <c:pt idx="3696">
                  <c:v>145.57310773999998</c:v>
                </c:pt>
                <c:pt idx="3697">
                  <c:v>145.5786532688</c:v>
                </c:pt>
                <c:pt idx="3698">
                  <c:v>145.58419879760001</c:v>
                </c:pt>
                <c:pt idx="3699">
                  <c:v>145.58974432639999</c:v>
                </c:pt>
                <c:pt idx="3700">
                  <c:v>145.59528985519998</c:v>
                </c:pt>
                <c:pt idx="3701">
                  <c:v>145.5999111292</c:v>
                </c:pt>
                <c:pt idx="3702">
                  <c:v>145.60453240319998</c:v>
                </c:pt>
                <c:pt idx="3703">
                  <c:v>145.60915367719997</c:v>
                </c:pt>
                <c:pt idx="3704">
                  <c:v>145.61469920599998</c:v>
                </c:pt>
                <c:pt idx="3705">
                  <c:v>145.62024473479997</c:v>
                </c:pt>
                <c:pt idx="3706">
                  <c:v>145.62579026359998</c:v>
                </c:pt>
                <c:pt idx="3707">
                  <c:v>145.6304115376</c:v>
                </c:pt>
                <c:pt idx="3708">
                  <c:v>145.63503281159998</c:v>
                </c:pt>
                <c:pt idx="3709">
                  <c:v>145.63965408559997</c:v>
                </c:pt>
                <c:pt idx="3710">
                  <c:v>145.64519961439998</c:v>
                </c:pt>
                <c:pt idx="3711">
                  <c:v>145.65074514319997</c:v>
                </c:pt>
                <c:pt idx="3712">
                  <c:v>145.65629067199998</c:v>
                </c:pt>
                <c:pt idx="3713">
                  <c:v>145.6618362008</c:v>
                </c:pt>
                <c:pt idx="3714">
                  <c:v>145.66738172960001</c:v>
                </c:pt>
                <c:pt idx="3715">
                  <c:v>145.67292725839999</c:v>
                </c:pt>
                <c:pt idx="3716">
                  <c:v>145.67847278719998</c:v>
                </c:pt>
                <c:pt idx="3717">
                  <c:v>145.68309406119999</c:v>
                </c:pt>
                <c:pt idx="3718">
                  <c:v>145.68771533519998</c:v>
                </c:pt>
                <c:pt idx="3719">
                  <c:v>145.6923366092</c:v>
                </c:pt>
                <c:pt idx="3720">
                  <c:v>145.69788213799998</c:v>
                </c:pt>
                <c:pt idx="3721">
                  <c:v>145.7034276668</c:v>
                </c:pt>
                <c:pt idx="3722">
                  <c:v>145.70897319559998</c:v>
                </c:pt>
                <c:pt idx="3723">
                  <c:v>145.71451872439999</c:v>
                </c:pt>
                <c:pt idx="3724">
                  <c:v>145.72006425319998</c:v>
                </c:pt>
                <c:pt idx="3725">
                  <c:v>145.72560978199999</c:v>
                </c:pt>
                <c:pt idx="3726">
                  <c:v>145.73115531079998</c:v>
                </c:pt>
                <c:pt idx="3727">
                  <c:v>145.73670083959999</c:v>
                </c:pt>
                <c:pt idx="3728">
                  <c:v>145.74224636839998</c:v>
                </c:pt>
                <c:pt idx="3729">
                  <c:v>145.74779189719999</c:v>
                </c:pt>
                <c:pt idx="3730">
                  <c:v>145.753337426</c:v>
                </c:pt>
                <c:pt idx="3731">
                  <c:v>145.75888295479999</c:v>
                </c:pt>
                <c:pt idx="3732">
                  <c:v>145.7644284836</c:v>
                </c:pt>
                <c:pt idx="3733">
                  <c:v>145.76997401239998</c:v>
                </c:pt>
                <c:pt idx="3734">
                  <c:v>145.7755195412</c:v>
                </c:pt>
                <c:pt idx="3735">
                  <c:v>145.78106506999998</c:v>
                </c:pt>
                <c:pt idx="3736">
                  <c:v>145.78753485359999</c:v>
                </c:pt>
                <c:pt idx="3737">
                  <c:v>145.7940046372</c:v>
                </c:pt>
                <c:pt idx="3738">
                  <c:v>145.80047442079999</c:v>
                </c:pt>
                <c:pt idx="3739">
                  <c:v>145.80601994959997</c:v>
                </c:pt>
                <c:pt idx="3740">
                  <c:v>145.81156547839998</c:v>
                </c:pt>
                <c:pt idx="3741">
                  <c:v>145.81711100719997</c:v>
                </c:pt>
                <c:pt idx="3742">
                  <c:v>145.82265653599995</c:v>
                </c:pt>
                <c:pt idx="3743">
                  <c:v>145.82820206479997</c:v>
                </c:pt>
                <c:pt idx="3744">
                  <c:v>145.83374759359998</c:v>
                </c:pt>
                <c:pt idx="3745">
                  <c:v>145.83929312239999</c:v>
                </c:pt>
                <c:pt idx="3746">
                  <c:v>145.84483865119998</c:v>
                </c:pt>
                <c:pt idx="3747">
                  <c:v>145.85038417999999</c:v>
                </c:pt>
                <c:pt idx="3748">
                  <c:v>145.85592970879998</c:v>
                </c:pt>
                <c:pt idx="3749">
                  <c:v>145.86147523759996</c:v>
                </c:pt>
                <c:pt idx="3750">
                  <c:v>145.86609651159998</c:v>
                </c:pt>
                <c:pt idx="3751">
                  <c:v>145.87071778559999</c:v>
                </c:pt>
                <c:pt idx="3752">
                  <c:v>145.87533905960001</c:v>
                </c:pt>
                <c:pt idx="3753">
                  <c:v>145.88088458839999</c:v>
                </c:pt>
                <c:pt idx="3754">
                  <c:v>145.88643011720001</c:v>
                </c:pt>
                <c:pt idx="3755">
                  <c:v>145.89197564599999</c:v>
                </c:pt>
                <c:pt idx="3756">
                  <c:v>145.89659691999998</c:v>
                </c:pt>
                <c:pt idx="3757">
                  <c:v>145.90121819399997</c:v>
                </c:pt>
                <c:pt idx="3758">
                  <c:v>145.90583946799998</c:v>
                </c:pt>
                <c:pt idx="3759">
                  <c:v>145.9113849968</c:v>
                </c:pt>
                <c:pt idx="3760">
                  <c:v>145.91693052559998</c:v>
                </c:pt>
                <c:pt idx="3761">
                  <c:v>145.9215517996</c:v>
                </c:pt>
                <c:pt idx="3762">
                  <c:v>145.92617307359998</c:v>
                </c:pt>
                <c:pt idx="3763">
                  <c:v>145.9307943476</c:v>
                </c:pt>
                <c:pt idx="3764">
                  <c:v>145.93633987639998</c:v>
                </c:pt>
                <c:pt idx="3765">
                  <c:v>145.9418854052</c:v>
                </c:pt>
                <c:pt idx="3766">
                  <c:v>145.94650667919998</c:v>
                </c:pt>
                <c:pt idx="3767">
                  <c:v>145.9511279532</c:v>
                </c:pt>
                <c:pt idx="3768">
                  <c:v>145.95574922719999</c:v>
                </c:pt>
                <c:pt idx="3769">
                  <c:v>145.96129475599997</c:v>
                </c:pt>
                <c:pt idx="3770">
                  <c:v>145.96684028479999</c:v>
                </c:pt>
                <c:pt idx="3771">
                  <c:v>145.97238581359997</c:v>
                </c:pt>
                <c:pt idx="3772">
                  <c:v>145.97793134239998</c:v>
                </c:pt>
                <c:pt idx="3773">
                  <c:v>145.98347687119997</c:v>
                </c:pt>
                <c:pt idx="3774">
                  <c:v>145.98809814519998</c:v>
                </c:pt>
                <c:pt idx="3775">
                  <c:v>145.99271941919997</c:v>
                </c:pt>
                <c:pt idx="3776">
                  <c:v>145.99734069320002</c:v>
                </c:pt>
                <c:pt idx="3777">
                  <c:v>146.002886222</c:v>
                </c:pt>
                <c:pt idx="3778">
                  <c:v>146.00843175079999</c:v>
                </c:pt>
                <c:pt idx="3779">
                  <c:v>146.0139772796</c:v>
                </c:pt>
                <c:pt idx="3780">
                  <c:v>146.01952280839998</c:v>
                </c:pt>
                <c:pt idx="3781">
                  <c:v>146.02506833719997</c:v>
                </c:pt>
                <c:pt idx="3782">
                  <c:v>146.02968961119998</c:v>
                </c:pt>
                <c:pt idx="3783">
                  <c:v>146.0343108852</c:v>
                </c:pt>
                <c:pt idx="3784">
                  <c:v>146.03893215919999</c:v>
                </c:pt>
                <c:pt idx="3785">
                  <c:v>146.04447768799997</c:v>
                </c:pt>
                <c:pt idx="3786">
                  <c:v>146.05002321679999</c:v>
                </c:pt>
                <c:pt idx="3787">
                  <c:v>146.05556874559997</c:v>
                </c:pt>
                <c:pt idx="3788">
                  <c:v>146.06111427439998</c:v>
                </c:pt>
                <c:pt idx="3789">
                  <c:v>146.06665980319997</c:v>
                </c:pt>
                <c:pt idx="3790">
                  <c:v>146.07128107719998</c:v>
                </c:pt>
                <c:pt idx="3791">
                  <c:v>146.07590235119997</c:v>
                </c:pt>
                <c:pt idx="3792">
                  <c:v>146.08052362520002</c:v>
                </c:pt>
                <c:pt idx="3793">
                  <c:v>146.086069154</c:v>
                </c:pt>
                <c:pt idx="3794">
                  <c:v>146.09161468279999</c:v>
                </c:pt>
                <c:pt idx="3795">
                  <c:v>146.0971602116</c:v>
                </c:pt>
                <c:pt idx="3796">
                  <c:v>146.10178148559999</c:v>
                </c:pt>
                <c:pt idx="3797">
                  <c:v>146.10640275959997</c:v>
                </c:pt>
                <c:pt idx="3798">
                  <c:v>146.11102403359999</c:v>
                </c:pt>
                <c:pt idx="3799">
                  <c:v>146.11656956239997</c:v>
                </c:pt>
                <c:pt idx="3800">
                  <c:v>146.12119083639999</c:v>
                </c:pt>
                <c:pt idx="3801">
                  <c:v>146.12581211040001</c:v>
                </c:pt>
                <c:pt idx="3802">
                  <c:v>146.13043338439999</c:v>
                </c:pt>
                <c:pt idx="3803">
                  <c:v>146.13597891319998</c:v>
                </c:pt>
                <c:pt idx="3804">
                  <c:v>146.14152444199999</c:v>
                </c:pt>
                <c:pt idx="3805">
                  <c:v>146.14706997079998</c:v>
                </c:pt>
                <c:pt idx="3806">
                  <c:v>146.15261549959996</c:v>
                </c:pt>
                <c:pt idx="3807">
                  <c:v>146.15816102839997</c:v>
                </c:pt>
                <c:pt idx="3808">
                  <c:v>146.16370655719999</c:v>
                </c:pt>
                <c:pt idx="3809">
                  <c:v>146.169252086</c:v>
                </c:pt>
                <c:pt idx="3810">
                  <c:v>146.17479761479999</c:v>
                </c:pt>
                <c:pt idx="3811">
                  <c:v>146.18034314359997</c:v>
                </c:pt>
                <c:pt idx="3812">
                  <c:v>146.18588867239998</c:v>
                </c:pt>
                <c:pt idx="3813">
                  <c:v>146.19143420119997</c:v>
                </c:pt>
                <c:pt idx="3814">
                  <c:v>146.19697972999998</c:v>
                </c:pt>
                <c:pt idx="3815">
                  <c:v>146.20252525879999</c:v>
                </c:pt>
                <c:pt idx="3816">
                  <c:v>146.20807078760001</c:v>
                </c:pt>
                <c:pt idx="3817">
                  <c:v>146.21361631639999</c:v>
                </c:pt>
                <c:pt idx="3818">
                  <c:v>146.21916184519998</c:v>
                </c:pt>
                <c:pt idx="3819">
                  <c:v>146.22470737399999</c:v>
                </c:pt>
                <c:pt idx="3820">
                  <c:v>146.23025290279998</c:v>
                </c:pt>
                <c:pt idx="3821">
                  <c:v>146.23487417679999</c:v>
                </c:pt>
                <c:pt idx="3822">
                  <c:v>146.23949545080001</c:v>
                </c:pt>
                <c:pt idx="3823">
                  <c:v>146.24411672479999</c:v>
                </c:pt>
                <c:pt idx="3824">
                  <c:v>146.24966225359998</c:v>
                </c:pt>
                <c:pt idx="3825">
                  <c:v>146.25520778239999</c:v>
                </c:pt>
                <c:pt idx="3826">
                  <c:v>146.26075331119998</c:v>
                </c:pt>
                <c:pt idx="3827">
                  <c:v>146.26629883999999</c:v>
                </c:pt>
                <c:pt idx="3828">
                  <c:v>146.2718443688</c:v>
                </c:pt>
                <c:pt idx="3829">
                  <c:v>146.27738989759999</c:v>
                </c:pt>
                <c:pt idx="3830">
                  <c:v>146.2829354264</c:v>
                </c:pt>
                <c:pt idx="3831">
                  <c:v>146.28848095519999</c:v>
                </c:pt>
                <c:pt idx="3832">
                  <c:v>146.294026484</c:v>
                </c:pt>
                <c:pt idx="3833">
                  <c:v>146.29957201279998</c:v>
                </c:pt>
                <c:pt idx="3834">
                  <c:v>146.3051175416</c:v>
                </c:pt>
                <c:pt idx="3835">
                  <c:v>146.31066307039998</c:v>
                </c:pt>
                <c:pt idx="3836">
                  <c:v>146.31528434439997</c:v>
                </c:pt>
                <c:pt idx="3837">
                  <c:v>146.31990561839996</c:v>
                </c:pt>
                <c:pt idx="3838">
                  <c:v>146.32452689239997</c:v>
                </c:pt>
                <c:pt idx="3839">
                  <c:v>146.33007242119999</c:v>
                </c:pt>
                <c:pt idx="3840">
                  <c:v>146.33561795</c:v>
                </c:pt>
                <c:pt idx="3841">
                  <c:v>146.34116347879998</c:v>
                </c:pt>
                <c:pt idx="3842">
                  <c:v>146.34670900759997</c:v>
                </c:pt>
                <c:pt idx="3843">
                  <c:v>146.35225453639998</c:v>
                </c:pt>
                <c:pt idx="3844">
                  <c:v>146.3568758104</c:v>
                </c:pt>
                <c:pt idx="3845">
                  <c:v>146.36149708439999</c:v>
                </c:pt>
                <c:pt idx="3846">
                  <c:v>146.3661183584</c:v>
                </c:pt>
                <c:pt idx="3847">
                  <c:v>146.37166388719999</c:v>
                </c:pt>
                <c:pt idx="3848">
                  <c:v>146.377209416</c:v>
                </c:pt>
                <c:pt idx="3849">
                  <c:v>146.38275494479998</c:v>
                </c:pt>
                <c:pt idx="3850">
                  <c:v>146.3873762188</c:v>
                </c:pt>
                <c:pt idx="3851">
                  <c:v>146.39199749279999</c:v>
                </c:pt>
                <c:pt idx="3852">
                  <c:v>146.39661876679997</c:v>
                </c:pt>
                <c:pt idx="3853">
                  <c:v>146.40216429559996</c:v>
                </c:pt>
                <c:pt idx="3854">
                  <c:v>146.40678556959998</c:v>
                </c:pt>
                <c:pt idx="3855">
                  <c:v>146.41140684359999</c:v>
                </c:pt>
                <c:pt idx="3856">
                  <c:v>146.41602811760001</c:v>
                </c:pt>
                <c:pt idx="3857">
                  <c:v>146.42157364639999</c:v>
                </c:pt>
                <c:pt idx="3858">
                  <c:v>146.4271191752</c:v>
                </c:pt>
                <c:pt idx="3859">
                  <c:v>146.43174044919999</c:v>
                </c:pt>
                <c:pt idx="3860">
                  <c:v>146.43636172319998</c:v>
                </c:pt>
                <c:pt idx="3861">
                  <c:v>146.44098299719997</c:v>
                </c:pt>
                <c:pt idx="3862">
                  <c:v>146.44652852599998</c:v>
                </c:pt>
                <c:pt idx="3863">
                  <c:v>146.45207405479999</c:v>
                </c:pt>
                <c:pt idx="3864">
                  <c:v>146.45761958359998</c:v>
                </c:pt>
                <c:pt idx="3865">
                  <c:v>146.46224085759999</c:v>
                </c:pt>
                <c:pt idx="3866">
                  <c:v>146.46686213159998</c:v>
                </c:pt>
                <c:pt idx="3867">
                  <c:v>146.4714834056</c:v>
                </c:pt>
                <c:pt idx="3868">
                  <c:v>146.47702893439998</c:v>
                </c:pt>
                <c:pt idx="3869">
                  <c:v>146.4825744632</c:v>
                </c:pt>
                <c:pt idx="3870">
                  <c:v>146.48811999200001</c:v>
                </c:pt>
                <c:pt idx="3871">
                  <c:v>146.49366552079999</c:v>
                </c:pt>
                <c:pt idx="3872">
                  <c:v>146.49828679479998</c:v>
                </c:pt>
                <c:pt idx="3873">
                  <c:v>146.50290806879997</c:v>
                </c:pt>
                <c:pt idx="3874">
                  <c:v>146.50752934279998</c:v>
                </c:pt>
                <c:pt idx="3875">
                  <c:v>146.51307487159997</c:v>
                </c:pt>
                <c:pt idx="3876">
                  <c:v>146.51862040039998</c:v>
                </c:pt>
                <c:pt idx="3877">
                  <c:v>146.52416592919997</c:v>
                </c:pt>
                <c:pt idx="3878">
                  <c:v>146.52878720319998</c:v>
                </c:pt>
                <c:pt idx="3879">
                  <c:v>146.53340847719997</c:v>
                </c:pt>
                <c:pt idx="3880">
                  <c:v>146.53802975120001</c:v>
                </c:pt>
                <c:pt idx="3881">
                  <c:v>146.54357528</c:v>
                </c:pt>
                <c:pt idx="3882">
                  <c:v>146.54912080879998</c:v>
                </c:pt>
                <c:pt idx="3883">
                  <c:v>146.5546663376</c:v>
                </c:pt>
                <c:pt idx="3884">
                  <c:v>146.56021186639998</c:v>
                </c:pt>
                <c:pt idx="3885">
                  <c:v>146.56575739519997</c:v>
                </c:pt>
                <c:pt idx="3886">
                  <c:v>146.57130292399998</c:v>
                </c:pt>
                <c:pt idx="3887">
                  <c:v>146.57684845279999</c:v>
                </c:pt>
                <c:pt idx="3888">
                  <c:v>146.58239398160001</c:v>
                </c:pt>
                <c:pt idx="3889">
                  <c:v>146.58793951039999</c:v>
                </c:pt>
                <c:pt idx="3890">
                  <c:v>146.59348503919998</c:v>
                </c:pt>
                <c:pt idx="3891">
                  <c:v>146.59903056799999</c:v>
                </c:pt>
                <c:pt idx="3892">
                  <c:v>146.60365184199998</c:v>
                </c:pt>
                <c:pt idx="3893">
                  <c:v>146.60827311599999</c:v>
                </c:pt>
                <c:pt idx="3894">
                  <c:v>146.61289438999998</c:v>
                </c:pt>
                <c:pt idx="3895">
                  <c:v>146.61843991879999</c:v>
                </c:pt>
                <c:pt idx="3896">
                  <c:v>146.62398544759998</c:v>
                </c:pt>
                <c:pt idx="3897">
                  <c:v>146.62953097639999</c:v>
                </c:pt>
                <c:pt idx="3898">
                  <c:v>146.63507650519998</c:v>
                </c:pt>
                <c:pt idx="3899">
                  <c:v>146.64062203399999</c:v>
                </c:pt>
                <c:pt idx="3900">
                  <c:v>146.64616756279997</c:v>
                </c:pt>
                <c:pt idx="3901">
                  <c:v>146.65171309159999</c:v>
                </c:pt>
                <c:pt idx="3902">
                  <c:v>146.65633436559997</c:v>
                </c:pt>
                <c:pt idx="3903">
                  <c:v>146.66095563959999</c:v>
                </c:pt>
                <c:pt idx="3904">
                  <c:v>146.66557691360001</c:v>
                </c:pt>
                <c:pt idx="3905">
                  <c:v>146.67112244239999</c:v>
                </c:pt>
                <c:pt idx="3906">
                  <c:v>146.67574371639998</c:v>
                </c:pt>
                <c:pt idx="3907">
                  <c:v>146.68036499039999</c:v>
                </c:pt>
                <c:pt idx="3908">
                  <c:v>146.68498626439998</c:v>
                </c:pt>
                <c:pt idx="3909">
                  <c:v>146.69053179319999</c:v>
                </c:pt>
                <c:pt idx="3910">
                  <c:v>146.69515306719998</c:v>
                </c:pt>
                <c:pt idx="3911">
                  <c:v>146.6997743412</c:v>
                </c:pt>
                <c:pt idx="3912">
                  <c:v>146.70439561519999</c:v>
                </c:pt>
                <c:pt idx="3913">
                  <c:v>146.709941144</c:v>
                </c:pt>
                <c:pt idx="3914">
                  <c:v>146.71456241799999</c:v>
                </c:pt>
                <c:pt idx="3915">
                  <c:v>146.719183692</c:v>
                </c:pt>
                <c:pt idx="3916">
                  <c:v>146.72380496599999</c:v>
                </c:pt>
                <c:pt idx="3917">
                  <c:v>146.72842623999998</c:v>
                </c:pt>
                <c:pt idx="3918">
                  <c:v>146.73304751399996</c:v>
                </c:pt>
                <c:pt idx="3919">
                  <c:v>146.73766878799998</c:v>
                </c:pt>
                <c:pt idx="3920">
                  <c:v>146.742290062</c:v>
                </c:pt>
                <c:pt idx="3921">
                  <c:v>146.74691133599998</c:v>
                </c:pt>
                <c:pt idx="3922">
                  <c:v>146.75153261</c:v>
                </c:pt>
                <c:pt idx="3923">
                  <c:v>146.75707813879998</c:v>
                </c:pt>
                <c:pt idx="3924">
                  <c:v>146.7616994128</c:v>
                </c:pt>
                <c:pt idx="3925">
                  <c:v>146.76632068679999</c:v>
                </c:pt>
                <c:pt idx="3926">
                  <c:v>146.77094196079997</c:v>
                </c:pt>
                <c:pt idx="3927">
                  <c:v>146.77556323479999</c:v>
                </c:pt>
                <c:pt idx="3928">
                  <c:v>146.78018450880001</c:v>
                </c:pt>
                <c:pt idx="3929">
                  <c:v>146.78480578279999</c:v>
                </c:pt>
                <c:pt idx="3930">
                  <c:v>146.78942705679998</c:v>
                </c:pt>
                <c:pt idx="3931">
                  <c:v>146.7940483308</c:v>
                </c:pt>
                <c:pt idx="3932">
                  <c:v>146.79774534999999</c:v>
                </c:pt>
                <c:pt idx="3933">
                  <c:v>146.802366624</c:v>
                </c:pt>
                <c:pt idx="3934">
                  <c:v>146.80698789799999</c:v>
                </c:pt>
                <c:pt idx="3935">
                  <c:v>146.81160917199998</c:v>
                </c:pt>
                <c:pt idx="3936">
                  <c:v>146.81623044599996</c:v>
                </c:pt>
                <c:pt idx="3937">
                  <c:v>146.81992746519998</c:v>
                </c:pt>
                <c:pt idx="3938">
                  <c:v>146.8245487392</c:v>
                </c:pt>
                <c:pt idx="3939">
                  <c:v>146.82917001319998</c:v>
                </c:pt>
                <c:pt idx="3940">
                  <c:v>146.834715542</c:v>
                </c:pt>
                <c:pt idx="3941">
                  <c:v>146.83933681599999</c:v>
                </c:pt>
                <c:pt idx="3942">
                  <c:v>146.84395809</c:v>
                </c:pt>
                <c:pt idx="3943">
                  <c:v>146.84857936399999</c:v>
                </c:pt>
                <c:pt idx="3944">
                  <c:v>146.85320063799998</c:v>
                </c:pt>
                <c:pt idx="3945">
                  <c:v>146.85782191199999</c:v>
                </c:pt>
                <c:pt idx="3946">
                  <c:v>146.86244318599998</c:v>
                </c:pt>
                <c:pt idx="3947">
                  <c:v>146.86706445999999</c:v>
                </c:pt>
                <c:pt idx="3948">
                  <c:v>146.87168573399998</c:v>
                </c:pt>
                <c:pt idx="3949">
                  <c:v>146.876307008</c:v>
                </c:pt>
                <c:pt idx="3950">
                  <c:v>146.88092828199999</c:v>
                </c:pt>
                <c:pt idx="3951">
                  <c:v>146.885549556</c:v>
                </c:pt>
                <c:pt idx="3952">
                  <c:v>146.89017082999999</c:v>
                </c:pt>
                <c:pt idx="3953">
                  <c:v>146.89479210399998</c:v>
                </c:pt>
                <c:pt idx="3954">
                  <c:v>146.89941337799996</c:v>
                </c:pt>
                <c:pt idx="3955">
                  <c:v>146.90311039719998</c:v>
                </c:pt>
                <c:pt idx="3956">
                  <c:v>146.9077316712</c:v>
                </c:pt>
                <c:pt idx="3957">
                  <c:v>146.91142869039999</c:v>
                </c:pt>
                <c:pt idx="3958">
                  <c:v>146.91604996439997</c:v>
                </c:pt>
                <c:pt idx="3959">
                  <c:v>146.92067123839999</c:v>
                </c:pt>
                <c:pt idx="3960">
                  <c:v>146.92529251239998</c:v>
                </c:pt>
                <c:pt idx="3961">
                  <c:v>146.92991378639999</c:v>
                </c:pt>
                <c:pt idx="3962">
                  <c:v>146.93361080559998</c:v>
                </c:pt>
                <c:pt idx="3963">
                  <c:v>146.93823207959997</c:v>
                </c:pt>
                <c:pt idx="3964">
                  <c:v>146.94285335359996</c:v>
                </c:pt>
                <c:pt idx="3965">
                  <c:v>146.94747462759997</c:v>
                </c:pt>
                <c:pt idx="3966">
                  <c:v>146.95209590159999</c:v>
                </c:pt>
                <c:pt idx="3967">
                  <c:v>146.95671717560001</c:v>
                </c:pt>
                <c:pt idx="3968">
                  <c:v>146.96226270439999</c:v>
                </c:pt>
                <c:pt idx="3969">
                  <c:v>146.9678082332</c:v>
                </c:pt>
                <c:pt idx="3970">
                  <c:v>146.97242950719999</c:v>
                </c:pt>
                <c:pt idx="3971">
                  <c:v>146.97705078119998</c:v>
                </c:pt>
                <c:pt idx="3972">
                  <c:v>146.98167205519997</c:v>
                </c:pt>
                <c:pt idx="3973">
                  <c:v>146.98721758399998</c:v>
                </c:pt>
                <c:pt idx="3974">
                  <c:v>146.99276311279999</c:v>
                </c:pt>
                <c:pt idx="3975">
                  <c:v>146.99738438680001</c:v>
                </c:pt>
                <c:pt idx="3976">
                  <c:v>147.00200566079999</c:v>
                </c:pt>
                <c:pt idx="3977">
                  <c:v>147.00570267999998</c:v>
                </c:pt>
                <c:pt idx="3978">
                  <c:v>147.01032395399997</c:v>
                </c:pt>
                <c:pt idx="3979">
                  <c:v>147.01494522799999</c:v>
                </c:pt>
                <c:pt idx="3980">
                  <c:v>147.01956650199998</c:v>
                </c:pt>
                <c:pt idx="3981">
                  <c:v>147.02418777599999</c:v>
                </c:pt>
                <c:pt idx="3982">
                  <c:v>147.02880905000001</c:v>
                </c:pt>
                <c:pt idx="3983">
                  <c:v>147.03343032399999</c:v>
                </c:pt>
                <c:pt idx="3984">
                  <c:v>147.03805159799998</c:v>
                </c:pt>
                <c:pt idx="3985">
                  <c:v>147.04267287199997</c:v>
                </c:pt>
                <c:pt idx="3986">
                  <c:v>147.04729414599998</c:v>
                </c:pt>
                <c:pt idx="3987">
                  <c:v>147.05191541999997</c:v>
                </c:pt>
                <c:pt idx="3988">
                  <c:v>147.05653669399999</c:v>
                </c:pt>
                <c:pt idx="3989">
                  <c:v>147.06115796799997</c:v>
                </c:pt>
                <c:pt idx="3990">
                  <c:v>147.06577924199996</c:v>
                </c:pt>
                <c:pt idx="3991">
                  <c:v>147.06947626119998</c:v>
                </c:pt>
                <c:pt idx="3992">
                  <c:v>147.07409753519997</c:v>
                </c:pt>
                <c:pt idx="3993">
                  <c:v>147.07871880920001</c:v>
                </c:pt>
                <c:pt idx="3994">
                  <c:v>147.08334008319997</c:v>
                </c:pt>
                <c:pt idx="3995">
                  <c:v>147.08796135719999</c:v>
                </c:pt>
                <c:pt idx="3996">
                  <c:v>147.09258263119997</c:v>
                </c:pt>
                <c:pt idx="3997">
                  <c:v>147.09812815999999</c:v>
                </c:pt>
                <c:pt idx="3998">
                  <c:v>147.10274943399997</c:v>
                </c:pt>
                <c:pt idx="3999">
                  <c:v>147.10737070799996</c:v>
                </c:pt>
                <c:pt idx="4000">
                  <c:v>147.11199198199998</c:v>
                </c:pt>
                <c:pt idx="4001">
                  <c:v>147.11753751079999</c:v>
                </c:pt>
                <c:pt idx="4002">
                  <c:v>147.12215878479998</c:v>
                </c:pt>
                <c:pt idx="4003">
                  <c:v>147.12678005879997</c:v>
                </c:pt>
                <c:pt idx="4004">
                  <c:v>147.13140133279998</c:v>
                </c:pt>
                <c:pt idx="4005">
                  <c:v>147.13694686159997</c:v>
                </c:pt>
                <c:pt idx="4006">
                  <c:v>147.14156813559998</c:v>
                </c:pt>
                <c:pt idx="4007">
                  <c:v>147.14618940959997</c:v>
                </c:pt>
                <c:pt idx="4008">
                  <c:v>147.15081068359999</c:v>
                </c:pt>
                <c:pt idx="4009">
                  <c:v>147.1563562124</c:v>
                </c:pt>
                <c:pt idx="4010">
                  <c:v>147.16097748639999</c:v>
                </c:pt>
                <c:pt idx="4011">
                  <c:v>147.16559876039997</c:v>
                </c:pt>
                <c:pt idx="4012">
                  <c:v>147.17022003439999</c:v>
                </c:pt>
                <c:pt idx="4013">
                  <c:v>147.17484130839998</c:v>
                </c:pt>
                <c:pt idx="4014">
                  <c:v>147.17946258239999</c:v>
                </c:pt>
                <c:pt idx="4015">
                  <c:v>147.18408385639998</c:v>
                </c:pt>
                <c:pt idx="4016">
                  <c:v>147.18870513039997</c:v>
                </c:pt>
                <c:pt idx="4017">
                  <c:v>147.19332640439998</c:v>
                </c:pt>
                <c:pt idx="4018">
                  <c:v>147.19702342359997</c:v>
                </c:pt>
                <c:pt idx="4019">
                  <c:v>147.20164469759999</c:v>
                </c:pt>
                <c:pt idx="4020">
                  <c:v>147.20534171679998</c:v>
                </c:pt>
                <c:pt idx="4021">
                  <c:v>147.20996299079999</c:v>
                </c:pt>
                <c:pt idx="4022">
                  <c:v>147.21366000999998</c:v>
                </c:pt>
                <c:pt idx="4023">
                  <c:v>147.218281284</c:v>
                </c:pt>
                <c:pt idx="4024">
                  <c:v>147.22290255799999</c:v>
                </c:pt>
                <c:pt idx="4025">
                  <c:v>147.22844808679997</c:v>
                </c:pt>
                <c:pt idx="4026">
                  <c:v>147.23306936079999</c:v>
                </c:pt>
                <c:pt idx="4027">
                  <c:v>147.2376906348</c:v>
                </c:pt>
                <c:pt idx="4028">
                  <c:v>147.24138765399999</c:v>
                </c:pt>
                <c:pt idx="4029">
                  <c:v>147.24600892799998</c:v>
                </c:pt>
                <c:pt idx="4030">
                  <c:v>147.250630202</c:v>
                </c:pt>
                <c:pt idx="4031">
                  <c:v>147.25617573079998</c:v>
                </c:pt>
                <c:pt idx="4032">
                  <c:v>147.26079700479997</c:v>
                </c:pt>
                <c:pt idx="4033">
                  <c:v>147.26541827879998</c:v>
                </c:pt>
                <c:pt idx="4034">
                  <c:v>147.2700395528</c:v>
                </c:pt>
                <c:pt idx="4035">
                  <c:v>147.27466082679999</c:v>
                </c:pt>
                <c:pt idx="4036">
                  <c:v>147.2792821008</c:v>
                </c:pt>
                <c:pt idx="4037">
                  <c:v>147.28390337479999</c:v>
                </c:pt>
                <c:pt idx="4038">
                  <c:v>147.2894489036</c:v>
                </c:pt>
                <c:pt idx="4039">
                  <c:v>147.29407017759999</c:v>
                </c:pt>
                <c:pt idx="4040">
                  <c:v>147.29869145160001</c:v>
                </c:pt>
                <c:pt idx="4041">
                  <c:v>147.30331272559999</c:v>
                </c:pt>
                <c:pt idx="4042">
                  <c:v>147.30885825439998</c:v>
                </c:pt>
                <c:pt idx="4043">
                  <c:v>147.31347952839997</c:v>
                </c:pt>
                <c:pt idx="4044">
                  <c:v>147.31810080239995</c:v>
                </c:pt>
                <c:pt idx="4045">
                  <c:v>147.32272207639997</c:v>
                </c:pt>
                <c:pt idx="4046">
                  <c:v>147.32734335039999</c:v>
                </c:pt>
                <c:pt idx="4047">
                  <c:v>147.3319646244</c:v>
                </c:pt>
                <c:pt idx="4048">
                  <c:v>147.33658589839999</c:v>
                </c:pt>
                <c:pt idx="4049">
                  <c:v>147.3412071724</c:v>
                </c:pt>
                <c:pt idx="4050">
                  <c:v>147.34582844639999</c:v>
                </c:pt>
                <c:pt idx="4051">
                  <c:v>147.35044972039998</c:v>
                </c:pt>
                <c:pt idx="4052">
                  <c:v>147.35599524919996</c:v>
                </c:pt>
                <c:pt idx="4053">
                  <c:v>147.36061652319998</c:v>
                </c:pt>
                <c:pt idx="4054">
                  <c:v>147.3652377972</c:v>
                </c:pt>
                <c:pt idx="4055">
                  <c:v>147.36985907119998</c:v>
                </c:pt>
                <c:pt idx="4056">
                  <c:v>147.3754046</c:v>
                </c:pt>
                <c:pt idx="4057">
                  <c:v>147.38002587399998</c:v>
                </c:pt>
                <c:pt idx="4058">
                  <c:v>147.384647148</c:v>
                </c:pt>
                <c:pt idx="4059">
                  <c:v>147.38926842199999</c:v>
                </c:pt>
                <c:pt idx="4060">
                  <c:v>147.39481395079997</c:v>
                </c:pt>
                <c:pt idx="4061">
                  <c:v>147.40035947959996</c:v>
                </c:pt>
                <c:pt idx="4062">
                  <c:v>147.40590500839997</c:v>
                </c:pt>
                <c:pt idx="4063">
                  <c:v>147.41145053719998</c:v>
                </c:pt>
                <c:pt idx="4064">
                  <c:v>147.416996066</c:v>
                </c:pt>
                <c:pt idx="4065">
                  <c:v>147.42254159479998</c:v>
                </c:pt>
                <c:pt idx="4066">
                  <c:v>147.4271628688</c:v>
                </c:pt>
                <c:pt idx="4067">
                  <c:v>147.43178414279998</c:v>
                </c:pt>
                <c:pt idx="4068">
                  <c:v>147.4364054168</c:v>
                </c:pt>
                <c:pt idx="4069">
                  <c:v>147.44195094559998</c:v>
                </c:pt>
                <c:pt idx="4070">
                  <c:v>147.4474964744</c:v>
                </c:pt>
                <c:pt idx="4071">
                  <c:v>147.45304200320001</c:v>
                </c:pt>
                <c:pt idx="4072">
                  <c:v>147.45766327719997</c:v>
                </c:pt>
                <c:pt idx="4073">
                  <c:v>147.46228455119999</c:v>
                </c:pt>
                <c:pt idx="4074">
                  <c:v>147.46690582519997</c:v>
                </c:pt>
                <c:pt idx="4075">
                  <c:v>147.47245135399999</c:v>
                </c:pt>
                <c:pt idx="4076">
                  <c:v>147.47799688279997</c:v>
                </c:pt>
                <c:pt idx="4077">
                  <c:v>147.48261815679999</c:v>
                </c:pt>
                <c:pt idx="4078">
                  <c:v>147.48723943079997</c:v>
                </c:pt>
                <c:pt idx="4079">
                  <c:v>147.49186070479999</c:v>
                </c:pt>
                <c:pt idx="4080">
                  <c:v>147.4974062336</c:v>
                </c:pt>
                <c:pt idx="4081">
                  <c:v>147.50202750759996</c:v>
                </c:pt>
                <c:pt idx="4082">
                  <c:v>147.50664878159998</c:v>
                </c:pt>
                <c:pt idx="4083">
                  <c:v>147.51127005559997</c:v>
                </c:pt>
                <c:pt idx="4084">
                  <c:v>147.51681558439998</c:v>
                </c:pt>
                <c:pt idx="4085">
                  <c:v>147.52143685839997</c:v>
                </c:pt>
                <c:pt idx="4086">
                  <c:v>147.52605813239998</c:v>
                </c:pt>
                <c:pt idx="4087">
                  <c:v>147.5306794064</c:v>
                </c:pt>
                <c:pt idx="4088">
                  <c:v>147.53622493520001</c:v>
                </c:pt>
                <c:pt idx="4089">
                  <c:v>147.541770464</c:v>
                </c:pt>
                <c:pt idx="4090">
                  <c:v>147.54639173799998</c:v>
                </c:pt>
                <c:pt idx="4091">
                  <c:v>147.551013012</c:v>
                </c:pt>
                <c:pt idx="4092">
                  <c:v>147.55563428599999</c:v>
                </c:pt>
                <c:pt idx="4093">
                  <c:v>147.56117981479997</c:v>
                </c:pt>
                <c:pt idx="4094">
                  <c:v>147.56672534359998</c:v>
                </c:pt>
                <c:pt idx="4095">
                  <c:v>147.57134661759997</c:v>
                </c:pt>
                <c:pt idx="4096">
                  <c:v>147.57596789160002</c:v>
                </c:pt>
                <c:pt idx="4097">
                  <c:v>147.5805891656</c:v>
                </c:pt>
                <c:pt idx="4098">
                  <c:v>147.58613469439999</c:v>
                </c:pt>
                <c:pt idx="4099">
                  <c:v>147.5907559684</c:v>
                </c:pt>
                <c:pt idx="4100">
                  <c:v>147.59537724239999</c:v>
                </c:pt>
                <c:pt idx="4101">
                  <c:v>147.59999851639998</c:v>
                </c:pt>
                <c:pt idx="4102">
                  <c:v>147.60461979039997</c:v>
                </c:pt>
                <c:pt idx="4103">
                  <c:v>147.60924106439998</c:v>
                </c:pt>
                <c:pt idx="4104">
                  <c:v>147.6138623384</c:v>
                </c:pt>
                <c:pt idx="4105">
                  <c:v>147.61848361239998</c:v>
                </c:pt>
                <c:pt idx="4106">
                  <c:v>147.62310488639997</c:v>
                </c:pt>
                <c:pt idx="4107">
                  <c:v>147.62772616039999</c:v>
                </c:pt>
                <c:pt idx="4108">
                  <c:v>147.63327168919997</c:v>
                </c:pt>
                <c:pt idx="4109">
                  <c:v>147.63789296319999</c:v>
                </c:pt>
                <c:pt idx="4110">
                  <c:v>147.64251423719998</c:v>
                </c:pt>
                <c:pt idx="4111">
                  <c:v>147.64713551119996</c:v>
                </c:pt>
                <c:pt idx="4112">
                  <c:v>147.65175678519998</c:v>
                </c:pt>
                <c:pt idx="4113">
                  <c:v>147.65637805919999</c:v>
                </c:pt>
                <c:pt idx="4114">
                  <c:v>147.66099933319998</c:v>
                </c:pt>
                <c:pt idx="4115">
                  <c:v>147.6656206072</c:v>
                </c:pt>
                <c:pt idx="4116">
                  <c:v>147.67024188119998</c:v>
                </c:pt>
                <c:pt idx="4117">
                  <c:v>147.67486315519997</c:v>
                </c:pt>
                <c:pt idx="4118">
                  <c:v>147.68040868399999</c:v>
                </c:pt>
                <c:pt idx="4119">
                  <c:v>147.68502995799997</c:v>
                </c:pt>
                <c:pt idx="4120">
                  <c:v>147.68965123199999</c:v>
                </c:pt>
                <c:pt idx="4121">
                  <c:v>147.69427250599998</c:v>
                </c:pt>
                <c:pt idx="4122">
                  <c:v>147.69981803479999</c:v>
                </c:pt>
                <c:pt idx="4123">
                  <c:v>147.7044393088</c:v>
                </c:pt>
                <c:pt idx="4124">
                  <c:v>147.70906058279999</c:v>
                </c:pt>
              </c:numCache>
            </c:numRef>
          </c:yVal>
          <c:smooth val="0"/>
          <c:extLst>
            <c:ext xmlns:c16="http://schemas.microsoft.com/office/drawing/2014/chart" uri="{C3380CC4-5D6E-409C-BE32-E72D297353CC}">
              <c16:uniqueId val="{00000000-FC02-4843-A1B5-AB9D309F2536}"/>
            </c:ext>
          </c:extLst>
        </c:ser>
        <c:dLbls>
          <c:showLegendKey val="0"/>
          <c:showVal val="0"/>
          <c:showCatName val="0"/>
          <c:showSerName val="0"/>
          <c:showPercent val="0"/>
          <c:showBubbleSize val="0"/>
        </c:dLbls>
        <c:axId val="137851648"/>
        <c:axId val="137848512"/>
      </c:scatterChart>
      <c:valAx>
        <c:axId val="137851648"/>
        <c:scaling>
          <c:orientation val="minMax"/>
          <c:max val="5"/>
          <c:min val="3"/>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7848512"/>
        <c:crosses val="autoZero"/>
        <c:crossBetween val="midCat"/>
      </c:valAx>
      <c:valAx>
        <c:axId val="137848512"/>
        <c:scaling>
          <c:orientation val="maxMin"/>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depth ( ft bgs?) reference??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7851648"/>
        <c:crosses val="autoZero"/>
        <c:crossBetween val="midCat"/>
      </c:valAx>
      <c:spPr>
        <a:noFill/>
        <a:ln>
          <a:noFill/>
        </a:ln>
        <a:effectLst/>
      </c:spPr>
    </c:plotArea>
    <c:plotVisOnly val="1"/>
    <c:dispBlanksAs val="gap"/>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OSW-2</a:t>
            </a:r>
          </a:p>
          <a:p>
            <a:pPr>
              <a:defRPr sz="2800"/>
            </a:pPr>
            <a:r>
              <a:rPr lang="en-US" sz="2800"/>
              <a:t>comparison of packer to WF measurements</a:t>
            </a:r>
          </a:p>
        </c:rich>
      </c:tx>
      <c:layout>
        <c:manualLayout>
          <c:xMode val="edge"/>
          <c:yMode val="edge"/>
          <c:x val="0.16137973450829593"/>
          <c:y val="2.0875878349195538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45603674540684"/>
          <c:y val="0.25083333333333335"/>
          <c:w val="0.53239085739282588"/>
          <c:h val="0.54359580052493439"/>
        </c:manualLayout>
      </c:layout>
      <c:scatterChart>
        <c:scatterStyle val="lineMarker"/>
        <c:varyColors val="0"/>
        <c:ser>
          <c:idx val="0"/>
          <c:order val="0"/>
          <c:tx>
            <c:v>Water FLUTe measurements 2011-2013</c:v>
          </c:tx>
          <c:spPr>
            <a:ln w="19050" cap="rnd">
              <a:solidFill>
                <a:schemeClr val="accent1"/>
              </a:solidFill>
              <a:round/>
            </a:ln>
            <a:effectLst/>
          </c:spPr>
          <c:marker>
            <c:symbol val="circle"/>
            <c:size val="10"/>
            <c:spPr>
              <a:solidFill>
                <a:schemeClr val="accent1"/>
              </a:solidFill>
              <a:ln w="9525">
                <a:solidFill>
                  <a:schemeClr val="accent1"/>
                </a:solidFill>
              </a:ln>
              <a:effectLst/>
            </c:spPr>
          </c:marker>
          <c:dPt>
            <c:idx val="12"/>
            <c:marker>
              <c:symbol val="circle"/>
              <c:size val="10"/>
              <c:spPr>
                <a:solidFill>
                  <a:srgbClr val="FF0000"/>
                </a:solidFill>
                <a:ln w="9525">
                  <a:solidFill>
                    <a:schemeClr val="accent1"/>
                  </a:solidFill>
                </a:ln>
                <a:effectLst/>
              </c:spPr>
            </c:marker>
            <c:bubble3D val="0"/>
            <c:extLst>
              <c:ext xmlns:c16="http://schemas.microsoft.com/office/drawing/2014/chart" uri="{C3380CC4-5D6E-409C-BE32-E72D297353CC}">
                <c16:uniqueId val="{00000000-479E-4960-A772-CFCB0057E551}"/>
              </c:ext>
            </c:extLst>
          </c:dPt>
          <c:xVal>
            <c:numRef>
              <c:f>Sheet1!$C$5:$C$44</c:f>
              <c:numCache>
                <c:formatCode>General</c:formatCode>
                <c:ptCount val="40"/>
                <c:pt idx="0">
                  <c:v>75</c:v>
                </c:pt>
                <c:pt idx="1">
                  <c:v>75</c:v>
                </c:pt>
                <c:pt idx="2">
                  <c:v>75</c:v>
                </c:pt>
                <c:pt idx="3">
                  <c:v>75</c:v>
                </c:pt>
                <c:pt idx="6">
                  <c:v>195</c:v>
                </c:pt>
                <c:pt idx="7">
                  <c:v>195</c:v>
                </c:pt>
                <c:pt idx="8">
                  <c:v>195</c:v>
                </c:pt>
                <c:pt idx="9">
                  <c:v>195</c:v>
                </c:pt>
                <c:pt idx="11">
                  <c:v>255</c:v>
                </c:pt>
                <c:pt idx="12">
                  <c:v>255</c:v>
                </c:pt>
                <c:pt idx="13">
                  <c:v>255</c:v>
                </c:pt>
                <c:pt idx="14">
                  <c:v>255</c:v>
                </c:pt>
                <c:pt idx="15">
                  <c:v>255</c:v>
                </c:pt>
                <c:pt idx="17">
                  <c:v>330</c:v>
                </c:pt>
                <c:pt idx="18">
                  <c:v>320</c:v>
                </c:pt>
                <c:pt idx="19">
                  <c:v>320</c:v>
                </c:pt>
                <c:pt idx="20">
                  <c:v>320</c:v>
                </c:pt>
                <c:pt idx="21">
                  <c:v>320</c:v>
                </c:pt>
                <c:pt idx="23">
                  <c:v>350</c:v>
                </c:pt>
                <c:pt idx="24">
                  <c:v>370</c:v>
                </c:pt>
                <c:pt idx="27">
                  <c:v>385</c:v>
                </c:pt>
                <c:pt idx="28">
                  <c:v>385</c:v>
                </c:pt>
                <c:pt idx="29">
                  <c:v>385</c:v>
                </c:pt>
                <c:pt idx="30">
                  <c:v>385</c:v>
                </c:pt>
                <c:pt idx="32">
                  <c:v>424</c:v>
                </c:pt>
                <c:pt idx="33">
                  <c:v>457</c:v>
                </c:pt>
                <c:pt idx="35">
                  <c:v>474</c:v>
                </c:pt>
                <c:pt idx="36">
                  <c:v>473</c:v>
                </c:pt>
                <c:pt idx="37">
                  <c:v>473</c:v>
                </c:pt>
                <c:pt idx="38">
                  <c:v>473</c:v>
                </c:pt>
                <c:pt idx="39">
                  <c:v>473</c:v>
                </c:pt>
              </c:numCache>
            </c:numRef>
          </c:xVal>
          <c:yVal>
            <c:numRef>
              <c:f>Sheet1!$E$5:$E$44</c:f>
              <c:numCache>
                <c:formatCode>0.00</c:formatCode>
                <c:ptCount val="40"/>
                <c:pt idx="0">
                  <c:v>432.50699999999995</c:v>
                </c:pt>
                <c:pt idx="1">
                  <c:v>1185.4099999999999</c:v>
                </c:pt>
                <c:pt idx="2">
                  <c:v>116.64</c:v>
                </c:pt>
                <c:pt idx="3">
                  <c:v>91.260000000000019</c:v>
                </c:pt>
                <c:pt idx="6" formatCode="General">
                  <c:v>206.94</c:v>
                </c:pt>
                <c:pt idx="7" formatCode="General">
                  <c:v>963.93000000000018</c:v>
                </c:pt>
                <c:pt idx="8" formatCode="General">
                  <c:v>290.09200000000004</c:v>
                </c:pt>
                <c:pt idx="9" formatCode="General">
                  <c:v>111.97</c:v>
                </c:pt>
                <c:pt idx="12" formatCode="General">
                  <c:v>17.02</c:v>
                </c:pt>
                <c:pt idx="13" formatCode="General">
                  <c:v>618.87</c:v>
                </c:pt>
                <c:pt idx="14" formatCode="General">
                  <c:v>547.88</c:v>
                </c:pt>
                <c:pt idx="15" formatCode="General">
                  <c:v>426.98</c:v>
                </c:pt>
                <c:pt idx="18" formatCode="General">
                  <c:v>470.53500000000003</c:v>
                </c:pt>
                <c:pt idx="19" formatCode="General">
                  <c:v>599.67400000000009</c:v>
                </c:pt>
                <c:pt idx="20" formatCode="General">
                  <c:v>448.42199999999997</c:v>
                </c:pt>
                <c:pt idx="21" formatCode="General">
                  <c:v>543.51</c:v>
                </c:pt>
                <c:pt idx="23" formatCode="General">
                  <c:v>-1</c:v>
                </c:pt>
                <c:pt idx="24" formatCode="General">
                  <c:v>-1</c:v>
                </c:pt>
                <c:pt idx="27" formatCode="General">
                  <c:v>764.74</c:v>
                </c:pt>
                <c:pt idx="28" formatCode="General">
                  <c:v>745.33</c:v>
                </c:pt>
                <c:pt idx="29" formatCode="General">
                  <c:v>957.92</c:v>
                </c:pt>
                <c:pt idx="30" formatCode="General">
                  <c:v>1018.05</c:v>
                </c:pt>
                <c:pt idx="32" formatCode="General">
                  <c:v>-1</c:v>
                </c:pt>
                <c:pt idx="33" formatCode="General">
                  <c:v>-1</c:v>
                </c:pt>
                <c:pt idx="36" formatCode="General">
                  <c:v>43</c:v>
                </c:pt>
                <c:pt idx="37" formatCode="General">
                  <c:v>51</c:v>
                </c:pt>
                <c:pt idx="38" formatCode="General">
                  <c:v>19</c:v>
                </c:pt>
                <c:pt idx="39" formatCode="General">
                  <c:v>43</c:v>
                </c:pt>
              </c:numCache>
            </c:numRef>
          </c:yVal>
          <c:smooth val="0"/>
          <c:extLst>
            <c:ext xmlns:c16="http://schemas.microsoft.com/office/drawing/2014/chart" uri="{C3380CC4-5D6E-409C-BE32-E72D297353CC}">
              <c16:uniqueId val="{00000001-479E-4960-A772-CFCB0057E551}"/>
            </c:ext>
          </c:extLst>
        </c:ser>
        <c:ser>
          <c:idx val="1"/>
          <c:order val="1"/>
          <c:tx>
            <c:v>packer results 2011</c:v>
          </c:tx>
          <c:spPr>
            <a:ln w="19050" cap="rnd">
              <a:noFill/>
              <a:round/>
            </a:ln>
            <a:effectLst/>
          </c:spPr>
          <c:marker>
            <c:symbol val="circle"/>
            <c:size val="10"/>
            <c:spPr>
              <a:solidFill>
                <a:schemeClr val="accent2"/>
              </a:solidFill>
              <a:ln w="9525">
                <a:solidFill>
                  <a:schemeClr val="accent2"/>
                </a:solidFill>
              </a:ln>
              <a:effectLst/>
            </c:spPr>
          </c:marker>
          <c:xVal>
            <c:numRef>
              <c:f>Sheet1!$C$4:$C$44</c:f>
              <c:numCache>
                <c:formatCode>General</c:formatCode>
                <c:ptCount val="41"/>
                <c:pt idx="1">
                  <c:v>75</c:v>
                </c:pt>
                <c:pt idx="2">
                  <c:v>75</c:v>
                </c:pt>
                <c:pt idx="3">
                  <c:v>75</c:v>
                </c:pt>
                <c:pt idx="4">
                  <c:v>75</c:v>
                </c:pt>
                <c:pt idx="7">
                  <c:v>195</c:v>
                </c:pt>
                <c:pt idx="8">
                  <c:v>195</c:v>
                </c:pt>
                <c:pt idx="9">
                  <c:v>195</c:v>
                </c:pt>
                <c:pt idx="10">
                  <c:v>195</c:v>
                </c:pt>
                <c:pt idx="12">
                  <c:v>255</c:v>
                </c:pt>
                <c:pt idx="13">
                  <c:v>255</c:v>
                </c:pt>
                <c:pt idx="14">
                  <c:v>255</c:v>
                </c:pt>
                <c:pt idx="15">
                  <c:v>255</c:v>
                </c:pt>
                <c:pt idx="16">
                  <c:v>255</c:v>
                </c:pt>
                <c:pt idx="18">
                  <c:v>330</c:v>
                </c:pt>
                <c:pt idx="19">
                  <c:v>320</c:v>
                </c:pt>
                <c:pt idx="20">
                  <c:v>320</c:v>
                </c:pt>
                <c:pt idx="21">
                  <c:v>320</c:v>
                </c:pt>
                <c:pt idx="22">
                  <c:v>320</c:v>
                </c:pt>
                <c:pt idx="24">
                  <c:v>350</c:v>
                </c:pt>
                <c:pt idx="25">
                  <c:v>370</c:v>
                </c:pt>
                <c:pt idx="28">
                  <c:v>385</c:v>
                </c:pt>
                <c:pt idx="29">
                  <c:v>385</c:v>
                </c:pt>
                <c:pt idx="30">
                  <c:v>385</c:v>
                </c:pt>
                <c:pt idx="31">
                  <c:v>385</c:v>
                </c:pt>
                <c:pt idx="33">
                  <c:v>424</c:v>
                </c:pt>
                <c:pt idx="34">
                  <c:v>457</c:v>
                </c:pt>
                <c:pt idx="36">
                  <c:v>474</c:v>
                </c:pt>
                <c:pt idx="37">
                  <c:v>473</c:v>
                </c:pt>
                <c:pt idx="38">
                  <c:v>473</c:v>
                </c:pt>
                <c:pt idx="39">
                  <c:v>473</c:v>
                </c:pt>
                <c:pt idx="40">
                  <c:v>473</c:v>
                </c:pt>
              </c:numCache>
            </c:numRef>
          </c:xVal>
          <c:yVal>
            <c:numRef>
              <c:f>Sheet1!$D$4:$D$44</c:f>
              <c:numCache>
                <c:formatCode>General</c:formatCode>
                <c:ptCount val="41"/>
                <c:pt idx="0">
                  <c:v>-1</c:v>
                </c:pt>
                <c:pt idx="6">
                  <c:v>-1</c:v>
                </c:pt>
                <c:pt idx="12">
                  <c:v>416</c:v>
                </c:pt>
                <c:pt idx="18">
                  <c:v>400</c:v>
                </c:pt>
                <c:pt idx="24">
                  <c:v>418</c:v>
                </c:pt>
                <c:pt idx="25">
                  <c:v>404</c:v>
                </c:pt>
                <c:pt idx="27">
                  <c:v>-1</c:v>
                </c:pt>
                <c:pt idx="33">
                  <c:v>414</c:v>
                </c:pt>
                <c:pt idx="34">
                  <c:v>465</c:v>
                </c:pt>
                <c:pt idx="36" formatCode="0.00">
                  <c:v>483</c:v>
                </c:pt>
              </c:numCache>
            </c:numRef>
          </c:yVal>
          <c:smooth val="0"/>
          <c:extLst>
            <c:ext xmlns:c16="http://schemas.microsoft.com/office/drawing/2014/chart" uri="{C3380CC4-5D6E-409C-BE32-E72D297353CC}">
              <c16:uniqueId val="{00000002-479E-4960-A772-CFCB0057E551}"/>
            </c:ext>
          </c:extLst>
        </c:ser>
        <c:dLbls>
          <c:showLegendKey val="0"/>
          <c:showVal val="0"/>
          <c:showCatName val="0"/>
          <c:showSerName val="0"/>
          <c:showPercent val="0"/>
          <c:showBubbleSize val="0"/>
        </c:dLbls>
        <c:axId val="137846160"/>
        <c:axId val="137851256"/>
      </c:scatterChart>
      <c:valAx>
        <c:axId val="13784616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Ft below surface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851256"/>
        <c:crosses val="autoZero"/>
        <c:crossBetween val="midCat"/>
      </c:valAx>
      <c:valAx>
        <c:axId val="13785125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micrograms/liter</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7846160"/>
        <c:crosses val="autoZero"/>
        <c:crossBetween val="midCat"/>
      </c:valAx>
      <c:spPr>
        <a:noFill/>
        <a:ln>
          <a:noFill/>
        </a:ln>
        <a:effectLst/>
      </c:spPr>
    </c:plotArea>
    <c:legend>
      <c:legendPos val="r"/>
      <c:layout>
        <c:manualLayout>
          <c:xMode val="edge"/>
          <c:yMode val="edge"/>
          <c:x val="0.72281935306440359"/>
          <c:y val="0.18032454861877723"/>
          <c:w val="0.23551399825021871"/>
          <c:h val="0.4097244094488188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Sum of TCE samples below 70 </a:t>
            </a:r>
            <a:r>
              <a:rPr lang="en-US" sz="2000" dirty="0" err="1"/>
              <a:t>ft</a:t>
            </a:r>
            <a:r>
              <a:rPr lang="en-US" sz="2000" dirty="0"/>
              <a:t> in outflow zones</a:t>
            </a:r>
          </a:p>
        </c:rich>
      </c:tx>
      <c:layout>
        <c:manualLayout>
          <c:xMode val="edge"/>
          <c:yMode val="edge"/>
          <c:x val="0.12772900262467191"/>
          <c:y val="2.777777777777777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763648293963255"/>
          <c:y val="0.17171296296296296"/>
          <c:w val="0.72287729658792654"/>
          <c:h val="0.62271617089530473"/>
        </c:manualLayout>
      </c:layout>
      <c:scatterChart>
        <c:scatterStyle val="lineMarker"/>
        <c:varyColors val="0"/>
        <c:ser>
          <c:idx val="0"/>
          <c:order val="0"/>
          <c:tx>
            <c:v>TCE in ports 6-10 (outflow zones)</c:v>
          </c:tx>
          <c:spPr>
            <a:ln w="19050" cap="rnd">
              <a:solidFill>
                <a:schemeClr val="accent1"/>
              </a:solidFill>
              <a:round/>
            </a:ln>
            <a:effectLst/>
          </c:spPr>
          <c:marker>
            <c:symbol val="square"/>
            <c:size val="8"/>
            <c:spPr>
              <a:solidFill>
                <a:schemeClr val="accent1"/>
              </a:solidFill>
              <a:ln w="9525">
                <a:solidFill>
                  <a:schemeClr val="accent1"/>
                </a:solidFill>
              </a:ln>
              <a:effectLst/>
            </c:spPr>
          </c:marker>
          <c:xVal>
            <c:numRef>
              <c:f>'SWF results'!$W$7:$W$10</c:f>
              <c:numCache>
                <c:formatCode>General</c:formatCode>
                <c:ptCount val="4"/>
                <c:pt idx="0">
                  <c:v>0</c:v>
                </c:pt>
                <c:pt idx="1">
                  <c:v>4</c:v>
                </c:pt>
                <c:pt idx="2">
                  <c:v>9</c:v>
                </c:pt>
                <c:pt idx="3">
                  <c:v>17</c:v>
                </c:pt>
              </c:numCache>
            </c:numRef>
          </c:xVal>
          <c:yVal>
            <c:numRef>
              <c:f>'SWF results'!$Y$7:$Y$10</c:f>
              <c:numCache>
                <c:formatCode>General</c:formatCode>
                <c:ptCount val="4"/>
                <c:pt idx="0">
                  <c:v>69770</c:v>
                </c:pt>
                <c:pt idx="1">
                  <c:v>184890</c:v>
                </c:pt>
                <c:pt idx="2">
                  <c:v>128500</c:v>
                </c:pt>
                <c:pt idx="3">
                  <c:v>137680</c:v>
                </c:pt>
              </c:numCache>
            </c:numRef>
          </c:yVal>
          <c:smooth val="0"/>
          <c:extLst>
            <c:ext xmlns:c16="http://schemas.microsoft.com/office/drawing/2014/chart" uri="{C3380CC4-5D6E-409C-BE32-E72D297353CC}">
              <c16:uniqueId val="{00000000-369A-424D-8CCC-1099AD465A15}"/>
            </c:ext>
          </c:extLst>
        </c:ser>
        <c:dLbls>
          <c:showLegendKey val="0"/>
          <c:showVal val="0"/>
          <c:showCatName val="0"/>
          <c:showSerName val="0"/>
          <c:showPercent val="0"/>
          <c:showBubbleSize val="0"/>
        </c:dLbls>
        <c:axId val="137852040"/>
        <c:axId val="137849688"/>
      </c:scatterChart>
      <c:valAx>
        <c:axId val="137852040"/>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months after installation</a:t>
                </a:r>
              </a:p>
            </c:rich>
          </c:tx>
          <c:layout>
            <c:manualLayout>
              <c:xMode val="edge"/>
              <c:yMode val="edge"/>
              <c:x val="0.34685563647908235"/>
              <c:y val="0.87720717276172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7849688"/>
        <c:crosses val="autoZero"/>
        <c:crossBetween val="midCat"/>
      </c:valAx>
      <c:valAx>
        <c:axId val="137849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TCE (</a:t>
                </a:r>
                <a:r>
                  <a:rPr lang="en-US" sz="1600">
                    <a:latin typeface="Symbol" panose="05050102010706020507" pitchFamily="18" charset="2"/>
                  </a:rPr>
                  <a:t>m</a:t>
                </a:r>
                <a:r>
                  <a:rPr lang="en-US" sz="1600"/>
                  <a:t>g/l)</a:t>
                </a:r>
              </a:p>
            </c:rich>
          </c:tx>
          <c:layout>
            <c:manualLayout>
              <c:xMode val="edge"/>
              <c:yMode val="edge"/>
              <c:x val="1.141993507472259E-2"/>
              <c:y val="0.375987582538627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7852040"/>
        <c:crosses val="autoZero"/>
        <c:crossBetween val="midCat"/>
      </c:valAx>
      <c:spPr>
        <a:solidFill>
          <a:schemeClr val="bg1"/>
        </a:solidFill>
        <a:ln>
          <a:noFill/>
        </a:ln>
        <a:effectLst/>
      </c:spPr>
    </c:plotArea>
    <c:legend>
      <c:legendPos val="r"/>
      <c:layout>
        <c:manualLayout>
          <c:xMode val="edge"/>
          <c:yMode val="edge"/>
          <c:x val="0.49933174600630026"/>
          <c:y val="0.5062803162609365"/>
          <c:w val="0.33695552834538922"/>
          <c:h val="0.1550380145872732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BFAD0"/>
    </a:solidFill>
    <a:ln w="9525" cap="flat" cmpd="sng" algn="ctr">
      <a:solidFill>
        <a:schemeClr val="accent6">
          <a:lumMod val="20000"/>
          <a:lumOff val="80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0320642631918"/>
          <c:y val="0.12107431050617939"/>
          <c:w val="0.80268926023745468"/>
          <c:h val="0.82397550666460007"/>
        </c:manualLayout>
      </c:layout>
      <c:scatterChart>
        <c:scatterStyle val="lineMarker"/>
        <c:varyColors val="0"/>
        <c:ser>
          <c:idx val="1"/>
          <c:order val="0"/>
          <c:tx>
            <c:v> FACT TCE- 0.5 ft. samples Sept. 14, 2015</c:v>
          </c:tx>
          <c:spPr>
            <a:ln>
              <a:noFill/>
            </a:ln>
          </c:spPr>
          <c:marker>
            <c:symbol val="square"/>
            <c:size val="5"/>
            <c:spPr>
              <a:solidFill>
                <a:srgbClr val="C00000"/>
              </a:solidFill>
              <a:ln>
                <a:noFill/>
              </a:ln>
            </c:spPr>
          </c:marker>
          <c:dPt>
            <c:idx val="191"/>
            <c:marker>
              <c:spPr>
                <a:solidFill>
                  <a:srgbClr val="C00000"/>
                </a:solidFill>
                <a:ln w="12700">
                  <a:noFill/>
                </a:ln>
              </c:spPr>
            </c:marker>
            <c:bubble3D val="0"/>
            <c:extLst>
              <c:ext xmlns:c16="http://schemas.microsoft.com/office/drawing/2014/chart" uri="{C3380CC4-5D6E-409C-BE32-E72D297353CC}">
                <c16:uniqueId val="{00000000-D64A-4D81-B20A-2528EB550881}"/>
              </c:ext>
            </c:extLst>
          </c:dPt>
          <c:xVal>
            <c:numRef>
              <c:f>'Results- summary'!$AB$6:$AB$226</c:f>
              <c:numCache>
                <c:formatCode>General</c:formatCode>
                <c:ptCount val="221"/>
                <c:pt idx="0">
                  <c:v>949.18181818181279</c:v>
                </c:pt>
                <c:pt idx="1">
                  <c:v>374.99895866272743</c:v>
                </c:pt>
                <c:pt idx="2">
                  <c:v>322.39606746852087</c:v>
                </c:pt>
                <c:pt idx="3">
                  <c:v>938.60346056835328</c:v>
                </c:pt>
                <c:pt idx="4">
                  <c:v>1679.7884968553926</c:v>
                </c:pt>
                <c:pt idx="5">
                  <c:v>1896.7309816409961</c:v>
                </c:pt>
                <c:pt idx="6">
                  <c:v>5996.6796713829426</c:v>
                </c:pt>
                <c:pt idx="7">
                  <c:v>3550.0860561802447</c:v>
                </c:pt>
                <c:pt idx="8">
                  <c:v>1646.8296405332712</c:v>
                </c:pt>
                <c:pt idx="9">
                  <c:v>8732.892742578164</c:v>
                </c:pt>
                <c:pt idx="10">
                  <c:v>2313.9297972801132</c:v>
                </c:pt>
                <c:pt idx="11">
                  <c:v>6344.4149656845002</c:v>
                </c:pt>
                <c:pt idx="12">
                  <c:v>3663.5961942064405</c:v>
                </c:pt>
                <c:pt idx="13">
                  <c:v>2872.6155001418538</c:v>
                </c:pt>
                <c:pt idx="14">
                  <c:v>1531.2926627740489</c:v>
                </c:pt>
                <c:pt idx="15">
                  <c:v>5993.7886837693468</c:v>
                </c:pt>
                <c:pt idx="16">
                  <c:v>7312.7747477553648</c:v>
                </c:pt>
                <c:pt idx="17">
                  <c:v>6448.7501461076881</c:v>
                </c:pt>
                <c:pt idx="18">
                  <c:v>355.87152017764629</c:v>
                </c:pt>
                <c:pt idx="19">
                  <c:v>1085.1209110775912</c:v>
                </c:pt>
                <c:pt idx="20">
                  <c:v>903.92677115717709</c:v>
                </c:pt>
                <c:pt idx="21">
                  <c:v>3849.324263284007</c:v>
                </c:pt>
                <c:pt idx="22">
                  <c:v>7147.3752296945904</c:v>
                </c:pt>
                <c:pt idx="23">
                  <c:v>7387.2230031948884</c:v>
                </c:pt>
                <c:pt idx="24">
                  <c:v>2645.8779695628145</c:v>
                </c:pt>
                <c:pt idx="25">
                  <c:v>1925.8656430308474</c:v>
                </c:pt>
                <c:pt idx="26">
                  <c:v>1333.8621841417403</c:v>
                </c:pt>
                <c:pt idx="27">
                  <c:v>543.70879825758891</c:v>
                </c:pt>
                <c:pt idx="28">
                  <c:v>651.14422137483268</c:v>
                </c:pt>
                <c:pt idx="29">
                  <c:v>1972.587635360986</c:v>
                </c:pt>
                <c:pt idx="30">
                  <c:v>1396.1703774160151</c:v>
                </c:pt>
                <c:pt idx="31">
                  <c:v>2701.2226560959411</c:v>
                </c:pt>
                <c:pt idx="32">
                  <c:v>2053.1602921040662</c:v>
                </c:pt>
                <c:pt idx="33">
                  <c:v>1280.3750986288881</c:v>
                </c:pt>
                <c:pt idx="34">
                  <c:v>788.50268429635003</c:v>
                </c:pt>
                <c:pt idx="35">
                  <c:v>158.43782694576552</c:v>
                </c:pt>
                <c:pt idx="36">
                  <c:v>72.971310171508335</c:v>
                </c:pt>
                <c:pt idx="37">
                  <c:v>248.34297476978142</c:v>
                </c:pt>
                <c:pt idx="38">
                  <c:v>240.90846645367395</c:v>
                </c:pt>
                <c:pt idx="39">
                  <c:v>165.04672034948194</c:v>
                </c:pt>
                <c:pt idx="40">
                  <c:v>283.68462438858836</c:v>
                </c:pt>
                <c:pt idx="41">
                  <c:v>626.52086238660695</c:v>
                </c:pt>
                <c:pt idx="42">
                  <c:v>163.54021199343268</c:v>
                </c:pt>
                <c:pt idx="43">
                  <c:v>284.93615693489602</c:v>
                </c:pt>
                <c:pt idx="44">
                  <c:v>721.36348791428543</c:v>
                </c:pt>
                <c:pt idx="45">
                  <c:v>259.99330083723743</c:v>
                </c:pt>
                <c:pt idx="46">
                  <c:v>180.8168370022243</c:v>
                </c:pt>
                <c:pt idx="48">
                  <c:v>834.63834154509811</c:v>
                </c:pt>
                <c:pt idx="49">
                  <c:v>188.7969901395179</c:v>
                </c:pt>
                <c:pt idx="50">
                  <c:v>274.38081872741884</c:v>
                </c:pt>
                <c:pt idx="51">
                  <c:v>175.86643665217636</c:v>
                </c:pt>
                <c:pt idx="52">
                  <c:v>454.9239287243509</c:v>
                </c:pt>
                <c:pt idx="53">
                  <c:v>240.80658402555903</c:v>
                </c:pt>
                <c:pt idx="54">
                  <c:v>77.473539955119364</c:v>
                </c:pt>
                <c:pt idx="55">
                  <c:v>182.62288930581562</c:v>
                </c:pt>
                <c:pt idx="56">
                  <c:v>385.2903044185922</c:v>
                </c:pt>
                <c:pt idx="57">
                  <c:v>815.44678901355053</c:v>
                </c:pt>
                <c:pt idx="58">
                  <c:v>812.46601968641778</c:v>
                </c:pt>
                <c:pt idx="59">
                  <c:v>459.35165001390533</c:v>
                </c:pt>
                <c:pt idx="60">
                  <c:v>308.16619602184744</c:v>
                </c:pt>
                <c:pt idx="61">
                  <c:v>362.54084132055226</c:v>
                </c:pt>
                <c:pt idx="62">
                  <c:v>209.26538167862216</c:v>
                </c:pt>
                <c:pt idx="63">
                  <c:v>614.92690463347549</c:v>
                </c:pt>
                <c:pt idx="64">
                  <c:v>1055.1383230873885</c:v>
                </c:pt>
                <c:pt idx="65">
                  <c:v>304.55232377132836</c:v>
                </c:pt>
                <c:pt idx="66">
                  <c:v>514.47478677892468</c:v>
                </c:pt>
                <c:pt idx="67">
                  <c:v>57.883522595730952</c:v>
                </c:pt>
                <c:pt idx="68">
                  <c:v>108.6985642249507</c:v>
                </c:pt>
                <c:pt idx="69">
                  <c:v>625.22009544940988</c:v>
                </c:pt>
                <c:pt idx="70">
                  <c:v>164.79920309323271</c:v>
                </c:pt>
                <c:pt idx="71">
                  <c:v>337.32931511262728</c:v>
                </c:pt>
                <c:pt idx="72">
                  <c:v>162.19043522065962</c:v>
                </c:pt>
                <c:pt idx="73">
                  <c:v>1051.0747971969115</c:v>
                </c:pt>
                <c:pt idx="74">
                  <c:v>335.97346489054223</c:v>
                </c:pt>
                <c:pt idx="75">
                  <c:v>82.969371143574733</c:v>
                </c:pt>
                <c:pt idx="76">
                  <c:v>108.32999618520785</c:v>
                </c:pt>
                <c:pt idx="77">
                  <c:v>140.26687734407568</c:v>
                </c:pt>
                <c:pt idx="78">
                  <c:v>257.80142925917403</c:v>
                </c:pt>
                <c:pt idx="79">
                  <c:v>179.76285958061587</c:v>
                </c:pt>
                <c:pt idx="80">
                  <c:v>648.2758392920515</c:v>
                </c:pt>
                <c:pt idx="81">
                  <c:v>468.5070190725109</c:v>
                </c:pt>
                <c:pt idx="82">
                  <c:v>84.52392834042206</c:v>
                </c:pt>
                <c:pt idx="83">
                  <c:v>106.30267859424917</c:v>
                </c:pt>
                <c:pt idx="84">
                  <c:v>2530.1281948881815</c:v>
                </c:pt>
                <c:pt idx="85">
                  <c:v>119.00349849081263</c:v>
                </c:pt>
                <c:pt idx="86">
                  <c:v>104.86581142303477</c:v>
                </c:pt>
                <c:pt idx="87">
                  <c:v>374.73078451010906</c:v>
                </c:pt>
                <c:pt idx="88">
                  <c:v>2350.4554470871435</c:v>
                </c:pt>
                <c:pt idx="89">
                  <c:v>340.81482652549198</c:v>
                </c:pt>
                <c:pt idx="90">
                  <c:v>177.40073955744944</c:v>
                </c:pt>
                <c:pt idx="91">
                  <c:v>1984.6219284565971</c:v>
                </c:pt>
                <c:pt idx="92">
                  <c:v>973.07330677291054</c:v>
                </c:pt>
                <c:pt idx="93">
                  <c:v>238.66801023125015</c:v>
                </c:pt>
                <c:pt idx="94">
                  <c:v>1445.312003064907</c:v>
                </c:pt>
                <c:pt idx="95">
                  <c:v>544.29197152687641</c:v>
                </c:pt>
                <c:pt idx="96">
                  <c:v>273.58019654453182</c:v>
                </c:pt>
                <c:pt idx="97">
                  <c:v>273.3257248779309</c:v>
                </c:pt>
                <c:pt idx="98">
                  <c:v>1032.4891740782305</c:v>
                </c:pt>
                <c:pt idx="99">
                  <c:v>-3195.0789090534236</c:v>
                </c:pt>
                <c:pt idx="100">
                  <c:v>2847.9580755896914</c:v>
                </c:pt>
                <c:pt idx="101">
                  <c:v>714.83604527329703</c:v>
                </c:pt>
                <c:pt idx="102">
                  <c:v>4112.5020447284223</c:v>
                </c:pt>
                <c:pt idx="103">
                  <c:v>2580.8776162939303</c:v>
                </c:pt>
                <c:pt idx="104">
                  <c:v>771.37695949255146</c:v>
                </c:pt>
                <c:pt idx="105">
                  <c:v>230.51567302631963</c:v>
                </c:pt>
                <c:pt idx="106">
                  <c:v>273.30855751319166</c:v>
                </c:pt>
                <c:pt idx="107">
                  <c:v>409.2192172523981</c:v>
                </c:pt>
                <c:pt idx="108">
                  <c:v>466.09517249465227</c:v>
                </c:pt>
                <c:pt idx="109">
                  <c:v>173.67399481584178</c:v>
                </c:pt>
                <c:pt idx="110">
                  <c:v>196.89426568284492</c:v>
                </c:pt>
                <c:pt idx="111">
                  <c:v>192.02385537595325</c:v>
                </c:pt>
                <c:pt idx="112">
                  <c:v>208.9189894028232</c:v>
                </c:pt>
                <c:pt idx="113">
                  <c:v>175.56940168457615</c:v>
                </c:pt>
                <c:pt idx="114">
                  <c:v>107.71483258785943</c:v>
                </c:pt>
                <c:pt idx="115">
                  <c:v>78.7506709265175</c:v>
                </c:pt>
                <c:pt idx="116">
                  <c:v>211.73879276304027</c:v>
                </c:pt>
                <c:pt idx="117">
                  <c:v>209.74475455241205</c:v>
                </c:pt>
                <c:pt idx="118">
                  <c:v>344.79894419396248</c:v>
                </c:pt>
                <c:pt idx="119">
                  <c:v>123.17966147780584</c:v>
                </c:pt>
                <c:pt idx="120">
                  <c:v>226.29214545982546</c:v>
                </c:pt>
                <c:pt idx="121">
                  <c:v>35.608416040039359</c:v>
                </c:pt>
                <c:pt idx="122">
                  <c:v>76.342459813808802</c:v>
                </c:pt>
                <c:pt idx="123">
                  <c:v>300.08104054788936</c:v>
                </c:pt>
                <c:pt idx="124">
                  <c:v>1012.0707472178093</c:v>
                </c:pt>
                <c:pt idx="125">
                  <c:v>1273.7611665968188</c:v>
                </c:pt>
                <c:pt idx="126">
                  <c:v>571.49706605882602</c:v>
                </c:pt>
                <c:pt idx="127">
                  <c:v>433.42721119892377</c:v>
                </c:pt>
                <c:pt idx="128">
                  <c:v>6104.5143544975808</c:v>
                </c:pt>
                <c:pt idx="129">
                  <c:v>973.02599840255664</c:v>
                </c:pt>
                <c:pt idx="130">
                  <c:v>641.49343081307859</c:v>
                </c:pt>
                <c:pt idx="131">
                  <c:v>450.52959475365714</c:v>
                </c:pt>
                <c:pt idx="132">
                  <c:v>108.25018664523418</c:v>
                </c:pt>
                <c:pt idx="133">
                  <c:v>1152.1540505232035</c:v>
                </c:pt>
                <c:pt idx="134">
                  <c:v>1052.6079445781986</c:v>
                </c:pt>
                <c:pt idx="135">
                  <c:v>534.90953674121522</c:v>
                </c:pt>
                <c:pt idx="136">
                  <c:v>540.66131143857467</c:v>
                </c:pt>
                <c:pt idx="137">
                  <c:v>545.198843987028</c:v>
                </c:pt>
                <c:pt idx="138">
                  <c:v>1498.5133027229303</c:v>
                </c:pt>
                <c:pt idx="139">
                  <c:v>949.14081740671793</c:v>
                </c:pt>
                <c:pt idx="140">
                  <c:v>509.2026649206789</c:v>
                </c:pt>
                <c:pt idx="141">
                  <c:v>327.04732161874387</c:v>
                </c:pt>
                <c:pt idx="142">
                  <c:v>452.46471997744652</c:v>
                </c:pt>
                <c:pt idx="143">
                  <c:v>320.76588673154316</c:v>
                </c:pt>
                <c:pt idx="144">
                  <c:v>174.98395401713188</c:v>
                </c:pt>
                <c:pt idx="145">
                  <c:v>205.20290492091576</c:v>
                </c:pt>
                <c:pt idx="146">
                  <c:v>409.70274912836334</c:v>
                </c:pt>
                <c:pt idx="147">
                  <c:v>697.64525644989521</c:v>
                </c:pt>
                <c:pt idx="148">
                  <c:v>882.55693433017325</c:v>
                </c:pt>
                <c:pt idx="149">
                  <c:v>573.92881736570973</c:v>
                </c:pt>
                <c:pt idx="150">
                  <c:v>1043.5762387394627</c:v>
                </c:pt>
                <c:pt idx="151">
                  <c:v>516.65842490328384</c:v>
                </c:pt>
                <c:pt idx="152">
                  <c:v>1228.0582292213135</c:v>
                </c:pt>
                <c:pt idx="153">
                  <c:v>10147.021788892591</c:v>
                </c:pt>
                <c:pt idx="154">
                  <c:v>5912.3294851203618</c:v>
                </c:pt>
                <c:pt idx="155">
                  <c:v>12484.212146280295</c:v>
                </c:pt>
                <c:pt idx="156">
                  <c:v>28945.695168721668</c:v>
                </c:pt>
                <c:pt idx="157">
                  <c:v>50468.199382888546</c:v>
                </c:pt>
                <c:pt idx="158">
                  <c:v>84038.794029138517</c:v>
                </c:pt>
                <c:pt idx="159">
                  <c:v>42253.011024879968</c:v>
                </c:pt>
                <c:pt idx="160">
                  <c:v>68431.378789570124</c:v>
                </c:pt>
                <c:pt idx="161">
                  <c:v>6895.3291788084207</c:v>
                </c:pt>
                <c:pt idx="162">
                  <c:v>30623.7993042909</c:v>
                </c:pt>
                <c:pt idx="163">
                  <c:v>5876.2260432089279</c:v>
                </c:pt>
                <c:pt idx="164">
                  <c:v>2127.2867039488397</c:v>
                </c:pt>
                <c:pt idx="165">
                  <c:v>1714.6508547801113</c:v>
                </c:pt>
                <c:pt idx="166">
                  <c:v>1227.2135886543492</c:v>
                </c:pt>
                <c:pt idx="167">
                  <c:v>8952.0905528855583</c:v>
                </c:pt>
                <c:pt idx="168">
                  <c:v>10466.149875453517</c:v>
                </c:pt>
                <c:pt idx="169">
                  <c:v>4744.0414605524029</c:v>
                </c:pt>
                <c:pt idx="170">
                  <c:v>1253.4729253626413</c:v>
                </c:pt>
                <c:pt idx="171">
                  <c:v>2082.944195061968</c:v>
                </c:pt>
                <c:pt idx="172">
                  <c:v>4248.5330143934598</c:v>
                </c:pt>
                <c:pt idx="173">
                  <c:v>7239.1939509426629</c:v>
                </c:pt>
                <c:pt idx="174">
                  <c:v>1597.6244021885257</c:v>
                </c:pt>
                <c:pt idx="175">
                  <c:v>11071.191795038765</c:v>
                </c:pt>
                <c:pt idx="176">
                  <c:v>27742.92196007269</c:v>
                </c:pt>
                <c:pt idx="177">
                  <c:v>13646.186699705668</c:v>
                </c:pt>
                <c:pt idx="178">
                  <c:v>11663.930220160793</c:v>
                </c:pt>
                <c:pt idx="179">
                  <c:v>632.18793251261218</c:v>
                </c:pt>
                <c:pt idx="180">
                  <c:v>325.00333249677863</c:v>
                </c:pt>
                <c:pt idx="181">
                  <c:v>297.15931540268303</c:v>
                </c:pt>
                <c:pt idx="182">
                  <c:v>457.91788288920935</c:v>
                </c:pt>
                <c:pt idx="183">
                  <c:v>537.39669878927839</c:v>
                </c:pt>
                <c:pt idx="184">
                  <c:v>1789.1983502759188</c:v>
                </c:pt>
                <c:pt idx="185">
                  <c:v>925.16768340974875</c:v>
                </c:pt>
                <c:pt idx="186">
                  <c:v>1871.8148296059655</c:v>
                </c:pt>
                <c:pt idx="187">
                  <c:v>35708.64211837334</c:v>
                </c:pt>
                <c:pt idx="188">
                  <c:v>71231.896858831024</c:v>
                </c:pt>
                <c:pt idx="189">
                  <c:v>78309.108961573176</c:v>
                </c:pt>
                <c:pt idx="190">
                  <c:v>41871.959732045871</c:v>
                </c:pt>
                <c:pt idx="191">
                  <c:v>79870.736435437051</c:v>
                </c:pt>
                <c:pt idx="192">
                  <c:v>80817.200627144543</c:v>
                </c:pt>
                <c:pt idx="193">
                  <c:v>75139.516806722837</c:v>
                </c:pt>
                <c:pt idx="194">
                  <c:v>27563.250535066185</c:v>
                </c:pt>
                <c:pt idx="195">
                  <c:v>12219.896242723997</c:v>
                </c:pt>
                <c:pt idx="196">
                  <c:v>20275.343702045258</c:v>
                </c:pt>
                <c:pt idx="197">
                  <c:v>5091.6068429476318</c:v>
                </c:pt>
                <c:pt idx="198">
                  <c:v>7553.0925562091297</c:v>
                </c:pt>
                <c:pt idx="199">
                  <c:v>13535.1432638472</c:v>
                </c:pt>
                <c:pt idx="200">
                  <c:v>19640.867252897708</c:v>
                </c:pt>
                <c:pt idx="201">
                  <c:v>12641.050876173889</c:v>
                </c:pt>
                <c:pt idx="202">
                  <c:v>35104.281995224112</c:v>
                </c:pt>
                <c:pt idx="203">
                  <c:v>28766.744654945946</c:v>
                </c:pt>
                <c:pt idx="204">
                  <c:v>41865.119381266995</c:v>
                </c:pt>
                <c:pt idx="205">
                  <c:v>37126.587539384265</c:v>
                </c:pt>
                <c:pt idx="206">
                  <c:v>1507.9089852885261</c:v>
                </c:pt>
                <c:pt idx="207">
                  <c:v>1068.1047308263992</c:v>
                </c:pt>
                <c:pt idx="208">
                  <c:v>1417.6890133680856</c:v>
                </c:pt>
                <c:pt idx="209">
                  <c:v>711.17398985153125</c:v>
                </c:pt>
                <c:pt idx="210">
                  <c:v>43059.279715720295</c:v>
                </c:pt>
                <c:pt idx="211">
                  <c:v>6944.6847860813905</c:v>
                </c:pt>
                <c:pt idx="212">
                  <c:v>14358.278157132636</c:v>
                </c:pt>
                <c:pt idx="213">
                  <c:v>1128.7865861167572</c:v>
                </c:pt>
                <c:pt idx="214">
                  <c:v>156.38515272319435</c:v>
                </c:pt>
                <c:pt idx="215">
                  <c:v>2057.0336853746576</c:v>
                </c:pt>
                <c:pt idx="216">
                  <c:v>890.95256794149998</c:v>
                </c:pt>
                <c:pt idx="217">
                  <c:v>620.53688783660539</c:v>
                </c:pt>
                <c:pt idx="218">
                  <c:v>646.74697100024582</c:v>
                </c:pt>
                <c:pt idx="219">
                  <c:v>625.96519695070128</c:v>
                </c:pt>
                <c:pt idx="220">
                  <c:v>249.51871067182461</c:v>
                </c:pt>
              </c:numCache>
            </c:numRef>
          </c:xVal>
          <c:yVal>
            <c:numRef>
              <c:f>'Results- summary'!$AD$6:$AD$226</c:f>
              <c:numCache>
                <c:formatCode>General</c:formatCode>
                <c:ptCount val="221"/>
                <c:pt idx="0">
                  <c:v>33.15</c:v>
                </c:pt>
                <c:pt idx="1">
                  <c:v>33.65</c:v>
                </c:pt>
                <c:pt idx="2">
                  <c:v>34.15</c:v>
                </c:pt>
                <c:pt idx="3">
                  <c:v>34.65</c:v>
                </c:pt>
                <c:pt idx="4">
                  <c:v>35.15</c:v>
                </c:pt>
                <c:pt idx="5">
                  <c:v>35.65</c:v>
                </c:pt>
                <c:pt idx="6">
                  <c:v>36.15</c:v>
                </c:pt>
                <c:pt idx="7">
                  <c:v>36.65</c:v>
                </c:pt>
                <c:pt idx="8">
                  <c:v>37.15</c:v>
                </c:pt>
                <c:pt idx="9">
                  <c:v>37.65</c:v>
                </c:pt>
                <c:pt idx="10">
                  <c:v>38.15</c:v>
                </c:pt>
                <c:pt idx="11">
                  <c:v>38.65</c:v>
                </c:pt>
                <c:pt idx="12">
                  <c:v>39.15</c:v>
                </c:pt>
                <c:pt idx="13">
                  <c:v>39.65</c:v>
                </c:pt>
                <c:pt idx="14">
                  <c:v>40.65</c:v>
                </c:pt>
                <c:pt idx="15">
                  <c:v>41.15</c:v>
                </c:pt>
                <c:pt idx="16">
                  <c:v>41.65</c:v>
                </c:pt>
                <c:pt idx="17">
                  <c:v>42.15</c:v>
                </c:pt>
                <c:pt idx="18">
                  <c:v>42.65</c:v>
                </c:pt>
                <c:pt idx="19">
                  <c:v>43.15</c:v>
                </c:pt>
                <c:pt idx="20">
                  <c:v>43.65</c:v>
                </c:pt>
                <c:pt idx="21">
                  <c:v>44.15</c:v>
                </c:pt>
                <c:pt idx="22">
                  <c:v>44.65</c:v>
                </c:pt>
                <c:pt idx="23">
                  <c:v>45.15</c:v>
                </c:pt>
                <c:pt idx="24">
                  <c:v>45.65</c:v>
                </c:pt>
                <c:pt idx="25">
                  <c:v>46.15</c:v>
                </c:pt>
                <c:pt idx="26">
                  <c:v>46.65</c:v>
                </c:pt>
                <c:pt idx="27">
                  <c:v>47.15</c:v>
                </c:pt>
                <c:pt idx="28">
                  <c:v>48.15</c:v>
                </c:pt>
                <c:pt idx="29">
                  <c:v>48.65</c:v>
                </c:pt>
                <c:pt idx="30">
                  <c:v>49.15</c:v>
                </c:pt>
                <c:pt idx="31">
                  <c:v>49.65</c:v>
                </c:pt>
                <c:pt idx="32">
                  <c:v>50.15</c:v>
                </c:pt>
                <c:pt idx="33">
                  <c:v>50.65</c:v>
                </c:pt>
                <c:pt idx="34">
                  <c:v>51.15</c:v>
                </c:pt>
                <c:pt idx="35">
                  <c:v>51.65</c:v>
                </c:pt>
                <c:pt idx="36">
                  <c:v>52.15</c:v>
                </c:pt>
                <c:pt idx="37">
                  <c:v>52.65</c:v>
                </c:pt>
                <c:pt idx="38">
                  <c:v>53.15</c:v>
                </c:pt>
                <c:pt idx="39">
                  <c:v>53.65</c:v>
                </c:pt>
                <c:pt idx="40">
                  <c:v>54.15</c:v>
                </c:pt>
                <c:pt idx="41">
                  <c:v>54.65</c:v>
                </c:pt>
                <c:pt idx="42">
                  <c:v>55.15</c:v>
                </c:pt>
                <c:pt idx="43">
                  <c:v>55.65</c:v>
                </c:pt>
                <c:pt idx="44">
                  <c:v>56.15</c:v>
                </c:pt>
                <c:pt idx="45">
                  <c:v>56.65</c:v>
                </c:pt>
                <c:pt idx="46">
                  <c:v>57.15</c:v>
                </c:pt>
                <c:pt idx="47">
                  <c:v>58.15</c:v>
                </c:pt>
                <c:pt idx="48">
                  <c:v>58.65</c:v>
                </c:pt>
                <c:pt idx="49">
                  <c:v>59.15</c:v>
                </c:pt>
                <c:pt idx="50">
                  <c:v>59.65</c:v>
                </c:pt>
                <c:pt idx="51">
                  <c:v>60.15</c:v>
                </c:pt>
                <c:pt idx="52">
                  <c:v>60.65</c:v>
                </c:pt>
                <c:pt idx="53">
                  <c:v>61.15</c:v>
                </c:pt>
                <c:pt idx="54">
                  <c:v>61.65</c:v>
                </c:pt>
                <c:pt idx="55">
                  <c:v>62.15</c:v>
                </c:pt>
                <c:pt idx="56">
                  <c:v>63.15</c:v>
                </c:pt>
                <c:pt idx="57">
                  <c:v>63.65</c:v>
                </c:pt>
                <c:pt idx="58">
                  <c:v>64.150000000000006</c:v>
                </c:pt>
                <c:pt idx="59">
                  <c:v>64.650000000000006</c:v>
                </c:pt>
                <c:pt idx="60">
                  <c:v>65.150000000000006</c:v>
                </c:pt>
                <c:pt idx="61">
                  <c:v>65.650000000000006</c:v>
                </c:pt>
                <c:pt idx="62">
                  <c:v>66.150000000000006</c:v>
                </c:pt>
                <c:pt idx="63">
                  <c:v>66.650000000000006</c:v>
                </c:pt>
                <c:pt idx="64">
                  <c:v>67.150000000000006</c:v>
                </c:pt>
                <c:pt idx="65">
                  <c:v>67.650000000000006</c:v>
                </c:pt>
                <c:pt idx="66">
                  <c:v>68.150000000000006</c:v>
                </c:pt>
                <c:pt idx="67">
                  <c:v>68.650000000000006</c:v>
                </c:pt>
                <c:pt idx="68">
                  <c:v>69.150000000000006</c:v>
                </c:pt>
                <c:pt idx="69">
                  <c:v>69.650000000000006</c:v>
                </c:pt>
                <c:pt idx="70">
                  <c:v>70.650000000000006</c:v>
                </c:pt>
                <c:pt idx="71">
                  <c:v>71.150000000000006</c:v>
                </c:pt>
                <c:pt idx="72">
                  <c:v>71.650000000000006</c:v>
                </c:pt>
                <c:pt idx="73">
                  <c:v>72.150000000000006</c:v>
                </c:pt>
                <c:pt idx="74">
                  <c:v>72.650000000000006</c:v>
                </c:pt>
                <c:pt idx="75">
                  <c:v>73.150000000000006</c:v>
                </c:pt>
                <c:pt idx="76">
                  <c:v>73.650000000000006</c:v>
                </c:pt>
                <c:pt idx="77">
                  <c:v>74.150000000000006</c:v>
                </c:pt>
                <c:pt idx="78">
                  <c:v>74.650000000000006</c:v>
                </c:pt>
                <c:pt idx="79">
                  <c:v>75.150000000000006</c:v>
                </c:pt>
                <c:pt idx="80">
                  <c:v>75.650000000000006</c:v>
                </c:pt>
                <c:pt idx="81">
                  <c:v>76.150000000000006</c:v>
                </c:pt>
                <c:pt idx="82">
                  <c:v>76.650000000000006</c:v>
                </c:pt>
                <c:pt idx="83">
                  <c:v>77.150000000000006</c:v>
                </c:pt>
                <c:pt idx="84">
                  <c:v>77.650000000000006</c:v>
                </c:pt>
                <c:pt idx="85">
                  <c:v>78.150000000000006</c:v>
                </c:pt>
                <c:pt idx="86">
                  <c:v>78.650000000000006</c:v>
                </c:pt>
                <c:pt idx="87">
                  <c:v>79.150000000000006</c:v>
                </c:pt>
                <c:pt idx="88">
                  <c:v>79.650000000000006</c:v>
                </c:pt>
                <c:pt idx="89">
                  <c:v>80.650000000000006</c:v>
                </c:pt>
                <c:pt idx="90">
                  <c:v>81.150000000000006</c:v>
                </c:pt>
                <c:pt idx="91">
                  <c:v>81.650000000000006</c:v>
                </c:pt>
                <c:pt idx="92">
                  <c:v>82.15</c:v>
                </c:pt>
                <c:pt idx="93">
                  <c:v>82.65</c:v>
                </c:pt>
                <c:pt idx="94">
                  <c:v>83.15</c:v>
                </c:pt>
                <c:pt idx="95">
                  <c:v>83.65</c:v>
                </c:pt>
                <c:pt idx="96">
                  <c:v>84.15</c:v>
                </c:pt>
                <c:pt idx="97">
                  <c:v>84.65</c:v>
                </c:pt>
                <c:pt idx="98">
                  <c:v>85.15</c:v>
                </c:pt>
                <c:pt idx="99">
                  <c:v>85.65</c:v>
                </c:pt>
                <c:pt idx="100">
                  <c:v>86.15</c:v>
                </c:pt>
                <c:pt idx="101">
                  <c:v>86.65</c:v>
                </c:pt>
                <c:pt idx="102">
                  <c:v>87.15</c:v>
                </c:pt>
                <c:pt idx="103">
                  <c:v>87.65</c:v>
                </c:pt>
                <c:pt idx="104">
                  <c:v>88.15</c:v>
                </c:pt>
                <c:pt idx="105">
                  <c:v>88.65</c:v>
                </c:pt>
                <c:pt idx="106">
                  <c:v>89.15</c:v>
                </c:pt>
                <c:pt idx="107">
                  <c:v>89.65</c:v>
                </c:pt>
                <c:pt idx="108">
                  <c:v>90.65</c:v>
                </c:pt>
                <c:pt idx="109">
                  <c:v>91.15</c:v>
                </c:pt>
                <c:pt idx="110">
                  <c:v>91.65</c:v>
                </c:pt>
                <c:pt idx="111">
                  <c:v>92.15</c:v>
                </c:pt>
                <c:pt idx="112">
                  <c:v>92.65</c:v>
                </c:pt>
                <c:pt idx="113">
                  <c:v>93.15</c:v>
                </c:pt>
                <c:pt idx="114">
                  <c:v>93.65</c:v>
                </c:pt>
                <c:pt idx="115">
                  <c:v>94.15</c:v>
                </c:pt>
                <c:pt idx="116">
                  <c:v>94.65</c:v>
                </c:pt>
                <c:pt idx="117">
                  <c:v>95.15</c:v>
                </c:pt>
                <c:pt idx="118">
                  <c:v>95.65</c:v>
                </c:pt>
                <c:pt idx="119">
                  <c:v>96.15</c:v>
                </c:pt>
                <c:pt idx="120">
                  <c:v>96.65</c:v>
                </c:pt>
                <c:pt idx="121">
                  <c:v>97.15</c:v>
                </c:pt>
                <c:pt idx="122">
                  <c:v>97.65</c:v>
                </c:pt>
                <c:pt idx="123">
                  <c:v>98.15</c:v>
                </c:pt>
                <c:pt idx="124">
                  <c:v>98.65</c:v>
                </c:pt>
                <c:pt idx="125">
                  <c:v>99.15</c:v>
                </c:pt>
                <c:pt idx="126">
                  <c:v>99.65</c:v>
                </c:pt>
                <c:pt idx="127">
                  <c:v>100.15</c:v>
                </c:pt>
                <c:pt idx="128">
                  <c:v>100.65</c:v>
                </c:pt>
                <c:pt idx="129">
                  <c:v>101.15</c:v>
                </c:pt>
                <c:pt idx="130">
                  <c:v>101.65</c:v>
                </c:pt>
                <c:pt idx="131">
                  <c:v>102.15</c:v>
                </c:pt>
                <c:pt idx="132">
                  <c:v>102.65</c:v>
                </c:pt>
                <c:pt idx="133">
                  <c:v>103.15</c:v>
                </c:pt>
                <c:pt idx="134">
                  <c:v>103.65</c:v>
                </c:pt>
                <c:pt idx="135">
                  <c:v>104.15</c:v>
                </c:pt>
                <c:pt idx="136">
                  <c:v>104.65</c:v>
                </c:pt>
                <c:pt idx="137">
                  <c:v>105.15</c:v>
                </c:pt>
                <c:pt idx="138">
                  <c:v>105.65</c:v>
                </c:pt>
                <c:pt idx="139">
                  <c:v>106.15</c:v>
                </c:pt>
                <c:pt idx="140">
                  <c:v>106.65</c:v>
                </c:pt>
                <c:pt idx="141">
                  <c:v>107.15</c:v>
                </c:pt>
                <c:pt idx="142">
                  <c:v>107.65</c:v>
                </c:pt>
                <c:pt idx="143">
                  <c:v>108.15</c:v>
                </c:pt>
                <c:pt idx="144">
                  <c:v>108.65</c:v>
                </c:pt>
                <c:pt idx="145">
                  <c:v>109.15</c:v>
                </c:pt>
                <c:pt idx="146">
                  <c:v>109.65</c:v>
                </c:pt>
                <c:pt idx="147">
                  <c:v>110.15</c:v>
                </c:pt>
                <c:pt idx="148">
                  <c:v>110.65</c:v>
                </c:pt>
                <c:pt idx="149">
                  <c:v>111.15</c:v>
                </c:pt>
                <c:pt idx="150">
                  <c:v>111.65</c:v>
                </c:pt>
                <c:pt idx="151">
                  <c:v>112.15</c:v>
                </c:pt>
                <c:pt idx="152">
                  <c:v>112.65</c:v>
                </c:pt>
                <c:pt idx="153">
                  <c:v>113.15</c:v>
                </c:pt>
                <c:pt idx="154">
                  <c:v>113.65</c:v>
                </c:pt>
                <c:pt idx="155">
                  <c:v>114.15</c:v>
                </c:pt>
                <c:pt idx="156">
                  <c:v>114.65</c:v>
                </c:pt>
                <c:pt idx="157">
                  <c:v>115.15</c:v>
                </c:pt>
                <c:pt idx="158">
                  <c:v>115.65</c:v>
                </c:pt>
                <c:pt idx="159">
                  <c:v>116.15</c:v>
                </c:pt>
                <c:pt idx="160">
                  <c:v>116.65</c:v>
                </c:pt>
                <c:pt idx="161">
                  <c:v>117.15</c:v>
                </c:pt>
                <c:pt idx="162">
                  <c:v>117.65</c:v>
                </c:pt>
                <c:pt idx="163">
                  <c:v>118.15</c:v>
                </c:pt>
                <c:pt idx="164">
                  <c:v>118.65</c:v>
                </c:pt>
                <c:pt idx="165">
                  <c:v>119.15</c:v>
                </c:pt>
                <c:pt idx="166">
                  <c:v>119.65</c:v>
                </c:pt>
                <c:pt idx="167">
                  <c:v>120.65</c:v>
                </c:pt>
                <c:pt idx="168">
                  <c:v>121.15</c:v>
                </c:pt>
                <c:pt idx="169">
                  <c:v>121.65</c:v>
                </c:pt>
                <c:pt idx="170">
                  <c:v>122.15</c:v>
                </c:pt>
                <c:pt idx="171">
                  <c:v>122.65</c:v>
                </c:pt>
                <c:pt idx="172">
                  <c:v>123.15</c:v>
                </c:pt>
                <c:pt idx="173">
                  <c:v>123.65</c:v>
                </c:pt>
                <c:pt idx="174">
                  <c:v>124.15</c:v>
                </c:pt>
                <c:pt idx="175">
                  <c:v>124.65</c:v>
                </c:pt>
                <c:pt idx="176">
                  <c:v>125.15</c:v>
                </c:pt>
                <c:pt idx="177">
                  <c:v>125.65</c:v>
                </c:pt>
                <c:pt idx="178">
                  <c:v>126.15</c:v>
                </c:pt>
                <c:pt idx="179">
                  <c:v>126.65</c:v>
                </c:pt>
                <c:pt idx="180">
                  <c:v>127.15</c:v>
                </c:pt>
                <c:pt idx="181">
                  <c:v>127.65</c:v>
                </c:pt>
                <c:pt idx="182">
                  <c:v>128.15</c:v>
                </c:pt>
                <c:pt idx="183">
                  <c:v>128.65</c:v>
                </c:pt>
                <c:pt idx="184">
                  <c:v>129.15</c:v>
                </c:pt>
                <c:pt idx="185">
                  <c:v>129.65</c:v>
                </c:pt>
                <c:pt idx="186">
                  <c:v>130.15</c:v>
                </c:pt>
                <c:pt idx="187">
                  <c:v>130.65</c:v>
                </c:pt>
                <c:pt idx="188">
                  <c:v>131.15</c:v>
                </c:pt>
                <c:pt idx="189">
                  <c:v>131.65</c:v>
                </c:pt>
                <c:pt idx="190">
                  <c:v>132.15</c:v>
                </c:pt>
                <c:pt idx="191">
                  <c:v>132.65</c:v>
                </c:pt>
                <c:pt idx="192">
                  <c:v>133.15</c:v>
                </c:pt>
                <c:pt idx="193">
                  <c:v>133.65</c:v>
                </c:pt>
                <c:pt idx="194">
                  <c:v>134.15</c:v>
                </c:pt>
                <c:pt idx="195">
                  <c:v>134.65</c:v>
                </c:pt>
                <c:pt idx="196">
                  <c:v>135.15</c:v>
                </c:pt>
                <c:pt idx="197">
                  <c:v>135.65</c:v>
                </c:pt>
                <c:pt idx="198">
                  <c:v>136.15</c:v>
                </c:pt>
                <c:pt idx="199">
                  <c:v>136.65</c:v>
                </c:pt>
                <c:pt idx="200">
                  <c:v>137.15</c:v>
                </c:pt>
                <c:pt idx="201">
                  <c:v>137.65</c:v>
                </c:pt>
                <c:pt idx="202">
                  <c:v>138.15</c:v>
                </c:pt>
                <c:pt idx="203">
                  <c:v>138.65</c:v>
                </c:pt>
                <c:pt idx="204">
                  <c:v>139.15</c:v>
                </c:pt>
                <c:pt idx="205">
                  <c:v>139.65</c:v>
                </c:pt>
                <c:pt idx="206">
                  <c:v>140.65</c:v>
                </c:pt>
                <c:pt idx="207">
                  <c:v>141.15</c:v>
                </c:pt>
                <c:pt idx="208">
                  <c:v>141.65</c:v>
                </c:pt>
                <c:pt idx="209">
                  <c:v>142.15</c:v>
                </c:pt>
                <c:pt idx="210">
                  <c:v>142.65</c:v>
                </c:pt>
                <c:pt idx="211">
                  <c:v>143.15</c:v>
                </c:pt>
                <c:pt idx="212">
                  <c:v>143.65</c:v>
                </c:pt>
                <c:pt idx="213">
                  <c:v>144.15</c:v>
                </c:pt>
                <c:pt idx="214">
                  <c:v>144.65</c:v>
                </c:pt>
                <c:pt idx="215">
                  <c:v>145.15</c:v>
                </c:pt>
                <c:pt idx="216">
                  <c:v>145.65</c:v>
                </c:pt>
                <c:pt idx="217">
                  <c:v>146.15</c:v>
                </c:pt>
                <c:pt idx="218">
                  <c:v>146.65</c:v>
                </c:pt>
                <c:pt idx="219">
                  <c:v>147.15</c:v>
                </c:pt>
                <c:pt idx="220">
                  <c:v>147.65</c:v>
                </c:pt>
              </c:numCache>
            </c:numRef>
          </c:yVal>
          <c:smooth val="0"/>
          <c:extLst>
            <c:ext xmlns:c16="http://schemas.microsoft.com/office/drawing/2014/chart" uri="{C3380CC4-5D6E-409C-BE32-E72D297353CC}">
              <c16:uniqueId val="{00000001-D64A-4D81-B20A-2528EB550881}"/>
            </c:ext>
          </c:extLst>
        </c:ser>
        <c:ser>
          <c:idx val="4"/>
          <c:order val="1"/>
          <c:tx>
            <c:v>SWF water samples July 11, 2016</c:v>
          </c:tx>
          <c:spPr>
            <a:ln w="28575">
              <a:solidFill>
                <a:srgbClr val="000000"/>
              </a:solidFill>
            </a:ln>
          </c:spPr>
          <c:marker>
            <c:symbol val="diamond"/>
            <c:size val="7"/>
            <c:spPr>
              <a:solidFill>
                <a:schemeClr val="tx1"/>
              </a:solidFill>
            </c:spPr>
          </c:marker>
          <c:dPt>
            <c:idx val="0"/>
            <c:bubble3D val="0"/>
            <c:spPr>
              <a:ln w="28575">
                <a:noFill/>
              </a:ln>
            </c:spPr>
            <c:extLst>
              <c:ext xmlns:c16="http://schemas.microsoft.com/office/drawing/2014/chart" uri="{C3380CC4-5D6E-409C-BE32-E72D297353CC}">
                <c16:uniqueId val="{00000003-D64A-4D81-B20A-2528EB550881}"/>
              </c:ext>
            </c:extLst>
          </c:dPt>
          <c:dPt>
            <c:idx val="2"/>
            <c:bubble3D val="0"/>
            <c:spPr>
              <a:ln w="28575">
                <a:noFill/>
              </a:ln>
            </c:spPr>
            <c:extLst>
              <c:ext xmlns:c16="http://schemas.microsoft.com/office/drawing/2014/chart" uri="{C3380CC4-5D6E-409C-BE32-E72D297353CC}">
                <c16:uniqueId val="{00000005-D64A-4D81-B20A-2528EB550881}"/>
              </c:ext>
            </c:extLst>
          </c:dPt>
          <c:dPt>
            <c:idx val="4"/>
            <c:bubble3D val="0"/>
            <c:spPr>
              <a:ln w="28575">
                <a:noFill/>
              </a:ln>
            </c:spPr>
            <c:extLst>
              <c:ext xmlns:c16="http://schemas.microsoft.com/office/drawing/2014/chart" uri="{C3380CC4-5D6E-409C-BE32-E72D297353CC}">
                <c16:uniqueId val="{00000007-D64A-4D81-B20A-2528EB550881}"/>
              </c:ext>
            </c:extLst>
          </c:dPt>
          <c:dPt>
            <c:idx val="6"/>
            <c:bubble3D val="0"/>
            <c:spPr>
              <a:ln w="28575">
                <a:noFill/>
              </a:ln>
            </c:spPr>
            <c:extLst>
              <c:ext xmlns:c16="http://schemas.microsoft.com/office/drawing/2014/chart" uri="{C3380CC4-5D6E-409C-BE32-E72D297353CC}">
                <c16:uniqueId val="{00000009-D64A-4D81-B20A-2528EB550881}"/>
              </c:ext>
            </c:extLst>
          </c:dPt>
          <c:dPt>
            <c:idx val="8"/>
            <c:bubble3D val="0"/>
            <c:spPr>
              <a:ln w="28575">
                <a:noFill/>
              </a:ln>
            </c:spPr>
            <c:extLst>
              <c:ext xmlns:c16="http://schemas.microsoft.com/office/drawing/2014/chart" uri="{C3380CC4-5D6E-409C-BE32-E72D297353CC}">
                <c16:uniqueId val="{0000000B-D64A-4D81-B20A-2528EB550881}"/>
              </c:ext>
            </c:extLst>
          </c:dPt>
          <c:dPt>
            <c:idx val="10"/>
            <c:bubble3D val="0"/>
            <c:spPr>
              <a:ln w="28575">
                <a:noFill/>
              </a:ln>
            </c:spPr>
            <c:extLst>
              <c:ext xmlns:c16="http://schemas.microsoft.com/office/drawing/2014/chart" uri="{C3380CC4-5D6E-409C-BE32-E72D297353CC}">
                <c16:uniqueId val="{0000000D-D64A-4D81-B20A-2528EB550881}"/>
              </c:ext>
            </c:extLst>
          </c:dPt>
          <c:dPt>
            <c:idx val="12"/>
            <c:bubble3D val="0"/>
            <c:spPr>
              <a:ln w="28575">
                <a:noFill/>
              </a:ln>
            </c:spPr>
            <c:extLst>
              <c:ext xmlns:c16="http://schemas.microsoft.com/office/drawing/2014/chart" uri="{C3380CC4-5D6E-409C-BE32-E72D297353CC}">
                <c16:uniqueId val="{0000000F-D64A-4D81-B20A-2528EB550881}"/>
              </c:ext>
            </c:extLst>
          </c:dPt>
          <c:dPt>
            <c:idx val="14"/>
            <c:bubble3D val="0"/>
            <c:spPr>
              <a:ln w="28575">
                <a:noFill/>
              </a:ln>
            </c:spPr>
            <c:extLst>
              <c:ext xmlns:c16="http://schemas.microsoft.com/office/drawing/2014/chart" uri="{C3380CC4-5D6E-409C-BE32-E72D297353CC}">
                <c16:uniqueId val="{00000011-D64A-4D81-B20A-2528EB550881}"/>
              </c:ext>
            </c:extLst>
          </c:dPt>
          <c:dPt>
            <c:idx val="16"/>
            <c:bubble3D val="0"/>
            <c:spPr>
              <a:ln w="28575">
                <a:noFill/>
              </a:ln>
            </c:spPr>
            <c:extLst>
              <c:ext xmlns:c16="http://schemas.microsoft.com/office/drawing/2014/chart" uri="{C3380CC4-5D6E-409C-BE32-E72D297353CC}">
                <c16:uniqueId val="{00000013-D64A-4D81-B20A-2528EB550881}"/>
              </c:ext>
            </c:extLst>
          </c:dPt>
          <c:dPt>
            <c:idx val="18"/>
            <c:bubble3D val="0"/>
            <c:spPr>
              <a:ln w="28575">
                <a:noFill/>
              </a:ln>
            </c:spPr>
            <c:extLst>
              <c:ext xmlns:c16="http://schemas.microsoft.com/office/drawing/2014/chart" uri="{C3380CC4-5D6E-409C-BE32-E72D297353CC}">
                <c16:uniqueId val="{00000015-D64A-4D81-B20A-2528EB550881}"/>
              </c:ext>
            </c:extLst>
          </c:dPt>
          <c:xVal>
            <c:numRef>
              <c:f>'Results- summary'!$AL$142:$AL$161</c:f>
              <c:numCache>
                <c:formatCode>General</c:formatCode>
                <c:ptCount val="20"/>
                <c:pt idx="0">
                  <c:v>3980</c:v>
                </c:pt>
                <c:pt idx="1">
                  <c:v>3980</c:v>
                </c:pt>
                <c:pt idx="2">
                  <c:v>568</c:v>
                </c:pt>
                <c:pt idx="3">
                  <c:v>568</c:v>
                </c:pt>
                <c:pt idx="4">
                  <c:v>221</c:v>
                </c:pt>
                <c:pt idx="5">
                  <c:v>221</c:v>
                </c:pt>
                <c:pt idx="6">
                  <c:v>805</c:v>
                </c:pt>
                <c:pt idx="7">
                  <c:v>805</c:v>
                </c:pt>
                <c:pt idx="8">
                  <c:v>6580</c:v>
                </c:pt>
                <c:pt idx="9">
                  <c:v>6580</c:v>
                </c:pt>
                <c:pt idx="10">
                  <c:v>1290</c:v>
                </c:pt>
                <c:pt idx="11">
                  <c:v>1290</c:v>
                </c:pt>
                <c:pt idx="12">
                  <c:v>7300</c:v>
                </c:pt>
                <c:pt idx="13">
                  <c:v>7300</c:v>
                </c:pt>
                <c:pt idx="14">
                  <c:v>111000</c:v>
                </c:pt>
                <c:pt idx="15">
                  <c:v>111000</c:v>
                </c:pt>
                <c:pt idx="16">
                  <c:v>32700</c:v>
                </c:pt>
                <c:pt idx="17">
                  <c:v>32700</c:v>
                </c:pt>
                <c:pt idx="18">
                  <c:v>32600</c:v>
                </c:pt>
                <c:pt idx="19">
                  <c:v>32600</c:v>
                </c:pt>
              </c:numCache>
            </c:numRef>
          </c:xVal>
          <c:yVal>
            <c:numRef>
              <c:f>'Results- summary'!$AK$142:$AK$161</c:f>
              <c:numCache>
                <c:formatCode>0.0</c:formatCode>
                <c:ptCount val="20"/>
                <c:pt idx="0">
                  <c:v>38</c:v>
                </c:pt>
                <c:pt idx="1">
                  <c:v>45</c:v>
                </c:pt>
                <c:pt idx="2">
                  <c:v>47.5</c:v>
                </c:pt>
                <c:pt idx="3">
                  <c:v>52.5</c:v>
                </c:pt>
                <c:pt idx="4">
                  <c:v>55.8</c:v>
                </c:pt>
                <c:pt idx="5">
                  <c:v>60.8</c:v>
                </c:pt>
                <c:pt idx="6">
                  <c:v>63.5</c:v>
                </c:pt>
                <c:pt idx="7">
                  <c:v>68.5</c:v>
                </c:pt>
                <c:pt idx="8">
                  <c:v>69.5</c:v>
                </c:pt>
                <c:pt idx="9">
                  <c:v>74.5</c:v>
                </c:pt>
                <c:pt idx="10">
                  <c:v>82</c:v>
                </c:pt>
                <c:pt idx="11">
                  <c:v>89</c:v>
                </c:pt>
                <c:pt idx="12">
                  <c:v>96.5</c:v>
                </c:pt>
                <c:pt idx="13">
                  <c:v>103.5</c:v>
                </c:pt>
                <c:pt idx="14">
                  <c:v>110</c:v>
                </c:pt>
                <c:pt idx="15">
                  <c:v>120</c:v>
                </c:pt>
                <c:pt idx="16">
                  <c:v>127.5</c:v>
                </c:pt>
                <c:pt idx="17">
                  <c:v>132.5</c:v>
                </c:pt>
                <c:pt idx="18">
                  <c:v>137.5</c:v>
                </c:pt>
                <c:pt idx="19">
                  <c:v>140</c:v>
                </c:pt>
              </c:numCache>
            </c:numRef>
          </c:yVal>
          <c:smooth val="0"/>
          <c:extLst>
            <c:ext xmlns:c16="http://schemas.microsoft.com/office/drawing/2014/chart" uri="{C3380CC4-5D6E-409C-BE32-E72D297353CC}">
              <c16:uniqueId val="{00000016-D64A-4D81-B20A-2528EB550881}"/>
            </c:ext>
          </c:extLst>
        </c:ser>
        <c:ser>
          <c:idx val="5"/>
          <c:order val="5"/>
          <c:tx>
            <c:v> SWF water samples Aug. 8, 2017  </c:v>
          </c:tx>
          <c:spPr>
            <a:ln>
              <a:noFill/>
            </a:ln>
          </c:spPr>
          <c:marker>
            <c:symbol val="triangle"/>
            <c:size val="12"/>
            <c:spPr>
              <a:solidFill>
                <a:schemeClr val="accent1">
                  <a:lumMod val="75000"/>
                </a:schemeClr>
              </a:solidFill>
              <a:ln>
                <a:solidFill>
                  <a:schemeClr val="accent1"/>
                </a:solidFill>
              </a:ln>
            </c:spPr>
          </c:marker>
          <c:xVal>
            <c:numRef>
              <c:f>'Results- summary'!$BM$143:$BM$152</c:f>
              <c:numCache>
                <c:formatCode>General</c:formatCode>
                <c:ptCount val="10"/>
                <c:pt idx="0">
                  <c:v>2480</c:v>
                </c:pt>
                <c:pt idx="1">
                  <c:v>184</c:v>
                </c:pt>
                <c:pt idx="2">
                  <c:v>124</c:v>
                </c:pt>
                <c:pt idx="3">
                  <c:v>159</c:v>
                </c:pt>
                <c:pt idx="4">
                  <c:v>6480</c:v>
                </c:pt>
                <c:pt idx="5">
                  <c:v>10600</c:v>
                </c:pt>
                <c:pt idx="6">
                  <c:v>9980</c:v>
                </c:pt>
                <c:pt idx="7">
                  <c:v>52900</c:v>
                </c:pt>
                <c:pt idx="8">
                  <c:v>33500</c:v>
                </c:pt>
                <c:pt idx="9">
                  <c:v>30700</c:v>
                </c:pt>
              </c:numCache>
              <c:extLst xmlns:c15="http://schemas.microsoft.com/office/drawing/2012/chart"/>
            </c:numRef>
          </c:xVal>
          <c:yVal>
            <c:numRef>
              <c:f>'Results- summary'!$BK$143:$BK$152</c:f>
              <c:numCache>
                <c:formatCode>0.0</c:formatCode>
                <c:ptCount val="10"/>
                <c:pt idx="0">
                  <c:v>41.5</c:v>
                </c:pt>
                <c:pt idx="1">
                  <c:v>50</c:v>
                </c:pt>
                <c:pt idx="2">
                  <c:v>58.3</c:v>
                </c:pt>
                <c:pt idx="3">
                  <c:v>66</c:v>
                </c:pt>
                <c:pt idx="4">
                  <c:v>72</c:v>
                </c:pt>
                <c:pt idx="5">
                  <c:v>85.5</c:v>
                </c:pt>
                <c:pt idx="6">
                  <c:v>100</c:v>
                </c:pt>
                <c:pt idx="7">
                  <c:v>115</c:v>
                </c:pt>
                <c:pt idx="8">
                  <c:v>130</c:v>
                </c:pt>
                <c:pt idx="9">
                  <c:v>140</c:v>
                </c:pt>
              </c:numCache>
              <c:extLst xmlns:c15="http://schemas.microsoft.com/office/drawing/2012/chart"/>
            </c:numRef>
          </c:yVal>
          <c:smooth val="0"/>
          <c:extLst>
            <c:ext xmlns:c16="http://schemas.microsoft.com/office/drawing/2014/chart" uri="{C3380CC4-5D6E-409C-BE32-E72D297353CC}">
              <c16:uniqueId val="{00000017-D64A-4D81-B20A-2528EB550881}"/>
            </c:ext>
          </c:extLst>
        </c:ser>
        <c:dLbls>
          <c:showLegendKey val="0"/>
          <c:showVal val="0"/>
          <c:showCatName val="0"/>
          <c:showSerName val="0"/>
          <c:showPercent val="0"/>
          <c:showBubbleSize val="0"/>
        </c:dLbls>
        <c:axId val="137845376"/>
        <c:axId val="137847728"/>
        <c:extLst>
          <c:ext xmlns:c15="http://schemas.microsoft.com/office/drawing/2012/chart" uri="{02D57815-91ED-43cb-92C2-25804820EDAC}">
            <c15:filteredScatterSeries>
              <c15:ser>
                <c:idx val="0"/>
                <c:order val="2"/>
                <c:tx>
                  <c:v>TCE- composite</c:v>
                </c:tx>
                <c:spPr>
                  <a:ln w="28575">
                    <a:noFill/>
                  </a:ln>
                </c:spPr>
                <c:marker>
                  <c:symbol val="circle"/>
                  <c:size val="7"/>
                  <c:spPr>
                    <a:noFill/>
                    <a:ln>
                      <a:solidFill>
                        <a:schemeClr val="accent2"/>
                      </a:solidFill>
                    </a:ln>
                  </c:spPr>
                </c:marker>
                <c:errBars>
                  <c:errDir val="y"/>
                  <c:errBarType val="both"/>
                  <c:errValType val="fixedVal"/>
                  <c:noEndCap val="0"/>
                  <c:val val="1.25"/>
                  <c:spPr>
                    <a:ln w="25400"/>
                  </c:spPr>
                </c:errBars>
                <c:errBars>
                  <c:errDir val="x"/>
                  <c:errBarType val="both"/>
                  <c:errValType val="fixedVal"/>
                  <c:noEndCap val="0"/>
                  <c:val val="1"/>
                </c:errBars>
                <c:xVal>
                  <c:numRef>
                    <c:extLst>
                      <c:ext uri="{02D57815-91ED-43cb-92C2-25804820EDAC}">
                        <c15:formulaRef>
                          <c15:sqref>'Results- summary'!$AG$6:$AG$51</c15:sqref>
                        </c15:formulaRef>
                      </c:ext>
                    </c:extLst>
                    <c:numCache>
                      <c:formatCode>General</c:formatCode>
                      <c:ptCount val="46"/>
                      <c:pt idx="0">
                        <c:v>953.96310000000005</c:v>
                      </c:pt>
                      <c:pt idx="1">
                        <c:v>8943.8256999999994</c:v>
                      </c:pt>
                      <c:pt idx="2">
                        <c:v>2315.0252</c:v>
                      </c:pt>
                      <c:pt idx="3">
                        <c:v>6130.4459999999999</c:v>
                      </c:pt>
                      <c:pt idx="4">
                        <c:v>3265.4101000000001</c:v>
                      </c:pt>
                      <c:pt idx="5">
                        <c:v>2635.8162000000002</c:v>
                      </c:pt>
                      <c:pt idx="6">
                        <c:v>1288.1445000000001</c:v>
                      </c:pt>
                      <c:pt idx="7">
                        <c:v>400.18310000000002</c:v>
                      </c:pt>
                      <c:pt idx="8">
                        <c:v>116.0458</c:v>
                      </c:pt>
                      <c:pt idx="9">
                        <c:v>1009.0347</c:v>
                      </c:pt>
                      <c:pt idx="10">
                        <c:v>1058.3321000000001</c:v>
                      </c:pt>
                      <c:pt idx="11">
                        <c:v>584.01130000000001</c:v>
                      </c:pt>
                      <c:pt idx="12">
                        <c:v>177.78149999999999</c:v>
                      </c:pt>
                      <c:pt idx="13">
                        <c:v>300.7688</c:v>
                      </c:pt>
                      <c:pt idx="14">
                        <c:v>569.66380000000004</c:v>
                      </c:pt>
                      <c:pt idx="15">
                        <c:v>1118.8869999999999</c:v>
                      </c:pt>
                      <c:pt idx="16">
                        <c:v>264.09640000000002</c:v>
                      </c:pt>
                      <c:pt idx="17">
                        <c:v>615.06500000000005</c:v>
                      </c:pt>
                      <c:pt idx="18">
                        <c:v>717.01969999999994</c:v>
                      </c:pt>
                      <c:pt idx="19">
                        <c:v>720.57830000000001</c:v>
                      </c:pt>
                      <c:pt idx="20">
                        <c:v>2092.1826000000001</c:v>
                      </c:pt>
                      <c:pt idx="21">
                        <c:v>5156.4336999999996</c:v>
                      </c:pt>
                      <c:pt idx="22">
                        <c:v>675.84040000000005</c:v>
                      </c:pt>
                      <c:pt idx="23">
                        <c:v>233.6926</c:v>
                      </c:pt>
                      <c:pt idx="24">
                        <c:v>175.18549999999999</c:v>
                      </c:pt>
                      <c:pt idx="25">
                        <c:v>421.69209999999998</c:v>
                      </c:pt>
                      <c:pt idx="26">
                        <c:v>625.41430000000003</c:v>
                      </c:pt>
                      <c:pt idx="27">
                        <c:v>343.0222</c:v>
                      </c:pt>
                      <c:pt idx="28">
                        <c:v>179.2363</c:v>
                      </c:pt>
                      <c:pt idx="29">
                        <c:v>496.3922</c:v>
                      </c:pt>
                      <c:pt idx="30">
                        <c:v>280.1474</c:v>
                      </c:pt>
                      <c:pt idx="31">
                        <c:v>709.17970000000003</c:v>
                      </c:pt>
                      <c:pt idx="32">
                        <c:v>7164.2717000000002</c:v>
                      </c:pt>
                      <c:pt idx="33">
                        <c:v>40586.217700000001</c:v>
                      </c:pt>
                      <c:pt idx="34">
                        <c:v>3049.8490000000002</c:v>
                      </c:pt>
                      <c:pt idx="35">
                        <c:v>6128.7785000000003</c:v>
                      </c:pt>
                      <c:pt idx="36">
                        <c:v>2212.4097000000002</c:v>
                      </c:pt>
                      <c:pt idx="37">
                        <c:v>21175.8842</c:v>
                      </c:pt>
                      <c:pt idx="38">
                        <c:v>1691.9646</c:v>
                      </c:pt>
                      <c:pt idx="39">
                        <c:v>61676.633300000001</c:v>
                      </c:pt>
                      <c:pt idx="40">
                        <c:v>83302.7359</c:v>
                      </c:pt>
                      <c:pt idx="41">
                        <c:v>32973.4882</c:v>
                      </c:pt>
                      <c:pt idx="42">
                        <c:v>41346.102700000003</c:v>
                      </c:pt>
                      <c:pt idx="43">
                        <c:v>6054.0141000000003</c:v>
                      </c:pt>
                      <c:pt idx="44">
                        <c:v>10848.2852</c:v>
                      </c:pt>
                      <c:pt idx="45">
                        <c:v>598.65700000000004</c:v>
                      </c:pt>
                    </c:numCache>
                  </c:numRef>
                </c:xVal>
                <c:yVal>
                  <c:numRef>
                    <c:extLst>
                      <c:ext uri="{02D57815-91ED-43cb-92C2-25804820EDAC}">
                        <c15:formulaRef>
                          <c15:sqref>'Results- summary'!$AI$6:$AI$51</c15:sqref>
                        </c15:formulaRef>
                      </c:ext>
                    </c:extLst>
                    <c:numCache>
                      <c:formatCode>General</c:formatCode>
                      <c:ptCount val="46"/>
                      <c:pt idx="0">
                        <c:v>33.9</c:v>
                      </c:pt>
                      <c:pt idx="1">
                        <c:v>36.4</c:v>
                      </c:pt>
                      <c:pt idx="2">
                        <c:v>38.9</c:v>
                      </c:pt>
                      <c:pt idx="3">
                        <c:v>41.4</c:v>
                      </c:pt>
                      <c:pt idx="4">
                        <c:v>43.9</c:v>
                      </c:pt>
                      <c:pt idx="5">
                        <c:v>46.4</c:v>
                      </c:pt>
                      <c:pt idx="6">
                        <c:v>48.9</c:v>
                      </c:pt>
                      <c:pt idx="7">
                        <c:v>51.4</c:v>
                      </c:pt>
                      <c:pt idx="8">
                        <c:v>53.9</c:v>
                      </c:pt>
                      <c:pt idx="9">
                        <c:v>56.4</c:v>
                      </c:pt>
                      <c:pt idx="10">
                        <c:v>58.9</c:v>
                      </c:pt>
                      <c:pt idx="11">
                        <c:v>61.4</c:v>
                      </c:pt>
                      <c:pt idx="12">
                        <c:v>63.9</c:v>
                      </c:pt>
                      <c:pt idx="13">
                        <c:v>66.400000000000006</c:v>
                      </c:pt>
                      <c:pt idx="14">
                        <c:v>68.900000000000006</c:v>
                      </c:pt>
                      <c:pt idx="15">
                        <c:v>71.400000000000006</c:v>
                      </c:pt>
                      <c:pt idx="16">
                        <c:v>73.900000000000006</c:v>
                      </c:pt>
                      <c:pt idx="17">
                        <c:v>76.400000000000006</c:v>
                      </c:pt>
                      <c:pt idx="18">
                        <c:v>78.900000000000006</c:v>
                      </c:pt>
                      <c:pt idx="19">
                        <c:v>81.400000000000006</c:v>
                      </c:pt>
                      <c:pt idx="20">
                        <c:v>83.9</c:v>
                      </c:pt>
                      <c:pt idx="21">
                        <c:v>86.4</c:v>
                      </c:pt>
                      <c:pt idx="22">
                        <c:v>88.9</c:v>
                      </c:pt>
                      <c:pt idx="23">
                        <c:v>91.4</c:v>
                      </c:pt>
                      <c:pt idx="24">
                        <c:v>93.9</c:v>
                      </c:pt>
                      <c:pt idx="25">
                        <c:v>96.4</c:v>
                      </c:pt>
                      <c:pt idx="26">
                        <c:v>98.9</c:v>
                      </c:pt>
                      <c:pt idx="27">
                        <c:v>101.4</c:v>
                      </c:pt>
                      <c:pt idx="28">
                        <c:v>103.9</c:v>
                      </c:pt>
                      <c:pt idx="29">
                        <c:v>106.4</c:v>
                      </c:pt>
                      <c:pt idx="30">
                        <c:v>108.9</c:v>
                      </c:pt>
                      <c:pt idx="31">
                        <c:v>111.4</c:v>
                      </c:pt>
                      <c:pt idx="32">
                        <c:v>113.9</c:v>
                      </c:pt>
                      <c:pt idx="33">
                        <c:v>116.4</c:v>
                      </c:pt>
                      <c:pt idx="34">
                        <c:v>118.9</c:v>
                      </c:pt>
                      <c:pt idx="35">
                        <c:v>121.4</c:v>
                      </c:pt>
                      <c:pt idx="36">
                        <c:v>123.9</c:v>
                      </c:pt>
                      <c:pt idx="37">
                        <c:v>126.4</c:v>
                      </c:pt>
                      <c:pt idx="38">
                        <c:v>128.9</c:v>
                      </c:pt>
                      <c:pt idx="39">
                        <c:v>131.4</c:v>
                      </c:pt>
                      <c:pt idx="40">
                        <c:v>133.9</c:v>
                      </c:pt>
                      <c:pt idx="41">
                        <c:v>136.4</c:v>
                      </c:pt>
                      <c:pt idx="42">
                        <c:v>138.9</c:v>
                      </c:pt>
                      <c:pt idx="43">
                        <c:v>141.4</c:v>
                      </c:pt>
                      <c:pt idx="44">
                        <c:v>143.9</c:v>
                      </c:pt>
                      <c:pt idx="45">
                        <c:v>146.4</c:v>
                      </c:pt>
                    </c:numCache>
                  </c:numRef>
                </c:yVal>
                <c:smooth val="0"/>
                <c:extLst>
                  <c:ext xmlns:c16="http://schemas.microsoft.com/office/drawing/2014/chart" uri="{C3380CC4-5D6E-409C-BE32-E72D297353CC}">
                    <c16:uniqueId val="{00000018-D64A-4D81-B20A-2528EB550881}"/>
                  </c:ext>
                </c:extLst>
              </c15:ser>
            </c15:filteredScatterSeries>
            <c15:filteredScatterSeries>
              <c15:ser>
                <c:idx val="2"/>
                <c:order val="3"/>
                <c:tx>
                  <c:v>cDCE- 0.5 ft. samples</c:v>
                </c:tx>
                <c:spPr>
                  <a:ln w="28575">
                    <a:noFill/>
                  </a:ln>
                </c:spPr>
                <c:marker>
                  <c:symbol val="square"/>
                  <c:size val="5"/>
                  <c:spPr>
                    <a:solidFill>
                      <a:schemeClr val="accent1"/>
                    </a:solidFill>
                    <a:ln>
                      <a:noFill/>
                    </a:ln>
                  </c:spPr>
                </c:marker>
                <c:xVal>
                  <c:numRef>
                    <c:extLst xmlns:c15="http://schemas.microsoft.com/office/drawing/2012/chart">
                      <c:ext xmlns:c15="http://schemas.microsoft.com/office/drawing/2012/chart" uri="{02D57815-91ED-43cb-92C2-25804820EDAC}">
                        <c15:formulaRef>
                          <c15:sqref>'Results- summary'!$AC$6:$AC$226</c15:sqref>
                        </c15:formulaRef>
                      </c:ext>
                    </c:extLst>
                    <c:numCache>
                      <c:formatCode>General</c:formatCode>
                      <c:ptCount val="221"/>
                      <c:pt idx="0">
                        <c:v>254.57801336044005</c:v>
                      </c:pt>
                      <c:pt idx="1">
                        <c:v>120.32944967233337</c:v>
                      </c:pt>
                      <c:pt idx="2">
                        <c:v>76.076146870888905</c:v>
                      </c:pt>
                      <c:pt idx="3">
                        <c:v>264.63415503615255</c:v>
                      </c:pt>
                      <c:pt idx="4">
                        <c:v>472.9992434381013</c:v>
                      </c:pt>
                      <c:pt idx="5">
                        <c:v>699.1003409085007</c:v>
                      </c:pt>
                      <c:pt idx="6">
                        <c:v>6456.1965827374743</c:v>
                      </c:pt>
                      <c:pt idx="7">
                        <c:v>2978.9979260196696</c:v>
                      </c:pt>
                      <c:pt idx="8">
                        <c:v>1641.7023484937281</c:v>
                      </c:pt>
                      <c:pt idx="9">
                        <c:v>3165.7499626664744</c:v>
                      </c:pt>
                      <c:pt idx="10">
                        <c:v>689.41974610534919</c:v>
                      </c:pt>
                      <c:pt idx="11">
                        <c:v>1787.2152112175979</c:v>
                      </c:pt>
                      <c:pt idx="12">
                        <c:v>1087.3890845776511</c:v>
                      </c:pt>
                      <c:pt idx="13">
                        <c:v>1072.0738327556203</c:v>
                      </c:pt>
                      <c:pt idx="14">
                        <c:v>340.93038999669591</c:v>
                      </c:pt>
                      <c:pt idx="15">
                        <c:v>1896.8120744630407</c:v>
                      </c:pt>
                      <c:pt idx="16">
                        <c:v>4382.5269497657473</c:v>
                      </c:pt>
                      <c:pt idx="17">
                        <c:v>3828.6489519208271</c:v>
                      </c:pt>
                      <c:pt idx="18">
                        <c:v>1265.802166179508</c:v>
                      </c:pt>
                      <c:pt idx="19">
                        <c:v>558.17924272836296</c:v>
                      </c:pt>
                      <c:pt idx="20">
                        <c:v>225.16147509276567</c:v>
                      </c:pt>
                      <c:pt idx="21">
                        <c:v>1604.5000401988389</c:v>
                      </c:pt>
                      <c:pt idx="22">
                        <c:v>1688.44714246026</c:v>
                      </c:pt>
                      <c:pt idx="23">
                        <c:v>1689.8837060702876</c:v>
                      </c:pt>
                      <c:pt idx="24">
                        <c:v>1721.4524457091316</c:v>
                      </c:pt>
                      <c:pt idx="25">
                        <c:v>1046.4260788708189</c:v>
                      </c:pt>
                      <c:pt idx="26">
                        <c:v>980.70807919450317</c:v>
                      </c:pt>
                      <c:pt idx="27">
                        <c:v>544.55967790741795</c:v>
                      </c:pt>
                      <c:pt idx="28">
                        <c:v>410.44254354323414</c:v>
                      </c:pt>
                      <c:pt idx="29">
                        <c:v>781.73964560993068</c:v>
                      </c:pt>
                      <c:pt idx="30">
                        <c:v>677.45127954318821</c:v>
                      </c:pt>
                      <c:pt idx="31">
                        <c:v>1225.7088234134101</c:v>
                      </c:pt>
                      <c:pt idx="32">
                        <c:v>1106.0645994979486</c:v>
                      </c:pt>
                      <c:pt idx="33">
                        <c:v>805.23792851203348</c:v>
                      </c:pt>
                      <c:pt idx="34">
                        <c:v>1169.9638763659441</c:v>
                      </c:pt>
                      <c:pt idx="35">
                        <c:v>439.99408713692691</c:v>
                      </c:pt>
                      <c:pt idx="36">
                        <c:v>36.176507546085418</c:v>
                      </c:pt>
                      <c:pt idx="37">
                        <c:v>436.42842510806469</c:v>
                      </c:pt>
                      <c:pt idx="38">
                        <c:v>561.78952465838518</c:v>
                      </c:pt>
                      <c:pt idx="39">
                        <c:v>347.54056203951291</c:v>
                      </c:pt>
                      <c:pt idx="40">
                        <c:v>1563.7523876841274</c:v>
                      </c:pt>
                      <c:pt idx="41">
                        <c:v>1182.8324805858113</c:v>
                      </c:pt>
                      <c:pt idx="42">
                        <c:v>235.85808122781737</c:v>
                      </c:pt>
                      <c:pt idx="43">
                        <c:v>235.69403620873237</c:v>
                      </c:pt>
                      <c:pt idx="44">
                        <c:v>623.16386549197955</c:v>
                      </c:pt>
                      <c:pt idx="45">
                        <c:v>1084.7838588692873</c:v>
                      </c:pt>
                      <c:pt idx="46">
                        <c:v>105.96394630092776</c:v>
                      </c:pt>
                      <c:pt idx="47">
                        <c:v>1290.8711523961663</c:v>
                      </c:pt>
                      <c:pt idx="48">
                        <c:v>297.03500904576919</c:v>
                      </c:pt>
                      <c:pt idx="49">
                        <c:v>58.48553470322787</c:v>
                      </c:pt>
                      <c:pt idx="50">
                        <c:v>36.699837269714187</c:v>
                      </c:pt>
                      <c:pt idx="51">
                        <c:v>34.184688105588471</c:v>
                      </c:pt>
                      <c:pt idx="52">
                        <c:v>421.59393959355816</c:v>
                      </c:pt>
                      <c:pt idx="53">
                        <c:v>188.38839105431308</c:v>
                      </c:pt>
                      <c:pt idx="54">
                        <c:v>10.033888635326328</c:v>
                      </c:pt>
                      <c:pt idx="55">
                        <c:v>155.92120075046861</c:v>
                      </c:pt>
                      <c:pt idx="56">
                        <c:v>206.61077882934561</c:v>
                      </c:pt>
                      <c:pt idx="57">
                        <c:v>124.81524908982885</c:v>
                      </c:pt>
                      <c:pt idx="58">
                        <c:v>393.79941088477943</c:v>
                      </c:pt>
                      <c:pt idx="59">
                        <c:v>157.40245382335175</c:v>
                      </c:pt>
                      <c:pt idx="60">
                        <c:v>184.45118391219123</c:v>
                      </c:pt>
                      <c:pt idx="61">
                        <c:v>144.64483493077682</c:v>
                      </c:pt>
                      <c:pt idx="62">
                        <c:v>70.221713183434744</c:v>
                      </c:pt>
                      <c:pt idx="63">
                        <c:v>231.75498052837114</c:v>
                      </c:pt>
                      <c:pt idx="64">
                        <c:v>356.11086492658552</c:v>
                      </c:pt>
                      <c:pt idx="65">
                        <c:v>412.20781524029735</c:v>
                      </c:pt>
                      <c:pt idx="66">
                        <c:v>1402.5187096354061</c:v>
                      </c:pt>
                      <c:pt idx="67">
                        <c:v>30.76027631152478</c:v>
                      </c:pt>
                      <c:pt idx="68">
                        <c:v>19.41430578544205</c:v>
                      </c:pt>
                      <c:pt idx="69">
                        <c:v>439.67256652233692</c:v>
                      </c:pt>
                      <c:pt idx="70">
                        <c:v>109.95721287498448</c:v>
                      </c:pt>
                      <c:pt idx="71">
                        <c:v>710.82564535398967</c:v>
                      </c:pt>
                      <c:pt idx="72">
                        <c:v>160.06801002213908</c:v>
                      </c:pt>
                      <c:pt idx="73">
                        <c:v>1447.6670873926801</c:v>
                      </c:pt>
                      <c:pt idx="74">
                        <c:v>1448.272372986037</c:v>
                      </c:pt>
                      <c:pt idx="75">
                        <c:v>107.26661006511704</c:v>
                      </c:pt>
                      <c:pt idx="76">
                        <c:v>379.62019723665912</c:v>
                      </c:pt>
                      <c:pt idx="77">
                        <c:v>302.74387067648308</c:v>
                      </c:pt>
                      <c:pt idx="78">
                        <c:v>615.5874855417253</c:v>
                      </c:pt>
                      <c:pt idx="79">
                        <c:v>136.96743705198344</c:v>
                      </c:pt>
                      <c:pt idx="80">
                        <c:v>1379.8985787818817</c:v>
                      </c:pt>
                      <c:pt idx="81">
                        <c:v>561.42419401684162</c:v>
                      </c:pt>
                      <c:pt idx="82">
                        <c:v>189.19846429761429</c:v>
                      </c:pt>
                      <c:pt idx="83">
                        <c:v>62.078682747603807</c:v>
                      </c:pt>
                      <c:pt idx="84">
                        <c:v>5718.7148562300372</c:v>
                      </c:pt>
                      <c:pt idx="85">
                        <c:v>1168.0951294135655</c:v>
                      </c:pt>
                      <c:pt idx="86">
                        <c:v>150.24449700151908</c:v>
                      </c:pt>
                      <c:pt idx="87">
                        <c:v>3485.4111949777143</c:v>
                      </c:pt>
                      <c:pt idx="88">
                        <c:v>5998.8350155800454</c:v>
                      </c:pt>
                      <c:pt idx="89">
                        <c:v>1550.2779034536429</c:v>
                      </c:pt>
                      <c:pt idx="90">
                        <c:v>813.58198438054956</c:v>
                      </c:pt>
                      <c:pt idx="91">
                        <c:v>3555.1987869085683</c:v>
                      </c:pt>
                      <c:pt idx="92">
                        <c:v>1720.1432442752989</c:v>
                      </c:pt>
                      <c:pt idx="93">
                        <c:v>856.14269454587338</c:v>
                      </c:pt>
                      <c:pt idx="94">
                        <c:v>1749.3974481942425</c:v>
                      </c:pt>
                      <c:pt idx="95">
                        <c:v>2368.8692228697851</c:v>
                      </c:pt>
                      <c:pt idx="96">
                        <c:v>2069.0453279091917</c:v>
                      </c:pt>
                      <c:pt idx="97">
                        <c:v>1401.1591707356267</c:v>
                      </c:pt>
                      <c:pt idx="98">
                        <c:v>9349.0615293522551</c:v>
                      </c:pt>
                      <c:pt idx="99">
                        <c:v>-5567.4900438477171</c:v>
                      </c:pt>
                      <c:pt idx="100">
                        <c:v>3553.1728468492915</c:v>
                      </c:pt>
                      <c:pt idx="101">
                        <c:v>12894.519899942998</c:v>
                      </c:pt>
                      <c:pt idx="102">
                        <c:v>7018.2633091668513</c:v>
                      </c:pt>
                      <c:pt idx="103">
                        <c:v>2362.704260383387</c:v>
                      </c:pt>
                      <c:pt idx="104">
                        <c:v>446.47026888365616</c:v>
                      </c:pt>
                      <c:pt idx="105">
                        <c:v>81.768849574458045</c:v>
                      </c:pt>
                      <c:pt idx="106">
                        <c:v>211.73471006650027</c:v>
                      </c:pt>
                      <c:pt idx="107">
                        <c:v>426.31375399361218</c:v>
                      </c:pt>
                      <c:pt idx="108">
                        <c:v>2443.0530468681382</c:v>
                      </c:pt>
                      <c:pt idx="109">
                        <c:v>686.48007715956339</c:v>
                      </c:pt>
                      <c:pt idx="110">
                        <c:v>143.43876876362967</c:v>
                      </c:pt>
                      <c:pt idx="111">
                        <c:v>108.43983361275443</c:v>
                      </c:pt>
                      <c:pt idx="112">
                        <c:v>255.22492970561936</c:v>
                      </c:pt>
                      <c:pt idx="113">
                        <c:v>135.81654806854388</c:v>
                      </c:pt>
                      <c:pt idx="114">
                        <c:v>24.367760383386582</c:v>
                      </c:pt>
                      <c:pt idx="116">
                        <c:v>30.158607650979473</c:v>
                      </c:pt>
                      <c:pt idx="117">
                        <c:v>39.475026725300374</c:v>
                      </c:pt>
                      <c:pt idx="118">
                        <c:v>77.84613657400493</c:v>
                      </c:pt>
                      <c:pt idx="119">
                        <c:v>29.398062674189411</c:v>
                      </c:pt>
                      <c:pt idx="120">
                        <c:v>27.538723496950237</c:v>
                      </c:pt>
                      <c:pt idx="121">
                        <c:v>27.136599387747662</c:v>
                      </c:pt>
                      <c:pt idx="123">
                        <c:v>103.2364174767181</c:v>
                      </c:pt>
                      <c:pt idx="124">
                        <c:v>543.06918710667242</c:v>
                      </c:pt>
                      <c:pt idx="125">
                        <c:v>1255.6972252913233</c:v>
                      </c:pt>
                      <c:pt idx="126">
                        <c:v>786.49508435625501</c:v>
                      </c:pt>
                      <c:pt idx="127">
                        <c:v>144.59183481867606</c:v>
                      </c:pt>
                      <c:pt idx="128">
                        <c:v>1990.8417135400221</c:v>
                      </c:pt>
                      <c:pt idx="129">
                        <c:v>880.72132587859483</c:v>
                      </c:pt>
                      <c:pt idx="130">
                        <c:v>380.64499479019531</c:v>
                      </c:pt>
                      <c:pt idx="131">
                        <c:v>228.97366319152508</c:v>
                      </c:pt>
                      <c:pt idx="132">
                        <c:v>210.00666642311936</c:v>
                      </c:pt>
                      <c:pt idx="133">
                        <c:v>359.48869889148767</c:v>
                      </c:pt>
                      <c:pt idx="134">
                        <c:v>300.67526946618358</c:v>
                      </c:pt>
                      <c:pt idx="135">
                        <c:v>136.55317891373832</c:v>
                      </c:pt>
                      <c:pt idx="136">
                        <c:v>114.09551208632188</c:v>
                      </c:pt>
                      <c:pt idx="137">
                        <c:v>125.46505865424544</c:v>
                      </c:pt>
                      <c:pt idx="138">
                        <c:v>317.52088141669168</c:v>
                      </c:pt>
                      <c:pt idx="139">
                        <c:v>396.18541192375545</c:v>
                      </c:pt>
                      <c:pt idx="140">
                        <c:v>135.8065248392279</c:v>
                      </c:pt>
                      <c:pt idx="141">
                        <c:v>64.767555910543223</c:v>
                      </c:pt>
                      <c:pt idx="142">
                        <c:v>79.633172805863325</c:v>
                      </c:pt>
                      <c:pt idx="143">
                        <c:v>68.198471923002629</c:v>
                      </c:pt>
                      <c:pt idx="144">
                        <c:v>52.786810795978276</c:v>
                      </c:pt>
                      <c:pt idx="145">
                        <c:v>71.645339858690406</c:v>
                      </c:pt>
                      <c:pt idx="146">
                        <c:v>75.516054313098621</c:v>
                      </c:pt>
                      <c:pt idx="147">
                        <c:v>112.49585008073105</c:v>
                      </c:pt>
                      <c:pt idx="148">
                        <c:v>85.119488171152895</c:v>
                      </c:pt>
                      <c:pt idx="149">
                        <c:v>95.507195215261206</c:v>
                      </c:pt>
                      <c:pt idx="150">
                        <c:v>234.75471069935466</c:v>
                      </c:pt>
                      <c:pt idx="151">
                        <c:v>94.014980319713558</c:v>
                      </c:pt>
                      <c:pt idx="152">
                        <c:v>131.93807003322132</c:v>
                      </c:pt>
                      <c:pt idx="153">
                        <c:v>1346.6941169990123</c:v>
                      </c:pt>
                      <c:pt idx="154">
                        <c:v>1017.3334007360357</c:v>
                      </c:pt>
                      <c:pt idx="155">
                        <c:v>851.62671154724262</c:v>
                      </c:pt>
                      <c:pt idx="156">
                        <c:v>1314.8653889314237</c:v>
                      </c:pt>
                      <c:pt idx="159">
                        <c:v>416.48348469220986</c:v>
                      </c:pt>
                      <c:pt idx="161">
                        <c:v>612.44762958021818</c:v>
                      </c:pt>
                      <c:pt idx="162">
                        <c:v>868.49539801738331</c:v>
                      </c:pt>
                      <c:pt idx="163">
                        <c:v>236.83858509311983</c:v>
                      </c:pt>
                      <c:pt idx="164">
                        <c:v>222.29897437984559</c:v>
                      </c:pt>
                      <c:pt idx="165">
                        <c:v>516.26381220127018</c:v>
                      </c:pt>
                      <c:pt idx="166">
                        <c:v>400.9703563996494</c:v>
                      </c:pt>
                      <c:pt idx="167">
                        <c:v>863.35185966604581</c:v>
                      </c:pt>
                      <c:pt idx="168">
                        <c:v>941.53843071424751</c:v>
                      </c:pt>
                      <c:pt idx="169">
                        <c:v>563.17032431764801</c:v>
                      </c:pt>
                      <c:pt idx="170">
                        <c:v>242.59693912137428</c:v>
                      </c:pt>
                      <c:pt idx="171">
                        <c:v>321.84056572246038</c:v>
                      </c:pt>
                      <c:pt idx="172">
                        <c:v>664.14354270280865</c:v>
                      </c:pt>
                      <c:pt idx="173">
                        <c:v>610.78805515712861</c:v>
                      </c:pt>
                      <c:pt idx="174">
                        <c:v>121.91796976992825</c:v>
                      </c:pt>
                      <c:pt idx="175">
                        <c:v>1219.7303066685658</c:v>
                      </c:pt>
                      <c:pt idx="176">
                        <c:v>1166.3112522686065</c:v>
                      </c:pt>
                      <c:pt idx="177">
                        <c:v>1097.0424014490202</c:v>
                      </c:pt>
                      <c:pt idx="178">
                        <c:v>497.38126149126197</c:v>
                      </c:pt>
                      <c:pt idx="179">
                        <c:v>141.28019261845122</c:v>
                      </c:pt>
                      <c:pt idx="180">
                        <c:v>92.317863457303346</c:v>
                      </c:pt>
                      <c:pt idx="181">
                        <c:v>53.917225205628213</c:v>
                      </c:pt>
                      <c:pt idx="182">
                        <c:v>137.55388038479106</c:v>
                      </c:pt>
                      <c:pt idx="183">
                        <c:v>190.12709087971493</c:v>
                      </c:pt>
                      <c:pt idx="184">
                        <c:v>581.32447284344937</c:v>
                      </c:pt>
                      <c:pt idx="185">
                        <c:v>307.27879844188601</c:v>
                      </c:pt>
                      <c:pt idx="186">
                        <c:v>603.34701144834992</c:v>
                      </c:pt>
                      <c:pt idx="187">
                        <c:v>1240.0286456923166</c:v>
                      </c:pt>
                      <c:pt idx="188">
                        <c:v>7155.4348723458243</c:v>
                      </c:pt>
                      <c:pt idx="189">
                        <c:v>7091.1763278202461</c:v>
                      </c:pt>
                      <c:pt idx="190">
                        <c:v>10203.88592101925</c:v>
                      </c:pt>
                      <c:pt idx="191">
                        <c:v>7226.8557775370418</c:v>
                      </c:pt>
                      <c:pt idx="192">
                        <c:v>2967.1104011359539</c:v>
                      </c:pt>
                      <c:pt idx="193">
                        <c:v>3961.8812253335918</c:v>
                      </c:pt>
                      <c:pt idx="194">
                        <c:v>11361.006606904664</c:v>
                      </c:pt>
                      <c:pt idx="195">
                        <c:v>3853.0217186747859</c:v>
                      </c:pt>
                      <c:pt idx="196">
                        <c:v>12875.371531533816</c:v>
                      </c:pt>
                      <c:pt idx="197">
                        <c:v>16061.514447823964</c:v>
                      </c:pt>
                      <c:pt idx="198">
                        <c:v>9671.347526201067</c:v>
                      </c:pt>
                      <c:pt idx="199">
                        <c:v>7967.8193781039727</c:v>
                      </c:pt>
                      <c:pt idx="200">
                        <c:v>9488.6477773709576</c:v>
                      </c:pt>
                      <c:pt idx="201">
                        <c:v>12457.244118501316</c:v>
                      </c:pt>
                      <c:pt idx="202">
                        <c:v>5059.6749092237524</c:v>
                      </c:pt>
                      <c:pt idx="203">
                        <c:v>11196.471563626888</c:v>
                      </c:pt>
                      <c:pt idx="204">
                        <c:v>6039.2394268180506</c:v>
                      </c:pt>
                      <c:pt idx="205">
                        <c:v>5408.2393903778075</c:v>
                      </c:pt>
                      <c:pt idx="206">
                        <c:v>1482.9022926132222</c:v>
                      </c:pt>
                      <c:pt idx="207">
                        <c:v>985.89641956114372</c:v>
                      </c:pt>
                      <c:pt idx="208">
                        <c:v>1481.8635446443598</c:v>
                      </c:pt>
                      <c:pt idx="209">
                        <c:v>511.60847585040381</c:v>
                      </c:pt>
                      <c:pt idx="210">
                        <c:v>7505.1502901480326</c:v>
                      </c:pt>
                      <c:pt idx="211">
                        <c:v>5056.2137901097303</c:v>
                      </c:pt>
                      <c:pt idx="212">
                        <c:v>3351.9845813001757</c:v>
                      </c:pt>
                      <c:pt idx="213">
                        <c:v>502.30004995643282</c:v>
                      </c:pt>
                      <c:pt idx="214">
                        <c:v>91.898572195990738</c:v>
                      </c:pt>
                      <c:pt idx="215">
                        <c:v>1467.498384770603</c:v>
                      </c:pt>
                      <c:pt idx="216">
                        <c:v>245.43024917454173</c:v>
                      </c:pt>
                      <c:pt idx="217">
                        <c:v>209.07849269739881</c:v>
                      </c:pt>
                      <c:pt idx="218">
                        <c:v>187.82376095682807</c:v>
                      </c:pt>
                      <c:pt idx="219">
                        <c:v>231.45949501894</c:v>
                      </c:pt>
                      <c:pt idx="220">
                        <c:v>111.80210099438099</c:v>
                      </c:pt>
                    </c:numCache>
                  </c:numRef>
                </c:xVal>
                <c:yVal>
                  <c:numRef>
                    <c:extLst xmlns:c15="http://schemas.microsoft.com/office/drawing/2012/chart">
                      <c:ext xmlns:c15="http://schemas.microsoft.com/office/drawing/2012/chart" uri="{02D57815-91ED-43cb-92C2-25804820EDAC}">
                        <c15:formulaRef>
                          <c15:sqref>'Results- summary'!$AD$6:$AD$226</c15:sqref>
                        </c15:formulaRef>
                      </c:ext>
                    </c:extLst>
                    <c:numCache>
                      <c:formatCode>General</c:formatCode>
                      <c:ptCount val="221"/>
                      <c:pt idx="0">
                        <c:v>33.15</c:v>
                      </c:pt>
                      <c:pt idx="1">
                        <c:v>33.65</c:v>
                      </c:pt>
                      <c:pt idx="2">
                        <c:v>34.15</c:v>
                      </c:pt>
                      <c:pt idx="3">
                        <c:v>34.65</c:v>
                      </c:pt>
                      <c:pt idx="4">
                        <c:v>35.15</c:v>
                      </c:pt>
                      <c:pt idx="5">
                        <c:v>35.65</c:v>
                      </c:pt>
                      <c:pt idx="6">
                        <c:v>36.15</c:v>
                      </c:pt>
                      <c:pt idx="7">
                        <c:v>36.65</c:v>
                      </c:pt>
                      <c:pt idx="8">
                        <c:v>37.15</c:v>
                      </c:pt>
                      <c:pt idx="9">
                        <c:v>37.65</c:v>
                      </c:pt>
                      <c:pt idx="10">
                        <c:v>38.15</c:v>
                      </c:pt>
                      <c:pt idx="11">
                        <c:v>38.65</c:v>
                      </c:pt>
                      <c:pt idx="12">
                        <c:v>39.15</c:v>
                      </c:pt>
                      <c:pt idx="13">
                        <c:v>39.65</c:v>
                      </c:pt>
                      <c:pt idx="14">
                        <c:v>40.65</c:v>
                      </c:pt>
                      <c:pt idx="15">
                        <c:v>41.15</c:v>
                      </c:pt>
                      <c:pt idx="16">
                        <c:v>41.65</c:v>
                      </c:pt>
                      <c:pt idx="17">
                        <c:v>42.15</c:v>
                      </c:pt>
                      <c:pt idx="18">
                        <c:v>42.65</c:v>
                      </c:pt>
                      <c:pt idx="19">
                        <c:v>43.15</c:v>
                      </c:pt>
                      <c:pt idx="20">
                        <c:v>43.65</c:v>
                      </c:pt>
                      <c:pt idx="21">
                        <c:v>44.15</c:v>
                      </c:pt>
                      <c:pt idx="22">
                        <c:v>44.65</c:v>
                      </c:pt>
                      <c:pt idx="23">
                        <c:v>45.15</c:v>
                      </c:pt>
                      <c:pt idx="24">
                        <c:v>45.65</c:v>
                      </c:pt>
                      <c:pt idx="25">
                        <c:v>46.15</c:v>
                      </c:pt>
                      <c:pt idx="26">
                        <c:v>46.65</c:v>
                      </c:pt>
                      <c:pt idx="27">
                        <c:v>47.15</c:v>
                      </c:pt>
                      <c:pt idx="28">
                        <c:v>48.15</c:v>
                      </c:pt>
                      <c:pt idx="29">
                        <c:v>48.65</c:v>
                      </c:pt>
                      <c:pt idx="30">
                        <c:v>49.15</c:v>
                      </c:pt>
                      <c:pt idx="31">
                        <c:v>49.65</c:v>
                      </c:pt>
                      <c:pt idx="32">
                        <c:v>50.15</c:v>
                      </c:pt>
                      <c:pt idx="33">
                        <c:v>50.65</c:v>
                      </c:pt>
                      <c:pt idx="34">
                        <c:v>51.15</c:v>
                      </c:pt>
                      <c:pt idx="35">
                        <c:v>51.65</c:v>
                      </c:pt>
                      <c:pt idx="36">
                        <c:v>52.15</c:v>
                      </c:pt>
                      <c:pt idx="37">
                        <c:v>52.65</c:v>
                      </c:pt>
                      <c:pt idx="38">
                        <c:v>53.15</c:v>
                      </c:pt>
                      <c:pt idx="39">
                        <c:v>53.65</c:v>
                      </c:pt>
                      <c:pt idx="40">
                        <c:v>54.15</c:v>
                      </c:pt>
                      <c:pt idx="41">
                        <c:v>54.65</c:v>
                      </c:pt>
                      <c:pt idx="42">
                        <c:v>55.15</c:v>
                      </c:pt>
                      <c:pt idx="43">
                        <c:v>55.65</c:v>
                      </c:pt>
                      <c:pt idx="44">
                        <c:v>56.15</c:v>
                      </c:pt>
                      <c:pt idx="45">
                        <c:v>56.65</c:v>
                      </c:pt>
                      <c:pt idx="46">
                        <c:v>57.15</c:v>
                      </c:pt>
                      <c:pt idx="47">
                        <c:v>58.15</c:v>
                      </c:pt>
                      <c:pt idx="48">
                        <c:v>58.65</c:v>
                      </c:pt>
                      <c:pt idx="49">
                        <c:v>59.15</c:v>
                      </c:pt>
                      <c:pt idx="50">
                        <c:v>59.65</c:v>
                      </c:pt>
                      <c:pt idx="51">
                        <c:v>60.15</c:v>
                      </c:pt>
                      <c:pt idx="52">
                        <c:v>60.65</c:v>
                      </c:pt>
                      <c:pt idx="53">
                        <c:v>61.15</c:v>
                      </c:pt>
                      <c:pt idx="54">
                        <c:v>61.65</c:v>
                      </c:pt>
                      <c:pt idx="55">
                        <c:v>62.15</c:v>
                      </c:pt>
                      <c:pt idx="56">
                        <c:v>63.15</c:v>
                      </c:pt>
                      <c:pt idx="57">
                        <c:v>63.65</c:v>
                      </c:pt>
                      <c:pt idx="58">
                        <c:v>64.150000000000006</c:v>
                      </c:pt>
                      <c:pt idx="59">
                        <c:v>64.650000000000006</c:v>
                      </c:pt>
                      <c:pt idx="60">
                        <c:v>65.150000000000006</c:v>
                      </c:pt>
                      <c:pt idx="61">
                        <c:v>65.650000000000006</c:v>
                      </c:pt>
                      <c:pt idx="62">
                        <c:v>66.150000000000006</c:v>
                      </c:pt>
                      <c:pt idx="63">
                        <c:v>66.650000000000006</c:v>
                      </c:pt>
                      <c:pt idx="64">
                        <c:v>67.150000000000006</c:v>
                      </c:pt>
                      <c:pt idx="65">
                        <c:v>67.650000000000006</c:v>
                      </c:pt>
                      <c:pt idx="66">
                        <c:v>68.150000000000006</c:v>
                      </c:pt>
                      <c:pt idx="67">
                        <c:v>68.650000000000006</c:v>
                      </c:pt>
                      <c:pt idx="68">
                        <c:v>69.150000000000006</c:v>
                      </c:pt>
                      <c:pt idx="69">
                        <c:v>69.650000000000006</c:v>
                      </c:pt>
                      <c:pt idx="70">
                        <c:v>70.650000000000006</c:v>
                      </c:pt>
                      <c:pt idx="71">
                        <c:v>71.150000000000006</c:v>
                      </c:pt>
                      <c:pt idx="72">
                        <c:v>71.650000000000006</c:v>
                      </c:pt>
                      <c:pt idx="73">
                        <c:v>72.150000000000006</c:v>
                      </c:pt>
                      <c:pt idx="74">
                        <c:v>72.650000000000006</c:v>
                      </c:pt>
                      <c:pt idx="75">
                        <c:v>73.150000000000006</c:v>
                      </c:pt>
                      <c:pt idx="76">
                        <c:v>73.650000000000006</c:v>
                      </c:pt>
                      <c:pt idx="77">
                        <c:v>74.150000000000006</c:v>
                      </c:pt>
                      <c:pt idx="78">
                        <c:v>74.650000000000006</c:v>
                      </c:pt>
                      <c:pt idx="79">
                        <c:v>75.150000000000006</c:v>
                      </c:pt>
                      <c:pt idx="80">
                        <c:v>75.650000000000006</c:v>
                      </c:pt>
                      <c:pt idx="81">
                        <c:v>76.150000000000006</c:v>
                      </c:pt>
                      <c:pt idx="82">
                        <c:v>76.650000000000006</c:v>
                      </c:pt>
                      <c:pt idx="83">
                        <c:v>77.150000000000006</c:v>
                      </c:pt>
                      <c:pt idx="84">
                        <c:v>77.650000000000006</c:v>
                      </c:pt>
                      <c:pt idx="85">
                        <c:v>78.150000000000006</c:v>
                      </c:pt>
                      <c:pt idx="86">
                        <c:v>78.650000000000006</c:v>
                      </c:pt>
                      <c:pt idx="87">
                        <c:v>79.150000000000006</c:v>
                      </c:pt>
                      <c:pt idx="88">
                        <c:v>79.650000000000006</c:v>
                      </c:pt>
                      <c:pt idx="89">
                        <c:v>80.650000000000006</c:v>
                      </c:pt>
                      <c:pt idx="90">
                        <c:v>81.150000000000006</c:v>
                      </c:pt>
                      <c:pt idx="91">
                        <c:v>81.650000000000006</c:v>
                      </c:pt>
                      <c:pt idx="92">
                        <c:v>82.15</c:v>
                      </c:pt>
                      <c:pt idx="93">
                        <c:v>82.65</c:v>
                      </c:pt>
                      <c:pt idx="94">
                        <c:v>83.15</c:v>
                      </c:pt>
                      <c:pt idx="95">
                        <c:v>83.65</c:v>
                      </c:pt>
                      <c:pt idx="96">
                        <c:v>84.15</c:v>
                      </c:pt>
                      <c:pt idx="97">
                        <c:v>84.65</c:v>
                      </c:pt>
                      <c:pt idx="98">
                        <c:v>85.15</c:v>
                      </c:pt>
                      <c:pt idx="99">
                        <c:v>85.65</c:v>
                      </c:pt>
                      <c:pt idx="100">
                        <c:v>86.15</c:v>
                      </c:pt>
                      <c:pt idx="101">
                        <c:v>86.65</c:v>
                      </c:pt>
                      <c:pt idx="102">
                        <c:v>87.15</c:v>
                      </c:pt>
                      <c:pt idx="103">
                        <c:v>87.65</c:v>
                      </c:pt>
                      <c:pt idx="104">
                        <c:v>88.15</c:v>
                      </c:pt>
                      <c:pt idx="105">
                        <c:v>88.65</c:v>
                      </c:pt>
                      <c:pt idx="106">
                        <c:v>89.15</c:v>
                      </c:pt>
                      <c:pt idx="107">
                        <c:v>89.65</c:v>
                      </c:pt>
                      <c:pt idx="108">
                        <c:v>90.65</c:v>
                      </c:pt>
                      <c:pt idx="109">
                        <c:v>91.15</c:v>
                      </c:pt>
                      <c:pt idx="110">
                        <c:v>91.65</c:v>
                      </c:pt>
                      <c:pt idx="111">
                        <c:v>92.15</c:v>
                      </c:pt>
                      <c:pt idx="112">
                        <c:v>92.65</c:v>
                      </c:pt>
                      <c:pt idx="113">
                        <c:v>93.15</c:v>
                      </c:pt>
                      <c:pt idx="114">
                        <c:v>93.65</c:v>
                      </c:pt>
                      <c:pt idx="115">
                        <c:v>94.15</c:v>
                      </c:pt>
                      <c:pt idx="116">
                        <c:v>94.65</c:v>
                      </c:pt>
                      <c:pt idx="117">
                        <c:v>95.15</c:v>
                      </c:pt>
                      <c:pt idx="118">
                        <c:v>95.65</c:v>
                      </c:pt>
                      <c:pt idx="119">
                        <c:v>96.15</c:v>
                      </c:pt>
                      <c:pt idx="120">
                        <c:v>96.65</c:v>
                      </c:pt>
                      <c:pt idx="121">
                        <c:v>97.15</c:v>
                      </c:pt>
                      <c:pt idx="122">
                        <c:v>97.65</c:v>
                      </c:pt>
                      <c:pt idx="123">
                        <c:v>98.15</c:v>
                      </c:pt>
                      <c:pt idx="124">
                        <c:v>98.65</c:v>
                      </c:pt>
                      <c:pt idx="125">
                        <c:v>99.15</c:v>
                      </c:pt>
                      <c:pt idx="126">
                        <c:v>99.65</c:v>
                      </c:pt>
                      <c:pt idx="127">
                        <c:v>100.15</c:v>
                      </c:pt>
                      <c:pt idx="128">
                        <c:v>100.65</c:v>
                      </c:pt>
                      <c:pt idx="129">
                        <c:v>101.15</c:v>
                      </c:pt>
                      <c:pt idx="130">
                        <c:v>101.65</c:v>
                      </c:pt>
                      <c:pt idx="131">
                        <c:v>102.15</c:v>
                      </c:pt>
                      <c:pt idx="132">
                        <c:v>102.65</c:v>
                      </c:pt>
                      <c:pt idx="133">
                        <c:v>103.15</c:v>
                      </c:pt>
                      <c:pt idx="134">
                        <c:v>103.65</c:v>
                      </c:pt>
                      <c:pt idx="135">
                        <c:v>104.15</c:v>
                      </c:pt>
                      <c:pt idx="136">
                        <c:v>104.65</c:v>
                      </c:pt>
                      <c:pt idx="137">
                        <c:v>105.15</c:v>
                      </c:pt>
                      <c:pt idx="138">
                        <c:v>105.65</c:v>
                      </c:pt>
                      <c:pt idx="139">
                        <c:v>106.15</c:v>
                      </c:pt>
                      <c:pt idx="140">
                        <c:v>106.65</c:v>
                      </c:pt>
                      <c:pt idx="141">
                        <c:v>107.15</c:v>
                      </c:pt>
                      <c:pt idx="142">
                        <c:v>107.65</c:v>
                      </c:pt>
                      <c:pt idx="143">
                        <c:v>108.15</c:v>
                      </c:pt>
                      <c:pt idx="144">
                        <c:v>108.65</c:v>
                      </c:pt>
                      <c:pt idx="145">
                        <c:v>109.15</c:v>
                      </c:pt>
                      <c:pt idx="146">
                        <c:v>109.65</c:v>
                      </c:pt>
                      <c:pt idx="147">
                        <c:v>110.15</c:v>
                      </c:pt>
                      <c:pt idx="148">
                        <c:v>110.65</c:v>
                      </c:pt>
                      <c:pt idx="149">
                        <c:v>111.15</c:v>
                      </c:pt>
                      <c:pt idx="150">
                        <c:v>111.65</c:v>
                      </c:pt>
                      <c:pt idx="151">
                        <c:v>112.15</c:v>
                      </c:pt>
                      <c:pt idx="152">
                        <c:v>112.65</c:v>
                      </c:pt>
                      <c:pt idx="153">
                        <c:v>113.15</c:v>
                      </c:pt>
                      <c:pt idx="154">
                        <c:v>113.65</c:v>
                      </c:pt>
                      <c:pt idx="155">
                        <c:v>114.15</c:v>
                      </c:pt>
                      <c:pt idx="156">
                        <c:v>114.65</c:v>
                      </c:pt>
                      <c:pt idx="157">
                        <c:v>115.15</c:v>
                      </c:pt>
                      <c:pt idx="158">
                        <c:v>115.65</c:v>
                      </c:pt>
                      <c:pt idx="159">
                        <c:v>116.15</c:v>
                      </c:pt>
                      <c:pt idx="160">
                        <c:v>116.65</c:v>
                      </c:pt>
                      <c:pt idx="161">
                        <c:v>117.15</c:v>
                      </c:pt>
                      <c:pt idx="162">
                        <c:v>117.65</c:v>
                      </c:pt>
                      <c:pt idx="163">
                        <c:v>118.15</c:v>
                      </c:pt>
                      <c:pt idx="164">
                        <c:v>118.65</c:v>
                      </c:pt>
                      <c:pt idx="165">
                        <c:v>119.15</c:v>
                      </c:pt>
                      <c:pt idx="166">
                        <c:v>119.65</c:v>
                      </c:pt>
                      <c:pt idx="167">
                        <c:v>120.65</c:v>
                      </c:pt>
                      <c:pt idx="168">
                        <c:v>121.15</c:v>
                      </c:pt>
                      <c:pt idx="169">
                        <c:v>121.65</c:v>
                      </c:pt>
                      <c:pt idx="170">
                        <c:v>122.15</c:v>
                      </c:pt>
                      <c:pt idx="171">
                        <c:v>122.65</c:v>
                      </c:pt>
                      <c:pt idx="172">
                        <c:v>123.15</c:v>
                      </c:pt>
                      <c:pt idx="173">
                        <c:v>123.65</c:v>
                      </c:pt>
                      <c:pt idx="174">
                        <c:v>124.15</c:v>
                      </c:pt>
                      <c:pt idx="175">
                        <c:v>124.65</c:v>
                      </c:pt>
                      <c:pt idx="176">
                        <c:v>125.15</c:v>
                      </c:pt>
                      <c:pt idx="177">
                        <c:v>125.65</c:v>
                      </c:pt>
                      <c:pt idx="178">
                        <c:v>126.15</c:v>
                      </c:pt>
                      <c:pt idx="179">
                        <c:v>126.65</c:v>
                      </c:pt>
                      <c:pt idx="180">
                        <c:v>127.15</c:v>
                      </c:pt>
                      <c:pt idx="181">
                        <c:v>127.65</c:v>
                      </c:pt>
                      <c:pt idx="182">
                        <c:v>128.15</c:v>
                      </c:pt>
                      <c:pt idx="183">
                        <c:v>128.65</c:v>
                      </c:pt>
                      <c:pt idx="184">
                        <c:v>129.15</c:v>
                      </c:pt>
                      <c:pt idx="185">
                        <c:v>129.65</c:v>
                      </c:pt>
                      <c:pt idx="186">
                        <c:v>130.15</c:v>
                      </c:pt>
                      <c:pt idx="187">
                        <c:v>130.65</c:v>
                      </c:pt>
                      <c:pt idx="188">
                        <c:v>131.15</c:v>
                      </c:pt>
                      <c:pt idx="189">
                        <c:v>131.65</c:v>
                      </c:pt>
                      <c:pt idx="190">
                        <c:v>132.15</c:v>
                      </c:pt>
                      <c:pt idx="191">
                        <c:v>132.65</c:v>
                      </c:pt>
                      <c:pt idx="192">
                        <c:v>133.15</c:v>
                      </c:pt>
                      <c:pt idx="193">
                        <c:v>133.65</c:v>
                      </c:pt>
                      <c:pt idx="194">
                        <c:v>134.15</c:v>
                      </c:pt>
                      <c:pt idx="195">
                        <c:v>134.65</c:v>
                      </c:pt>
                      <c:pt idx="196">
                        <c:v>135.15</c:v>
                      </c:pt>
                      <c:pt idx="197">
                        <c:v>135.65</c:v>
                      </c:pt>
                      <c:pt idx="198">
                        <c:v>136.15</c:v>
                      </c:pt>
                      <c:pt idx="199">
                        <c:v>136.65</c:v>
                      </c:pt>
                      <c:pt idx="200">
                        <c:v>137.15</c:v>
                      </c:pt>
                      <c:pt idx="201">
                        <c:v>137.65</c:v>
                      </c:pt>
                      <c:pt idx="202">
                        <c:v>138.15</c:v>
                      </c:pt>
                      <c:pt idx="203">
                        <c:v>138.65</c:v>
                      </c:pt>
                      <c:pt idx="204">
                        <c:v>139.15</c:v>
                      </c:pt>
                      <c:pt idx="205">
                        <c:v>139.65</c:v>
                      </c:pt>
                      <c:pt idx="206">
                        <c:v>140.65</c:v>
                      </c:pt>
                      <c:pt idx="207">
                        <c:v>141.15</c:v>
                      </c:pt>
                      <c:pt idx="208">
                        <c:v>141.65</c:v>
                      </c:pt>
                      <c:pt idx="209">
                        <c:v>142.15</c:v>
                      </c:pt>
                      <c:pt idx="210">
                        <c:v>142.65</c:v>
                      </c:pt>
                      <c:pt idx="211">
                        <c:v>143.15</c:v>
                      </c:pt>
                      <c:pt idx="212">
                        <c:v>143.65</c:v>
                      </c:pt>
                      <c:pt idx="213">
                        <c:v>144.15</c:v>
                      </c:pt>
                      <c:pt idx="214">
                        <c:v>144.65</c:v>
                      </c:pt>
                      <c:pt idx="215">
                        <c:v>145.15</c:v>
                      </c:pt>
                      <c:pt idx="216">
                        <c:v>145.65</c:v>
                      </c:pt>
                      <c:pt idx="217">
                        <c:v>146.15</c:v>
                      </c:pt>
                      <c:pt idx="218">
                        <c:v>146.65</c:v>
                      </c:pt>
                      <c:pt idx="219">
                        <c:v>147.15</c:v>
                      </c:pt>
                      <c:pt idx="220">
                        <c:v>147.65</c:v>
                      </c:pt>
                    </c:numCache>
                  </c:numRef>
                </c:yVal>
                <c:smooth val="0"/>
                <c:extLst xmlns:c15="http://schemas.microsoft.com/office/drawing/2012/chart">
                  <c:ext xmlns:c16="http://schemas.microsoft.com/office/drawing/2014/chart" uri="{C3380CC4-5D6E-409C-BE32-E72D297353CC}">
                    <c16:uniqueId val="{00000019-D64A-4D81-B20A-2528EB550881}"/>
                  </c:ext>
                </c:extLst>
              </c15:ser>
            </c15:filteredScatterSeries>
            <c15:filteredScatterSeries>
              <c15:ser>
                <c:idx val="3"/>
                <c:order val="4"/>
                <c:tx>
                  <c:v>cDCE- composite</c:v>
                </c:tx>
                <c:spPr>
                  <a:ln w="28575">
                    <a:noFill/>
                  </a:ln>
                </c:spPr>
                <c:marker>
                  <c:symbol val="circle"/>
                  <c:size val="7"/>
                  <c:spPr>
                    <a:noFill/>
                    <a:ln>
                      <a:solidFill>
                        <a:schemeClr val="tx2"/>
                      </a:solidFill>
                    </a:ln>
                  </c:spPr>
                </c:marker>
                <c:errBars>
                  <c:errDir val="y"/>
                  <c:errBarType val="both"/>
                  <c:errValType val="fixedVal"/>
                  <c:noEndCap val="0"/>
                  <c:val val="1.25"/>
                </c:errBars>
                <c:errBars>
                  <c:errDir val="x"/>
                  <c:errBarType val="both"/>
                  <c:errValType val="fixedVal"/>
                  <c:noEndCap val="0"/>
                  <c:val val="1"/>
                </c:errBars>
                <c:xVal>
                  <c:numRef>
                    <c:extLst xmlns:c15="http://schemas.microsoft.com/office/drawing/2012/chart">
                      <c:ext xmlns:c15="http://schemas.microsoft.com/office/drawing/2012/chart" uri="{02D57815-91ED-43cb-92C2-25804820EDAC}">
                        <c15:formulaRef>
                          <c15:sqref>'Results- summary'!$AH$6:$AH$51</c15:sqref>
                        </c15:formulaRef>
                      </c:ext>
                    </c:extLst>
                    <c:numCache>
                      <c:formatCode>General</c:formatCode>
                      <c:ptCount val="46"/>
                      <c:pt idx="0">
                        <c:v>144.03831648791873</c:v>
                      </c:pt>
                      <c:pt idx="1">
                        <c:v>4076.4530445867995</c:v>
                      </c:pt>
                      <c:pt idx="2">
                        <c:v>1198.2811316571465</c:v>
                      </c:pt>
                      <c:pt idx="3">
                        <c:v>3086.1242411132307</c:v>
                      </c:pt>
                      <c:pt idx="4">
                        <c:v>1292.0938023758097</c:v>
                      </c:pt>
                      <c:pt idx="5">
                        <c:v>945.25319441132342</c:v>
                      </c:pt>
                      <c:pt idx="6">
                        <c:v>798.65002910743863</c:v>
                      </c:pt>
                      <c:pt idx="7">
                        <c:v>640.75698853926815</c:v>
                      </c:pt>
                      <c:pt idx="8">
                        <c:v>539.88939878816996</c:v>
                      </c:pt>
                      <c:pt idx="9">
                        <c:v>492.73928693827747</c:v>
                      </c:pt>
                      <c:pt idx="10">
                        <c:v>347.6365450988431</c:v>
                      </c:pt>
                      <c:pt idx="11">
                        <c:v>143.60961443172457</c:v>
                      </c:pt>
                      <c:pt idx="12">
                        <c:v>85.136537396490809</c:v>
                      </c:pt>
                      <c:pt idx="13">
                        <c:v>104.01418135668763</c:v>
                      </c:pt>
                      <c:pt idx="14">
                        <c:v>943.46049286176628</c:v>
                      </c:pt>
                      <c:pt idx="15">
                        <c:v>1381.611545047924</c:v>
                      </c:pt>
                      <c:pt idx="16">
                        <c:v>453.88465159244555</c:v>
                      </c:pt>
                      <c:pt idx="17">
                        <c:v>1224.3396242871438</c:v>
                      </c:pt>
                      <c:pt idx="18">
                        <c:v>2345.2477666613991</c:v>
                      </c:pt>
                      <c:pt idx="19">
                        <c:v>1721.6848480526471</c:v>
                      </c:pt>
                      <c:pt idx="20">
                        <c:v>4582.6054236242826</c:v>
                      </c:pt>
                      <c:pt idx="21">
                        <c:v>7823.2525136365966</c:v>
                      </c:pt>
                      <c:pt idx="22">
                        <c:v>599.15932749840044</c:v>
                      </c:pt>
                      <c:pt idx="23">
                        <c:v>907.21842748829806</c:v>
                      </c:pt>
                      <c:pt idx="24">
                        <c:v>46.385901761859557</c:v>
                      </c:pt>
                      <c:pt idx="25">
                        <c:v>84.108108853246137</c:v>
                      </c:pt>
                      <c:pt idx="26">
                        <c:v>273.3294358708057</c:v>
                      </c:pt>
                      <c:pt idx="27">
                        <c:v>181.73971455476345</c:v>
                      </c:pt>
                      <c:pt idx="28">
                        <c:v>16.994257772929164</c:v>
                      </c:pt>
                      <c:pt idx="29">
                        <c:v>77.035792488116584</c:v>
                      </c:pt>
                      <c:pt idx="31">
                        <c:v>76.471739144494364</c:v>
                      </c:pt>
                      <c:pt idx="32">
                        <c:v>2069.6542804240453</c:v>
                      </c:pt>
                      <c:pt idx="33">
                        <c:v>1535.7932129706853</c:v>
                      </c:pt>
                      <c:pt idx="34">
                        <c:v>482.81057206948833</c:v>
                      </c:pt>
                      <c:pt idx="35">
                        <c:v>815.76889567089916</c:v>
                      </c:pt>
                      <c:pt idx="36">
                        <c:v>373.17933570438106</c:v>
                      </c:pt>
                      <c:pt idx="37">
                        <c:v>683.16705769187865</c:v>
                      </c:pt>
                      <c:pt idx="38">
                        <c:v>450.16435097782869</c:v>
                      </c:pt>
                      <c:pt idx="39">
                        <c:v>7891.1559583761946</c:v>
                      </c:pt>
                      <c:pt idx="40">
                        <c:v>13671.157918339897</c:v>
                      </c:pt>
                      <c:pt idx="41">
                        <c:v>13884.476653254356</c:v>
                      </c:pt>
                      <c:pt idx="42">
                        <c:v>9793.0494313791569</c:v>
                      </c:pt>
                      <c:pt idx="43">
                        <c:v>5318.799791056731</c:v>
                      </c:pt>
                      <c:pt idx="44">
                        <c:v>3053.60895053682</c:v>
                      </c:pt>
                      <c:pt idx="45">
                        <c:v>230.65061058292289</c:v>
                      </c:pt>
                    </c:numCache>
                  </c:numRef>
                </c:xVal>
                <c:yVal>
                  <c:numRef>
                    <c:extLst xmlns:c15="http://schemas.microsoft.com/office/drawing/2012/chart">
                      <c:ext xmlns:c15="http://schemas.microsoft.com/office/drawing/2012/chart" uri="{02D57815-91ED-43cb-92C2-25804820EDAC}">
                        <c15:formulaRef>
                          <c15:sqref>'Results- summary'!$AI$6:$AI$51</c15:sqref>
                        </c15:formulaRef>
                      </c:ext>
                    </c:extLst>
                    <c:numCache>
                      <c:formatCode>General</c:formatCode>
                      <c:ptCount val="46"/>
                      <c:pt idx="0">
                        <c:v>33.9</c:v>
                      </c:pt>
                      <c:pt idx="1">
                        <c:v>36.4</c:v>
                      </c:pt>
                      <c:pt idx="2">
                        <c:v>38.9</c:v>
                      </c:pt>
                      <c:pt idx="3">
                        <c:v>41.4</c:v>
                      </c:pt>
                      <c:pt idx="4">
                        <c:v>43.9</c:v>
                      </c:pt>
                      <c:pt idx="5">
                        <c:v>46.4</c:v>
                      </c:pt>
                      <c:pt idx="6">
                        <c:v>48.9</c:v>
                      </c:pt>
                      <c:pt idx="7">
                        <c:v>51.4</c:v>
                      </c:pt>
                      <c:pt idx="8">
                        <c:v>53.9</c:v>
                      </c:pt>
                      <c:pt idx="9">
                        <c:v>56.4</c:v>
                      </c:pt>
                      <c:pt idx="10">
                        <c:v>58.9</c:v>
                      </c:pt>
                      <c:pt idx="11">
                        <c:v>61.4</c:v>
                      </c:pt>
                      <c:pt idx="12">
                        <c:v>63.9</c:v>
                      </c:pt>
                      <c:pt idx="13">
                        <c:v>66.400000000000006</c:v>
                      </c:pt>
                      <c:pt idx="14">
                        <c:v>68.900000000000006</c:v>
                      </c:pt>
                      <c:pt idx="15">
                        <c:v>71.400000000000006</c:v>
                      </c:pt>
                      <c:pt idx="16">
                        <c:v>73.900000000000006</c:v>
                      </c:pt>
                      <c:pt idx="17">
                        <c:v>76.400000000000006</c:v>
                      </c:pt>
                      <c:pt idx="18">
                        <c:v>78.900000000000006</c:v>
                      </c:pt>
                      <c:pt idx="19">
                        <c:v>81.400000000000006</c:v>
                      </c:pt>
                      <c:pt idx="20">
                        <c:v>83.9</c:v>
                      </c:pt>
                      <c:pt idx="21">
                        <c:v>86.4</c:v>
                      </c:pt>
                      <c:pt idx="22">
                        <c:v>88.9</c:v>
                      </c:pt>
                      <c:pt idx="23">
                        <c:v>91.4</c:v>
                      </c:pt>
                      <c:pt idx="24">
                        <c:v>93.9</c:v>
                      </c:pt>
                      <c:pt idx="25">
                        <c:v>96.4</c:v>
                      </c:pt>
                      <c:pt idx="26">
                        <c:v>98.9</c:v>
                      </c:pt>
                      <c:pt idx="27">
                        <c:v>101.4</c:v>
                      </c:pt>
                      <c:pt idx="28">
                        <c:v>103.9</c:v>
                      </c:pt>
                      <c:pt idx="29">
                        <c:v>106.4</c:v>
                      </c:pt>
                      <c:pt idx="30">
                        <c:v>108.9</c:v>
                      </c:pt>
                      <c:pt idx="31">
                        <c:v>111.4</c:v>
                      </c:pt>
                      <c:pt idx="32">
                        <c:v>113.9</c:v>
                      </c:pt>
                      <c:pt idx="33">
                        <c:v>116.4</c:v>
                      </c:pt>
                      <c:pt idx="34">
                        <c:v>118.9</c:v>
                      </c:pt>
                      <c:pt idx="35">
                        <c:v>121.4</c:v>
                      </c:pt>
                      <c:pt idx="36">
                        <c:v>123.9</c:v>
                      </c:pt>
                      <c:pt idx="37">
                        <c:v>126.4</c:v>
                      </c:pt>
                      <c:pt idx="38">
                        <c:v>128.9</c:v>
                      </c:pt>
                      <c:pt idx="39">
                        <c:v>131.4</c:v>
                      </c:pt>
                      <c:pt idx="40">
                        <c:v>133.9</c:v>
                      </c:pt>
                      <c:pt idx="41">
                        <c:v>136.4</c:v>
                      </c:pt>
                      <c:pt idx="42">
                        <c:v>138.9</c:v>
                      </c:pt>
                      <c:pt idx="43">
                        <c:v>141.4</c:v>
                      </c:pt>
                      <c:pt idx="44">
                        <c:v>143.9</c:v>
                      </c:pt>
                      <c:pt idx="45">
                        <c:v>146.4</c:v>
                      </c:pt>
                    </c:numCache>
                  </c:numRef>
                </c:yVal>
                <c:smooth val="0"/>
                <c:extLst xmlns:c15="http://schemas.microsoft.com/office/drawing/2012/chart">
                  <c:ext xmlns:c16="http://schemas.microsoft.com/office/drawing/2014/chart" uri="{C3380CC4-5D6E-409C-BE32-E72D297353CC}">
                    <c16:uniqueId val="{0000001A-D64A-4D81-B20A-2528EB550881}"/>
                  </c:ext>
                </c:extLst>
              </c15:ser>
            </c15:filteredScatterSeries>
          </c:ext>
        </c:extLst>
      </c:scatterChart>
      <c:valAx>
        <c:axId val="137845376"/>
        <c:scaling>
          <c:orientation val="minMax"/>
          <c:max val="120000"/>
          <c:min val="0"/>
        </c:scaling>
        <c:delete val="0"/>
        <c:axPos val="t"/>
        <c:majorGridlines/>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7847728"/>
        <c:crosses val="autoZero"/>
        <c:crossBetween val="midCat"/>
      </c:valAx>
      <c:valAx>
        <c:axId val="137847728"/>
        <c:scaling>
          <c:orientation val="maxMin"/>
          <c:max val="150"/>
          <c:min val="20"/>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7845376"/>
        <c:crosses val="autoZero"/>
        <c:crossBetween val="midCat"/>
        <c:majorUnit val="10"/>
      </c:valAx>
      <c:spPr>
        <a:solidFill>
          <a:schemeClr val="bg1"/>
        </a:solidFill>
        <a:ln w="12700">
          <a:solidFill>
            <a:schemeClr val="tx2">
              <a:lumMod val="75000"/>
            </a:schemeClr>
          </a:solidFill>
          <a:prstDash val="solid"/>
        </a:ln>
      </c:spPr>
    </c:plotArea>
    <c:legend>
      <c:legendPos val="r"/>
      <c:layout>
        <c:manualLayout>
          <c:xMode val="edge"/>
          <c:yMode val="edge"/>
          <c:x val="0.41637051250125906"/>
          <c:y val="0.34900025295753734"/>
          <c:w val="0.41733635687848064"/>
          <c:h val="0.3003669261494909"/>
        </c:manualLayout>
      </c:layout>
      <c:overlay val="1"/>
      <c:spPr>
        <a:solidFill>
          <a:schemeClr val="bg1"/>
        </a:solidFill>
      </c:spPr>
      <c:txPr>
        <a:bodyPr/>
        <a:lstStyle/>
        <a:p>
          <a:pPr>
            <a:defRPr sz="1400" b="1"/>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71681477731203"/>
          <c:y val="9.5219382044156253E-2"/>
          <c:w val="0.77776943624841754"/>
          <c:h val="0.85499966226648527"/>
        </c:manualLayout>
      </c:layout>
      <c:scatterChart>
        <c:scatterStyle val="lineMarker"/>
        <c:varyColors val="0"/>
        <c:ser>
          <c:idx val="0"/>
          <c:order val="0"/>
          <c:tx>
            <c:strRef>
              <c:f>'[new T reduciton with basic info NAWC 8-24-15 meas. pressuure and caliper and RHP.xlsx]Results summary'!$U$50</c:f>
              <c:strCache>
                <c:ptCount val="1"/>
                <c:pt idx="0">
                  <c:v>sum over interval</c:v>
                </c:pt>
              </c:strCache>
            </c:strRef>
          </c:tx>
          <c:spPr>
            <a:ln w="25400">
              <a:solidFill>
                <a:schemeClr val="tx1"/>
              </a:solidFill>
            </a:ln>
          </c:spPr>
          <c:marker>
            <c:symbol val="none"/>
          </c:marker>
          <c:xVal>
            <c:numRef>
              <c:f>'[new T reduciton with basic info NAWC 8-24-15 meas. pressuure and caliper and RHP.xlsx]Results summary'!$U$51:$U$4754</c:f>
              <c:numCache>
                <c:formatCode>General</c:formatCode>
                <c:ptCount val="4704"/>
                <c:pt idx="0">
                  <c:v>0</c:v>
                </c:pt>
                <c:pt idx="1">
                  <c:v>0</c:v>
                </c:pt>
                <c:pt idx="2">
                  <c:v>0</c:v>
                </c:pt>
                <c:pt idx="3">
                  <c:v>0</c:v>
                </c:pt>
                <c:pt idx="4">
                  <c:v>0</c:v>
                </c:pt>
                <c:pt idx="5">
                  <c:v>0</c:v>
                </c:pt>
                <c:pt idx="6">
                  <c:v>0</c:v>
                </c:pt>
                <c:pt idx="7">
                  <c:v>0</c:v>
                </c:pt>
                <c:pt idx="8">
                  <c:v>0.15797945709537334</c:v>
                </c:pt>
                <c:pt idx="9">
                  <c:v>0.15797945709537334</c:v>
                </c:pt>
                <c:pt idx="10">
                  <c:v>6.7587160192006765E-2</c:v>
                </c:pt>
                <c:pt idx="11">
                  <c:v>6.7587160192006765E-2</c:v>
                </c:pt>
                <c:pt idx="12">
                  <c:v>0</c:v>
                </c:pt>
                <c:pt idx="13">
                  <c:v>0</c:v>
                </c:pt>
                <c:pt idx="14">
                  <c:v>2.4756302647840411E-2</c:v>
                </c:pt>
                <c:pt idx="15">
                  <c:v>2.4756302647840411E-2</c:v>
                </c:pt>
                <c:pt idx="16">
                  <c:v>7.2170338894713221E-2</c:v>
                </c:pt>
                <c:pt idx="17">
                  <c:v>7.2170338894713221E-2</c:v>
                </c:pt>
                <c:pt idx="18">
                  <c:v>0.12924843873480218</c:v>
                </c:pt>
                <c:pt idx="19">
                  <c:v>0.12924843873480218</c:v>
                </c:pt>
                <c:pt idx="20">
                  <c:v>0.15895948349305156</c:v>
                </c:pt>
                <c:pt idx="21">
                  <c:v>0.15895948349305156</c:v>
                </c:pt>
                <c:pt idx="22">
                  <c:v>6.2850549642503958E-2</c:v>
                </c:pt>
                <c:pt idx="23">
                  <c:v>6.2850549642503958E-2</c:v>
                </c:pt>
                <c:pt idx="24">
                  <c:v>0</c:v>
                </c:pt>
                <c:pt idx="25">
                  <c:v>0</c:v>
                </c:pt>
                <c:pt idx="26">
                  <c:v>6.4433056422547562E-3</c:v>
                </c:pt>
                <c:pt idx="27">
                  <c:v>6.4433056422547562E-3</c:v>
                </c:pt>
                <c:pt idx="28">
                  <c:v>6.5544692037260805E-3</c:v>
                </c:pt>
                <c:pt idx="29">
                  <c:v>6.5544692037260805E-3</c:v>
                </c:pt>
                <c:pt idx="30">
                  <c:v>0</c:v>
                </c:pt>
                <c:pt idx="31">
                  <c:v>0</c:v>
                </c:pt>
                <c:pt idx="32">
                  <c:v>4.2520509790994587E-2</c:v>
                </c:pt>
                <c:pt idx="33">
                  <c:v>4.2520509790994587E-2</c:v>
                </c:pt>
                <c:pt idx="34">
                  <c:v>0.15264993564217835</c:v>
                </c:pt>
                <c:pt idx="35">
                  <c:v>0.15264993564217835</c:v>
                </c:pt>
                <c:pt idx="36">
                  <c:v>0.1517841390183082</c:v>
                </c:pt>
                <c:pt idx="37">
                  <c:v>0.1517841390183082</c:v>
                </c:pt>
                <c:pt idx="38">
                  <c:v>7.038099484167365E-2</c:v>
                </c:pt>
                <c:pt idx="39">
                  <c:v>7.038099484167365E-2</c:v>
                </c:pt>
                <c:pt idx="40">
                  <c:v>1.0430986862129168E-2</c:v>
                </c:pt>
                <c:pt idx="41">
                  <c:v>1.0430986862129168E-2</c:v>
                </c:pt>
                <c:pt idx="42">
                  <c:v>1.5490241269724748E-2</c:v>
                </c:pt>
                <c:pt idx="43">
                  <c:v>1.5490241269724748E-2</c:v>
                </c:pt>
                <c:pt idx="44">
                  <c:v>3.3247337512965581E-4</c:v>
                </c:pt>
                <c:pt idx="45">
                  <c:v>3.3247337512965581E-4</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7.1559936114584406E-3</c:v>
                </c:pt>
                <c:pt idx="65">
                  <c:v>7.1559936114584406E-3</c:v>
                </c:pt>
                <c:pt idx="66">
                  <c:v>8.56432568342054E-2</c:v>
                </c:pt>
                <c:pt idx="67">
                  <c:v>8.56432568342054E-2</c:v>
                </c:pt>
                <c:pt idx="68">
                  <c:v>2.5890466880938913E-2</c:v>
                </c:pt>
                <c:pt idx="69">
                  <c:v>2.5890466880938913E-2</c:v>
                </c:pt>
                <c:pt idx="70">
                  <c:v>0</c:v>
                </c:pt>
                <c:pt idx="71">
                  <c:v>0</c:v>
                </c:pt>
                <c:pt idx="72">
                  <c:v>0</c:v>
                </c:pt>
                <c:pt idx="73">
                  <c:v>0</c:v>
                </c:pt>
                <c:pt idx="74">
                  <c:v>0</c:v>
                </c:pt>
                <c:pt idx="75">
                  <c:v>0</c:v>
                </c:pt>
                <c:pt idx="76">
                  <c:v>0</c:v>
                </c:pt>
                <c:pt idx="77">
                  <c:v>0</c:v>
                </c:pt>
                <c:pt idx="78">
                  <c:v>0</c:v>
                </c:pt>
                <c:pt idx="79">
                  <c:v>0</c:v>
                </c:pt>
                <c:pt idx="80">
                  <c:v>0</c:v>
                </c:pt>
                <c:pt idx="81">
                  <c:v>0</c:v>
                </c:pt>
                <c:pt idx="82">
                  <c:v>2.4401603646098488E-2</c:v>
                </c:pt>
                <c:pt idx="83">
                  <c:v>2.4401603646098488E-2</c:v>
                </c:pt>
                <c:pt idx="84">
                  <c:v>0.10648001274165364</c:v>
                </c:pt>
                <c:pt idx="85">
                  <c:v>0.10648001274165364</c:v>
                </c:pt>
                <c:pt idx="86">
                  <c:v>0</c:v>
                </c:pt>
                <c:pt idx="87">
                  <c:v>0</c:v>
                </c:pt>
                <c:pt idx="88">
                  <c:v>0</c:v>
                </c:pt>
                <c:pt idx="89">
                  <c:v>0</c:v>
                </c:pt>
                <c:pt idx="90">
                  <c:v>7.593208644767778E-2</c:v>
                </c:pt>
                <c:pt idx="91">
                  <c:v>7.593208644767778E-2</c:v>
                </c:pt>
                <c:pt idx="92">
                  <c:v>3.1668338722939351E-2</c:v>
                </c:pt>
                <c:pt idx="93">
                  <c:v>3.1668338722939351E-2</c:v>
                </c:pt>
                <c:pt idx="94">
                  <c:v>0</c:v>
                </c:pt>
                <c:pt idx="95">
                  <c:v>0</c:v>
                </c:pt>
                <c:pt idx="96">
                  <c:v>6.4815172601364081E-3</c:v>
                </c:pt>
                <c:pt idx="97">
                  <c:v>6.4815172601364081E-3</c:v>
                </c:pt>
                <c:pt idx="98">
                  <c:v>3.1228663878940074E-2</c:v>
                </c:pt>
                <c:pt idx="99">
                  <c:v>3.1228663878940074E-2</c:v>
                </c:pt>
                <c:pt idx="100">
                  <c:v>0</c:v>
                </c:pt>
                <c:pt idx="101">
                  <c:v>0</c:v>
                </c:pt>
                <c:pt idx="102">
                  <c:v>0</c:v>
                </c:pt>
                <c:pt idx="103">
                  <c:v>0</c:v>
                </c:pt>
                <c:pt idx="104">
                  <c:v>0.18917219186906939</c:v>
                </c:pt>
                <c:pt idx="105">
                  <c:v>0.18917219186906939</c:v>
                </c:pt>
                <c:pt idx="106">
                  <c:v>0.18045643032247019</c:v>
                </c:pt>
                <c:pt idx="107">
                  <c:v>0.18045643032247019</c:v>
                </c:pt>
                <c:pt idx="108">
                  <c:v>7.0778329159433134E-2</c:v>
                </c:pt>
                <c:pt idx="109">
                  <c:v>7.0778329159433134E-2</c:v>
                </c:pt>
                <c:pt idx="110">
                  <c:v>0.17996093383690751</c:v>
                </c:pt>
                <c:pt idx="111">
                  <c:v>0.17996093383690751</c:v>
                </c:pt>
                <c:pt idx="112">
                  <c:v>0.16998171535374262</c:v>
                </c:pt>
                <c:pt idx="113">
                  <c:v>0.16998171535374262</c:v>
                </c:pt>
                <c:pt idx="114">
                  <c:v>7.375216122209817E-2</c:v>
                </c:pt>
                <c:pt idx="115">
                  <c:v>7.375216122209817E-2</c:v>
                </c:pt>
                <c:pt idx="116">
                  <c:v>4.572843665153984E-2</c:v>
                </c:pt>
                <c:pt idx="117">
                  <c:v>4.572843665153984E-2</c:v>
                </c:pt>
                <c:pt idx="118">
                  <c:v>2.9843864353603547E-2</c:v>
                </c:pt>
                <c:pt idx="119">
                  <c:v>2.9843864353603547E-2</c:v>
                </c:pt>
                <c:pt idx="120">
                  <c:v>1.992955178909921E-2</c:v>
                </c:pt>
                <c:pt idx="121">
                  <c:v>1.992955178909921E-2</c:v>
                </c:pt>
                <c:pt idx="122">
                  <c:v>1.8563144466989472E-2</c:v>
                </c:pt>
                <c:pt idx="123">
                  <c:v>1.8563144466989472E-2</c:v>
                </c:pt>
                <c:pt idx="124">
                  <c:v>1.7191191259277219E-2</c:v>
                </c:pt>
                <c:pt idx="125">
                  <c:v>1.7191191259277219E-2</c:v>
                </c:pt>
                <c:pt idx="126">
                  <c:v>1.5599191609763328E-2</c:v>
                </c:pt>
                <c:pt idx="127">
                  <c:v>1.5599191609763328E-2</c:v>
                </c:pt>
                <c:pt idx="128">
                  <c:v>8.4450767825873536E-3</c:v>
                </c:pt>
                <c:pt idx="129">
                  <c:v>8.4450767825873536E-3</c:v>
                </c:pt>
                <c:pt idx="130">
                  <c:v>1.0776327111367492E-2</c:v>
                </c:pt>
                <c:pt idx="131">
                  <c:v>1.0776327111367492E-2</c:v>
                </c:pt>
                <c:pt idx="132">
                  <c:v>1.39581817660764E-2</c:v>
                </c:pt>
                <c:pt idx="133">
                  <c:v>1.39581817660764E-2</c:v>
                </c:pt>
                <c:pt idx="134">
                  <c:v>1.1914761091487855E-2</c:v>
                </c:pt>
                <c:pt idx="135">
                  <c:v>1.1914761091487855E-2</c:v>
                </c:pt>
                <c:pt idx="136">
                  <c:v>6.7821230139289554E-3</c:v>
                </c:pt>
                <c:pt idx="137">
                  <c:v>6.7821230139289554E-3</c:v>
                </c:pt>
                <c:pt idx="138">
                  <c:v>9.2324937067227893E-3</c:v>
                </c:pt>
                <c:pt idx="139">
                  <c:v>9.2324937067227893E-3</c:v>
                </c:pt>
                <c:pt idx="140">
                  <c:v>5.8091238452070339E-3</c:v>
                </c:pt>
                <c:pt idx="141">
                  <c:v>5.8091238452070339E-3</c:v>
                </c:pt>
                <c:pt idx="142">
                  <c:v>1.8390169827005429E-3</c:v>
                </c:pt>
                <c:pt idx="143">
                  <c:v>1.8390169827005429E-3</c:v>
                </c:pt>
                <c:pt idx="144">
                  <c:v>9.6626189318709688E-3</c:v>
                </c:pt>
                <c:pt idx="145">
                  <c:v>9.6626189318709688E-3</c:v>
                </c:pt>
                <c:pt idx="146">
                  <c:v>9.4891550376691568E-3</c:v>
                </c:pt>
                <c:pt idx="147">
                  <c:v>9.4891550376691568E-3</c:v>
                </c:pt>
                <c:pt idx="148">
                  <c:v>0</c:v>
                </c:pt>
                <c:pt idx="149">
                  <c:v>0</c:v>
                </c:pt>
                <c:pt idx="150">
                  <c:v>0</c:v>
                </c:pt>
                <c:pt idx="151">
                  <c:v>0</c:v>
                </c:pt>
                <c:pt idx="152">
                  <c:v>2.8880409324689182E-3</c:v>
                </c:pt>
                <c:pt idx="153">
                  <c:v>2.8880409324689182E-3</c:v>
                </c:pt>
                <c:pt idx="154">
                  <c:v>2.4055339857707875E-3</c:v>
                </c:pt>
                <c:pt idx="155">
                  <c:v>2.4055339857707875E-3</c:v>
                </c:pt>
                <c:pt idx="156">
                  <c:v>3.1096983847423527E-4</c:v>
                </c:pt>
                <c:pt idx="157">
                  <c:v>3.1096983847423527E-4</c:v>
                </c:pt>
                <c:pt idx="158">
                  <c:v>1.6454340034530266E-3</c:v>
                </c:pt>
                <c:pt idx="159">
                  <c:v>1.6454340034530266E-3</c:v>
                </c:pt>
                <c:pt idx="160">
                  <c:v>6.2148145947300525E-3</c:v>
                </c:pt>
                <c:pt idx="161">
                  <c:v>6.2148145947300525E-3</c:v>
                </c:pt>
                <c:pt idx="162">
                  <c:v>4.6345443590221271E-3</c:v>
                </c:pt>
                <c:pt idx="163">
                  <c:v>4.6345443590221271E-3</c:v>
                </c:pt>
                <c:pt idx="164">
                  <c:v>1.1893159289740485E-5</c:v>
                </c:pt>
                <c:pt idx="165">
                  <c:v>1.1893159289740485E-5</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8.9232655748838318E-4</c:v>
                </c:pt>
                <c:pt idx="191">
                  <c:v>8.9232655748838318E-4</c:v>
                </c:pt>
                <c:pt idx="192">
                  <c:v>0.21551669495404926</c:v>
                </c:pt>
                <c:pt idx="193">
                  <c:v>0.21551669495404926</c:v>
                </c:pt>
                <c:pt idx="194">
                  <c:v>0.208934778646887</c:v>
                </c:pt>
                <c:pt idx="195">
                  <c:v>0.208934778646887</c:v>
                </c:pt>
                <c:pt idx="196">
                  <c:v>4.2665673678186904E-2</c:v>
                </c:pt>
                <c:pt idx="197">
                  <c:v>4.2665673678186904E-2</c:v>
                </c:pt>
                <c:pt idx="198">
                  <c:v>2.6502116623730657E-3</c:v>
                </c:pt>
                <c:pt idx="199">
                  <c:v>2.6502116623730657E-3</c:v>
                </c:pt>
                <c:pt idx="200">
                  <c:v>2.0583958367936307E-3</c:v>
                </c:pt>
                <c:pt idx="201">
                  <c:v>2.0583958367936307E-3</c:v>
                </c:pt>
                <c:pt idx="202">
                  <c:v>2.1434838326420402E-3</c:v>
                </c:pt>
                <c:pt idx="203">
                  <c:v>2.1434838326420402E-3</c:v>
                </c:pt>
                <c:pt idx="204">
                  <c:v>3.0104247021130143E-3</c:v>
                </c:pt>
                <c:pt idx="205">
                  <c:v>3.0104247021130143E-3</c:v>
                </c:pt>
                <c:pt idx="206">
                  <c:v>2.1559168016920889E-3</c:v>
                </c:pt>
                <c:pt idx="207">
                  <c:v>2.1559168016920889E-3</c:v>
                </c:pt>
                <c:pt idx="208">
                  <c:v>1.3107374914609537E-3</c:v>
                </c:pt>
                <c:pt idx="209">
                  <c:v>1.3107374914609537E-3</c:v>
                </c:pt>
                <c:pt idx="210">
                  <c:v>3.0477379850674721E-3</c:v>
                </c:pt>
                <c:pt idx="211">
                  <c:v>3.0477379850674721E-3</c:v>
                </c:pt>
                <c:pt idx="212">
                  <c:v>5.2313028366464311E-3</c:v>
                </c:pt>
                <c:pt idx="213">
                  <c:v>5.2313028366464311E-3</c:v>
                </c:pt>
                <c:pt idx="214">
                  <c:v>5.0106665957134772E-3</c:v>
                </c:pt>
                <c:pt idx="215">
                  <c:v>5.0106665957134772E-3</c:v>
                </c:pt>
                <c:pt idx="216">
                  <c:v>3.2767852781964593E-3</c:v>
                </c:pt>
                <c:pt idx="217">
                  <c:v>3.2767852781964593E-3</c:v>
                </c:pt>
                <c:pt idx="218">
                  <c:v>2.6894768415372853E-3</c:v>
                </c:pt>
                <c:pt idx="219">
                  <c:v>2.6894768415372853E-3</c:v>
                </c:pt>
                <c:pt idx="220">
                  <c:v>1.8125292537447761E-3</c:v>
                </c:pt>
                <c:pt idx="221">
                  <c:v>1.8125292537447761E-3</c:v>
                </c:pt>
                <c:pt idx="222">
                  <c:v>1.4015830772187649E-3</c:v>
                </c:pt>
                <c:pt idx="223">
                  <c:v>1.4015830772187649E-3</c:v>
                </c:pt>
                <c:pt idx="224">
                  <c:v>1.4367589635769674E-3</c:v>
                </c:pt>
                <c:pt idx="225">
                  <c:v>1.4367589635769674E-3</c:v>
                </c:pt>
                <c:pt idx="226">
                  <c:v>1.3741228347573613E-3</c:v>
                </c:pt>
                <c:pt idx="227">
                  <c:v>1.3741228347573613E-3</c:v>
                </c:pt>
                <c:pt idx="228">
                  <c:v>3.923066660409545E-3</c:v>
                </c:pt>
                <c:pt idx="229">
                  <c:v>3.923066660409545E-3</c:v>
                </c:pt>
                <c:pt idx="230">
                  <c:v>1.2573248953023388E-3</c:v>
                </c:pt>
                <c:pt idx="231">
                  <c:v>1.2573248953023388E-3</c:v>
                </c:pt>
                <c:pt idx="232">
                  <c:v>1.5797109609749853E-4</c:v>
                </c:pt>
                <c:pt idx="233">
                  <c:v>1.5797109609749853E-4</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numCache>
            </c:numRef>
          </c:xVal>
          <c:yVal>
            <c:numRef>
              <c:f>'[new T reduciton with basic info NAWC 8-24-15 meas. pressuure and caliper and RHP.xlsx]Results summary'!$V$51:$V$4754</c:f>
              <c:numCache>
                <c:formatCode>General</c:formatCode>
                <c:ptCount val="4704"/>
                <c:pt idx="0">
                  <c:v>32.345690666666663</c:v>
                </c:pt>
                <c:pt idx="1">
                  <c:v>33.345690666666663</c:v>
                </c:pt>
                <c:pt idx="2">
                  <c:v>33.345690666666663</c:v>
                </c:pt>
                <c:pt idx="3">
                  <c:v>34.345690666666663</c:v>
                </c:pt>
                <c:pt idx="4">
                  <c:v>34.345690666666663</c:v>
                </c:pt>
                <c:pt idx="5">
                  <c:v>35.345690666666663</c:v>
                </c:pt>
                <c:pt idx="6">
                  <c:v>35.345690666666663</c:v>
                </c:pt>
                <c:pt idx="7">
                  <c:v>36.345690666666663</c:v>
                </c:pt>
                <c:pt idx="8">
                  <c:v>36.345690666666663</c:v>
                </c:pt>
                <c:pt idx="9">
                  <c:v>37.345690666666663</c:v>
                </c:pt>
                <c:pt idx="10">
                  <c:v>37.345690666666663</c:v>
                </c:pt>
                <c:pt idx="11">
                  <c:v>38.345690666666663</c:v>
                </c:pt>
                <c:pt idx="12">
                  <c:v>38.345690666666663</c:v>
                </c:pt>
                <c:pt idx="13">
                  <c:v>39.345690666666663</c:v>
                </c:pt>
                <c:pt idx="14">
                  <c:v>39.345690666666663</c:v>
                </c:pt>
                <c:pt idx="15">
                  <c:v>40.345690666666663</c:v>
                </c:pt>
                <c:pt idx="16">
                  <c:v>40.345690666666663</c:v>
                </c:pt>
                <c:pt idx="17">
                  <c:v>41.345690666666663</c:v>
                </c:pt>
                <c:pt idx="18">
                  <c:v>41.345690666666663</c:v>
                </c:pt>
                <c:pt idx="19">
                  <c:v>42.345690666666663</c:v>
                </c:pt>
                <c:pt idx="20">
                  <c:v>42.345690666666663</c:v>
                </c:pt>
                <c:pt idx="21">
                  <c:v>43.345690666666663</c:v>
                </c:pt>
                <c:pt idx="22">
                  <c:v>43.345690666666663</c:v>
                </c:pt>
                <c:pt idx="23">
                  <c:v>44.345690666666663</c:v>
                </c:pt>
                <c:pt idx="24">
                  <c:v>44.345690666666663</c:v>
                </c:pt>
                <c:pt idx="25">
                  <c:v>45.345690666666663</c:v>
                </c:pt>
                <c:pt idx="26">
                  <c:v>45.345690666666663</c:v>
                </c:pt>
                <c:pt idx="27">
                  <c:v>46.345690666666663</c:v>
                </c:pt>
                <c:pt idx="28">
                  <c:v>46.345690666666663</c:v>
                </c:pt>
                <c:pt idx="29">
                  <c:v>47.345690666666663</c:v>
                </c:pt>
                <c:pt idx="30">
                  <c:v>47.345690666666663</c:v>
                </c:pt>
                <c:pt idx="31">
                  <c:v>48.345690666666663</c:v>
                </c:pt>
                <c:pt idx="32">
                  <c:v>48.345690666666663</c:v>
                </c:pt>
                <c:pt idx="33">
                  <c:v>49.345690666666663</c:v>
                </c:pt>
                <c:pt idx="34">
                  <c:v>49.345690666666663</c:v>
                </c:pt>
                <c:pt idx="35">
                  <c:v>50.345690666666663</c:v>
                </c:pt>
                <c:pt idx="36">
                  <c:v>50.345690666666663</c:v>
                </c:pt>
                <c:pt idx="37">
                  <c:v>51.345690666666663</c:v>
                </c:pt>
                <c:pt idx="38">
                  <c:v>51.345690666666663</c:v>
                </c:pt>
                <c:pt idx="39">
                  <c:v>52.345690666666663</c:v>
                </c:pt>
                <c:pt idx="40">
                  <c:v>52.345690666666663</c:v>
                </c:pt>
                <c:pt idx="41">
                  <c:v>53.345690666666663</c:v>
                </c:pt>
                <c:pt idx="42">
                  <c:v>53.345690666666663</c:v>
                </c:pt>
                <c:pt idx="43">
                  <c:v>54.345690666666663</c:v>
                </c:pt>
                <c:pt idx="44">
                  <c:v>54.345690666666663</c:v>
                </c:pt>
                <c:pt idx="45">
                  <c:v>55.345690666666663</c:v>
                </c:pt>
                <c:pt idx="46">
                  <c:v>55.345690666666663</c:v>
                </c:pt>
                <c:pt idx="47">
                  <c:v>56.345690666666663</c:v>
                </c:pt>
                <c:pt idx="48">
                  <c:v>56.345690666666663</c:v>
                </c:pt>
                <c:pt idx="49">
                  <c:v>57.345690666666663</c:v>
                </c:pt>
                <c:pt idx="50">
                  <c:v>57.345690666666663</c:v>
                </c:pt>
                <c:pt idx="51">
                  <c:v>58.345690666666663</c:v>
                </c:pt>
                <c:pt idx="52">
                  <c:v>58.345690666666663</c:v>
                </c:pt>
                <c:pt idx="53">
                  <c:v>59.345690666666663</c:v>
                </c:pt>
                <c:pt idx="54">
                  <c:v>59.345690666666663</c:v>
                </c:pt>
                <c:pt idx="55">
                  <c:v>60.345690666666663</c:v>
                </c:pt>
                <c:pt idx="56">
                  <c:v>60.345690666666663</c:v>
                </c:pt>
                <c:pt idx="57">
                  <c:v>61.345690666666663</c:v>
                </c:pt>
                <c:pt idx="58">
                  <c:v>61.345690666666663</c:v>
                </c:pt>
                <c:pt idx="59">
                  <c:v>62.345690666666663</c:v>
                </c:pt>
                <c:pt idx="60">
                  <c:v>62.345690666666663</c:v>
                </c:pt>
                <c:pt idx="61">
                  <c:v>63.345690666666663</c:v>
                </c:pt>
                <c:pt idx="62">
                  <c:v>63.345690666666663</c:v>
                </c:pt>
                <c:pt idx="63">
                  <c:v>64.345690666666655</c:v>
                </c:pt>
                <c:pt idx="64">
                  <c:v>64.345690666666655</c:v>
                </c:pt>
                <c:pt idx="65">
                  <c:v>65.345690666666655</c:v>
                </c:pt>
                <c:pt idx="66">
                  <c:v>65.345690666666655</c:v>
                </c:pt>
                <c:pt idx="67">
                  <c:v>66.345690666666655</c:v>
                </c:pt>
                <c:pt idx="68">
                  <c:v>66.345690666666655</c:v>
                </c:pt>
                <c:pt idx="69">
                  <c:v>67.345690666666655</c:v>
                </c:pt>
                <c:pt idx="70">
                  <c:v>67.345690666666655</c:v>
                </c:pt>
                <c:pt idx="71">
                  <c:v>68.345690666666655</c:v>
                </c:pt>
                <c:pt idx="72">
                  <c:v>68.345690666666655</c:v>
                </c:pt>
                <c:pt idx="73">
                  <c:v>69.345690666666655</c:v>
                </c:pt>
                <c:pt idx="74">
                  <c:v>69.345690666666655</c:v>
                </c:pt>
                <c:pt idx="75">
                  <c:v>70.345690666666655</c:v>
                </c:pt>
                <c:pt idx="76">
                  <c:v>70.345690666666655</c:v>
                </c:pt>
                <c:pt idx="77">
                  <c:v>71.345690666666655</c:v>
                </c:pt>
                <c:pt idx="78">
                  <c:v>71.345690666666655</c:v>
                </c:pt>
                <c:pt idx="79">
                  <c:v>72.345690666666655</c:v>
                </c:pt>
                <c:pt idx="80">
                  <c:v>72.345690666666655</c:v>
                </c:pt>
                <c:pt idx="81">
                  <c:v>73.345690666666655</c:v>
                </c:pt>
                <c:pt idx="82">
                  <c:v>73.345690666666655</c:v>
                </c:pt>
                <c:pt idx="83">
                  <c:v>74.345690666666655</c:v>
                </c:pt>
                <c:pt idx="84">
                  <c:v>74.345690666666655</c:v>
                </c:pt>
                <c:pt idx="85">
                  <c:v>75.345690666666655</c:v>
                </c:pt>
                <c:pt idx="86">
                  <c:v>75.345690666666655</c:v>
                </c:pt>
                <c:pt idx="87">
                  <c:v>76.345690666666655</c:v>
                </c:pt>
                <c:pt idx="88">
                  <c:v>76.345690666666655</c:v>
                </c:pt>
                <c:pt idx="89">
                  <c:v>77.345690666666655</c:v>
                </c:pt>
                <c:pt idx="90">
                  <c:v>77.345690666666655</c:v>
                </c:pt>
                <c:pt idx="91">
                  <c:v>78.345690666666655</c:v>
                </c:pt>
                <c:pt idx="92">
                  <c:v>78.345690666666655</c:v>
                </c:pt>
                <c:pt idx="93">
                  <c:v>79.345690666666655</c:v>
                </c:pt>
                <c:pt idx="94">
                  <c:v>79.345690666666655</c:v>
                </c:pt>
                <c:pt idx="95">
                  <c:v>80.345690666666655</c:v>
                </c:pt>
                <c:pt idx="96">
                  <c:v>80.345690666666655</c:v>
                </c:pt>
                <c:pt idx="97">
                  <c:v>81.345690666666655</c:v>
                </c:pt>
                <c:pt idx="98">
                  <c:v>81.345690666666655</c:v>
                </c:pt>
                <c:pt idx="99">
                  <c:v>82.345690666666655</c:v>
                </c:pt>
                <c:pt idx="100">
                  <c:v>82.345690666666655</c:v>
                </c:pt>
                <c:pt idx="101">
                  <c:v>83.345690666666655</c:v>
                </c:pt>
                <c:pt idx="102">
                  <c:v>83.345690666666655</c:v>
                </c:pt>
                <c:pt idx="103">
                  <c:v>84.345690666666655</c:v>
                </c:pt>
                <c:pt idx="104">
                  <c:v>84.345690666666655</c:v>
                </c:pt>
                <c:pt idx="105">
                  <c:v>85.345690666666655</c:v>
                </c:pt>
                <c:pt idx="106">
                  <c:v>85.345690666666655</c:v>
                </c:pt>
                <c:pt idx="107">
                  <c:v>86.345690666666655</c:v>
                </c:pt>
                <c:pt idx="108">
                  <c:v>86.345690666666655</c:v>
                </c:pt>
                <c:pt idx="109">
                  <c:v>87.345690666666655</c:v>
                </c:pt>
                <c:pt idx="110">
                  <c:v>87.345690666666655</c:v>
                </c:pt>
                <c:pt idx="111">
                  <c:v>88.345690666666655</c:v>
                </c:pt>
                <c:pt idx="112">
                  <c:v>88.345690666666655</c:v>
                </c:pt>
                <c:pt idx="113">
                  <c:v>89.345690666666655</c:v>
                </c:pt>
                <c:pt idx="114">
                  <c:v>89.345690666666655</c:v>
                </c:pt>
                <c:pt idx="115">
                  <c:v>90.345690666666655</c:v>
                </c:pt>
                <c:pt idx="116">
                  <c:v>90.345690666666655</c:v>
                </c:pt>
                <c:pt idx="117">
                  <c:v>91.345690666666655</c:v>
                </c:pt>
                <c:pt idx="118">
                  <c:v>91.345690666666655</c:v>
                </c:pt>
                <c:pt idx="119">
                  <c:v>92.345690666666655</c:v>
                </c:pt>
                <c:pt idx="120">
                  <c:v>92.345690666666655</c:v>
                </c:pt>
                <c:pt idx="121">
                  <c:v>93.345690666666655</c:v>
                </c:pt>
                <c:pt idx="122">
                  <c:v>93.345690666666655</c:v>
                </c:pt>
                <c:pt idx="123">
                  <c:v>94.345690666666655</c:v>
                </c:pt>
                <c:pt idx="124">
                  <c:v>94.345690666666655</c:v>
                </c:pt>
                <c:pt idx="125">
                  <c:v>95.345690666666655</c:v>
                </c:pt>
                <c:pt idx="126">
                  <c:v>95.345690666666655</c:v>
                </c:pt>
                <c:pt idx="127">
                  <c:v>96.345690666666655</c:v>
                </c:pt>
                <c:pt idx="128">
                  <c:v>96.345690666666655</c:v>
                </c:pt>
                <c:pt idx="129">
                  <c:v>97.345690666666655</c:v>
                </c:pt>
                <c:pt idx="130">
                  <c:v>97.345690666666655</c:v>
                </c:pt>
                <c:pt idx="131">
                  <c:v>98.345690666666655</c:v>
                </c:pt>
                <c:pt idx="132">
                  <c:v>98.345690666666655</c:v>
                </c:pt>
                <c:pt idx="133">
                  <c:v>99.345690666666655</c:v>
                </c:pt>
                <c:pt idx="134">
                  <c:v>99.345690666666655</c:v>
                </c:pt>
                <c:pt idx="135">
                  <c:v>100.34569066666666</c:v>
                </c:pt>
                <c:pt idx="136">
                  <c:v>100.34569066666666</c:v>
                </c:pt>
                <c:pt idx="137">
                  <c:v>101.34569066666666</c:v>
                </c:pt>
                <c:pt idx="138">
                  <c:v>101.34569066666666</c:v>
                </c:pt>
                <c:pt idx="139">
                  <c:v>102.34569066666666</c:v>
                </c:pt>
                <c:pt idx="140">
                  <c:v>102.34569066666666</c:v>
                </c:pt>
                <c:pt idx="141">
                  <c:v>103.34569066666666</c:v>
                </c:pt>
                <c:pt idx="142">
                  <c:v>103.34569066666666</c:v>
                </c:pt>
                <c:pt idx="143">
                  <c:v>104.34569066666666</c:v>
                </c:pt>
                <c:pt idx="144">
                  <c:v>104.34569066666666</c:v>
                </c:pt>
                <c:pt idx="145">
                  <c:v>105.34569066666666</c:v>
                </c:pt>
                <c:pt idx="146">
                  <c:v>105.34569066666666</c:v>
                </c:pt>
                <c:pt idx="147">
                  <c:v>106.34569066666666</c:v>
                </c:pt>
                <c:pt idx="148">
                  <c:v>106.34569066666666</c:v>
                </c:pt>
                <c:pt idx="149">
                  <c:v>107.34569066666666</c:v>
                </c:pt>
                <c:pt idx="150">
                  <c:v>107.34569066666666</c:v>
                </c:pt>
                <c:pt idx="151">
                  <c:v>108.34569066666666</c:v>
                </c:pt>
                <c:pt idx="152">
                  <c:v>108.34569066666666</c:v>
                </c:pt>
                <c:pt idx="153">
                  <c:v>109.34569066666666</c:v>
                </c:pt>
                <c:pt idx="154">
                  <c:v>109.34569066666666</c:v>
                </c:pt>
                <c:pt idx="155">
                  <c:v>110.34569066666666</c:v>
                </c:pt>
                <c:pt idx="156">
                  <c:v>110.34569066666666</c:v>
                </c:pt>
                <c:pt idx="157">
                  <c:v>111.34569066666666</c:v>
                </c:pt>
                <c:pt idx="158">
                  <c:v>111.34569066666666</c:v>
                </c:pt>
                <c:pt idx="159">
                  <c:v>112.34569066666666</c:v>
                </c:pt>
                <c:pt idx="160">
                  <c:v>112.34569066666666</c:v>
                </c:pt>
                <c:pt idx="161">
                  <c:v>113.34569066666666</c:v>
                </c:pt>
                <c:pt idx="162">
                  <c:v>113.34569066666666</c:v>
                </c:pt>
                <c:pt idx="163">
                  <c:v>114.34569066666666</c:v>
                </c:pt>
                <c:pt idx="164">
                  <c:v>114.34569066666666</c:v>
                </c:pt>
                <c:pt idx="165">
                  <c:v>115.34569066666666</c:v>
                </c:pt>
                <c:pt idx="166">
                  <c:v>115.34569066666666</c:v>
                </c:pt>
                <c:pt idx="167">
                  <c:v>116.34569066666666</c:v>
                </c:pt>
                <c:pt idx="168">
                  <c:v>116.34569066666666</c:v>
                </c:pt>
                <c:pt idx="169">
                  <c:v>117.34569066666666</c:v>
                </c:pt>
                <c:pt idx="170">
                  <c:v>117.34569066666666</c:v>
                </c:pt>
                <c:pt idx="171">
                  <c:v>118.34569066666666</c:v>
                </c:pt>
                <c:pt idx="172">
                  <c:v>118.34569066666666</c:v>
                </c:pt>
                <c:pt idx="173">
                  <c:v>119.34569066666666</c:v>
                </c:pt>
                <c:pt idx="174">
                  <c:v>119.34569066666666</c:v>
                </c:pt>
                <c:pt idx="175">
                  <c:v>120.34569066666666</c:v>
                </c:pt>
                <c:pt idx="176">
                  <c:v>120.34569066666666</c:v>
                </c:pt>
                <c:pt idx="177">
                  <c:v>121.34569066666666</c:v>
                </c:pt>
                <c:pt idx="178">
                  <c:v>121.34569066666666</c:v>
                </c:pt>
                <c:pt idx="179">
                  <c:v>122.34569066666666</c:v>
                </c:pt>
                <c:pt idx="180">
                  <c:v>122.34569066666666</c:v>
                </c:pt>
                <c:pt idx="181">
                  <c:v>123.34569066666666</c:v>
                </c:pt>
                <c:pt idx="182">
                  <c:v>123.34569066666666</c:v>
                </c:pt>
                <c:pt idx="183">
                  <c:v>124.34569066666666</c:v>
                </c:pt>
                <c:pt idx="184">
                  <c:v>124.34569066666666</c:v>
                </c:pt>
                <c:pt idx="185">
                  <c:v>125.34569066666666</c:v>
                </c:pt>
                <c:pt idx="186">
                  <c:v>125.34569066666666</c:v>
                </c:pt>
                <c:pt idx="187">
                  <c:v>126.34569066666666</c:v>
                </c:pt>
                <c:pt idx="188">
                  <c:v>126.34569066666666</c:v>
                </c:pt>
                <c:pt idx="189">
                  <c:v>127.34569066666666</c:v>
                </c:pt>
                <c:pt idx="190">
                  <c:v>127.34569066666666</c:v>
                </c:pt>
                <c:pt idx="191">
                  <c:v>128.34569066666666</c:v>
                </c:pt>
                <c:pt idx="192">
                  <c:v>128.34569066666666</c:v>
                </c:pt>
                <c:pt idx="193">
                  <c:v>129.34569066666666</c:v>
                </c:pt>
                <c:pt idx="194">
                  <c:v>129.34569066666666</c:v>
                </c:pt>
                <c:pt idx="195">
                  <c:v>130.34569066666666</c:v>
                </c:pt>
                <c:pt idx="196">
                  <c:v>130.34569066666666</c:v>
                </c:pt>
                <c:pt idx="197">
                  <c:v>131.34569066666666</c:v>
                </c:pt>
                <c:pt idx="198">
                  <c:v>131.34569066666666</c:v>
                </c:pt>
                <c:pt idx="199">
                  <c:v>132.34569066666666</c:v>
                </c:pt>
                <c:pt idx="200">
                  <c:v>132.34569066666666</c:v>
                </c:pt>
                <c:pt idx="201">
                  <c:v>133.34569066666666</c:v>
                </c:pt>
                <c:pt idx="202">
                  <c:v>133.34569066666666</c:v>
                </c:pt>
                <c:pt idx="203">
                  <c:v>134.34569066666666</c:v>
                </c:pt>
                <c:pt idx="204">
                  <c:v>134.34569066666666</c:v>
                </c:pt>
                <c:pt idx="205">
                  <c:v>135.34569066666666</c:v>
                </c:pt>
                <c:pt idx="206">
                  <c:v>135.34569066666666</c:v>
                </c:pt>
                <c:pt idx="207">
                  <c:v>136.34569066666666</c:v>
                </c:pt>
                <c:pt idx="208">
                  <c:v>136.34569066666666</c:v>
                </c:pt>
                <c:pt idx="209">
                  <c:v>137.34569066666666</c:v>
                </c:pt>
                <c:pt idx="210">
                  <c:v>137.34569066666666</c:v>
                </c:pt>
                <c:pt idx="211">
                  <c:v>138.34569066666666</c:v>
                </c:pt>
                <c:pt idx="212">
                  <c:v>138.34569066666666</c:v>
                </c:pt>
                <c:pt idx="213">
                  <c:v>139.34569066666666</c:v>
                </c:pt>
                <c:pt idx="214">
                  <c:v>139.34569066666666</c:v>
                </c:pt>
                <c:pt idx="215">
                  <c:v>140.34569066666666</c:v>
                </c:pt>
                <c:pt idx="216">
                  <c:v>140.34569066666666</c:v>
                </c:pt>
                <c:pt idx="217">
                  <c:v>141.34569066666666</c:v>
                </c:pt>
                <c:pt idx="218">
                  <c:v>141.34569066666666</c:v>
                </c:pt>
                <c:pt idx="219">
                  <c:v>142.34569066666666</c:v>
                </c:pt>
                <c:pt idx="220">
                  <c:v>142.34569066666666</c:v>
                </c:pt>
                <c:pt idx="221">
                  <c:v>143.34569066666666</c:v>
                </c:pt>
                <c:pt idx="222">
                  <c:v>143.34569066666666</c:v>
                </c:pt>
                <c:pt idx="223">
                  <c:v>144.34569066666666</c:v>
                </c:pt>
                <c:pt idx="224">
                  <c:v>144.34569066666666</c:v>
                </c:pt>
                <c:pt idx="225">
                  <c:v>145.34569066666666</c:v>
                </c:pt>
                <c:pt idx="226">
                  <c:v>145.34569066666666</c:v>
                </c:pt>
                <c:pt idx="227">
                  <c:v>146.34569066666666</c:v>
                </c:pt>
                <c:pt idx="228">
                  <c:v>146.34569066666666</c:v>
                </c:pt>
                <c:pt idx="229">
                  <c:v>147.34569066666666</c:v>
                </c:pt>
                <c:pt idx="230">
                  <c:v>147.34569066666666</c:v>
                </c:pt>
                <c:pt idx="231">
                  <c:v>148.34569066666666</c:v>
                </c:pt>
                <c:pt idx="232">
                  <c:v>148.34569066666666</c:v>
                </c:pt>
                <c:pt idx="233">
                  <c:v>149.34569066666666</c:v>
                </c:pt>
                <c:pt idx="234">
                  <c:v>149.34569066666666</c:v>
                </c:pt>
                <c:pt idx="235">
                  <c:v>150.34569066666666</c:v>
                </c:pt>
                <c:pt idx="236">
                  <c:v>150.34569066666666</c:v>
                </c:pt>
                <c:pt idx="237">
                  <c:v>151.34569066666666</c:v>
                </c:pt>
                <c:pt idx="238">
                  <c:v>151.34569066666666</c:v>
                </c:pt>
                <c:pt idx="239">
                  <c:v>152.34569066666666</c:v>
                </c:pt>
                <c:pt idx="240">
                  <c:v>152.34569066666666</c:v>
                </c:pt>
                <c:pt idx="241">
                  <c:v>153.34569066666666</c:v>
                </c:pt>
                <c:pt idx="242">
                  <c:v>153.34569066666666</c:v>
                </c:pt>
                <c:pt idx="243">
                  <c:v>154.34569066666666</c:v>
                </c:pt>
                <c:pt idx="244">
                  <c:v>154.34569066666666</c:v>
                </c:pt>
                <c:pt idx="245">
                  <c:v>155.34569066666666</c:v>
                </c:pt>
                <c:pt idx="246">
                  <c:v>155.34569066666666</c:v>
                </c:pt>
                <c:pt idx="247">
                  <c:v>156.34569066666666</c:v>
                </c:pt>
                <c:pt idx="248">
                  <c:v>156.34569066666666</c:v>
                </c:pt>
                <c:pt idx="249">
                  <c:v>157.34569066666666</c:v>
                </c:pt>
                <c:pt idx="250">
                  <c:v>157.34569066666666</c:v>
                </c:pt>
                <c:pt idx="251">
                  <c:v>158.34569066666666</c:v>
                </c:pt>
                <c:pt idx="252">
                  <c:v>158.34569066666666</c:v>
                </c:pt>
                <c:pt idx="253">
                  <c:v>159.34569066666666</c:v>
                </c:pt>
                <c:pt idx="254">
                  <c:v>159.34569066666666</c:v>
                </c:pt>
                <c:pt idx="255">
                  <c:v>160.34569066666666</c:v>
                </c:pt>
                <c:pt idx="256">
                  <c:v>160.34569066666666</c:v>
                </c:pt>
                <c:pt idx="257">
                  <c:v>161.34569066666666</c:v>
                </c:pt>
                <c:pt idx="258">
                  <c:v>161.34569066666666</c:v>
                </c:pt>
                <c:pt idx="259">
                  <c:v>162.34569066666666</c:v>
                </c:pt>
                <c:pt idx="260">
                  <c:v>162.34569066666666</c:v>
                </c:pt>
                <c:pt idx="261">
                  <c:v>163.34569066666666</c:v>
                </c:pt>
                <c:pt idx="262">
                  <c:v>163.34569066666666</c:v>
                </c:pt>
                <c:pt idx="263">
                  <c:v>164.34569066666666</c:v>
                </c:pt>
                <c:pt idx="264">
                  <c:v>164.34569066666666</c:v>
                </c:pt>
                <c:pt idx="265">
                  <c:v>165.34569066666666</c:v>
                </c:pt>
                <c:pt idx="266">
                  <c:v>165.34569066666666</c:v>
                </c:pt>
                <c:pt idx="267">
                  <c:v>166.34569066666666</c:v>
                </c:pt>
                <c:pt idx="268">
                  <c:v>166.34569066666666</c:v>
                </c:pt>
                <c:pt idx="269">
                  <c:v>167.34569066666666</c:v>
                </c:pt>
                <c:pt idx="270">
                  <c:v>167.34569066666666</c:v>
                </c:pt>
                <c:pt idx="271">
                  <c:v>168.34569066666666</c:v>
                </c:pt>
                <c:pt idx="272">
                  <c:v>168.34569066666666</c:v>
                </c:pt>
                <c:pt idx="273">
                  <c:v>169.34569066666666</c:v>
                </c:pt>
                <c:pt idx="274">
                  <c:v>169.34569066666666</c:v>
                </c:pt>
                <c:pt idx="275">
                  <c:v>170.34569066666666</c:v>
                </c:pt>
                <c:pt idx="276">
                  <c:v>170.34569066666666</c:v>
                </c:pt>
                <c:pt idx="277">
                  <c:v>171.34569066666666</c:v>
                </c:pt>
                <c:pt idx="278">
                  <c:v>171.34569066666666</c:v>
                </c:pt>
                <c:pt idx="279">
                  <c:v>172.34569066666666</c:v>
                </c:pt>
                <c:pt idx="280">
                  <c:v>172.34569066666666</c:v>
                </c:pt>
                <c:pt idx="281">
                  <c:v>173.34569066666666</c:v>
                </c:pt>
                <c:pt idx="282">
                  <c:v>173.34569066666666</c:v>
                </c:pt>
                <c:pt idx="283">
                  <c:v>174.34569066666666</c:v>
                </c:pt>
                <c:pt idx="284">
                  <c:v>174.34569066666666</c:v>
                </c:pt>
                <c:pt idx="285">
                  <c:v>175.34569066666666</c:v>
                </c:pt>
                <c:pt idx="286">
                  <c:v>175.34569066666666</c:v>
                </c:pt>
                <c:pt idx="287">
                  <c:v>176.34569066666666</c:v>
                </c:pt>
                <c:pt idx="288">
                  <c:v>176.34569066666666</c:v>
                </c:pt>
                <c:pt idx="289">
                  <c:v>177.34569066666666</c:v>
                </c:pt>
                <c:pt idx="290">
                  <c:v>177.34569066666666</c:v>
                </c:pt>
                <c:pt idx="291">
                  <c:v>178.34569066666666</c:v>
                </c:pt>
                <c:pt idx="292">
                  <c:v>178.34569066666666</c:v>
                </c:pt>
                <c:pt idx="293">
                  <c:v>179.34569066666666</c:v>
                </c:pt>
                <c:pt idx="294">
                  <c:v>179.34569066666666</c:v>
                </c:pt>
                <c:pt idx="295">
                  <c:v>180.34569066666666</c:v>
                </c:pt>
                <c:pt idx="296">
                  <c:v>180.34569066666666</c:v>
                </c:pt>
                <c:pt idx="297">
                  <c:v>181.34569066666666</c:v>
                </c:pt>
                <c:pt idx="298">
                  <c:v>181.34569066666666</c:v>
                </c:pt>
                <c:pt idx="299">
                  <c:v>182.34569066666666</c:v>
                </c:pt>
                <c:pt idx="300">
                  <c:v>182.34569066666666</c:v>
                </c:pt>
                <c:pt idx="301">
                  <c:v>183.34569066666666</c:v>
                </c:pt>
                <c:pt idx="302">
                  <c:v>183.34569066666666</c:v>
                </c:pt>
                <c:pt idx="303">
                  <c:v>184.34569066666666</c:v>
                </c:pt>
                <c:pt idx="304">
                  <c:v>184.34569066666666</c:v>
                </c:pt>
                <c:pt idx="305">
                  <c:v>185.34569066666666</c:v>
                </c:pt>
                <c:pt idx="306">
                  <c:v>185.34569066666666</c:v>
                </c:pt>
                <c:pt idx="307">
                  <c:v>186.34569066666666</c:v>
                </c:pt>
                <c:pt idx="308">
                  <c:v>186.34569066666666</c:v>
                </c:pt>
                <c:pt idx="309">
                  <c:v>187.34569066666666</c:v>
                </c:pt>
                <c:pt idx="310">
                  <c:v>187.34569066666666</c:v>
                </c:pt>
                <c:pt idx="311">
                  <c:v>188.34569066666666</c:v>
                </c:pt>
                <c:pt idx="312">
                  <c:v>188.34569066666666</c:v>
                </c:pt>
                <c:pt idx="313">
                  <c:v>189.34569066666666</c:v>
                </c:pt>
                <c:pt idx="314">
                  <c:v>189.34569066666666</c:v>
                </c:pt>
                <c:pt idx="315">
                  <c:v>190.34569066666666</c:v>
                </c:pt>
                <c:pt idx="316">
                  <c:v>190.34569066666666</c:v>
                </c:pt>
                <c:pt idx="317">
                  <c:v>191.34569066666666</c:v>
                </c:pt>
                <c:pt idx="318">
                  <c:v>191.34569066666666</c:v>
                </c:pt>
                <c:pt idx="319">
                  <c:v>192.34569066666666</c:v>
                </c:pt>
                <c:pt idx="320">
                  <c:v>192.34569066666666</c:v>
                </c:pt>
                <c:pt idx="321">
                  <c:v>193.34569066666666</c:v>
                </c:pt>
                <c:pt idx="322">
                  <c:v>193.34569066666666</c:v>
                </c:pt>
                <c:pt idx="323">
                  <c:v>194.34569066666666</c:v>
                </c:pt>
                <c:pt idx="324">
                  <c:v>194.34569066666666</c:v>
                </c:pt>
                <c:pt idx="325">
                  <c:v>195.34569066666666</c:v>
                </c:pt>
                <c:pt idx="326">
                  <c:v>195.34569066666666</c:v>
                </c:pt>
                <c:pt idx="327">
                  <c:v>196.34569066666666</c:v>
                </c:pt>
                <c:pt idx="328">
                  <c:v>196.34569066666666</c:v>
                </c:pt>
                <c:pt idx="329">
                  <c:v>197.34569066666666</c:v>
                </c:pt>
                <c:pt idx="330">
                  <c:v>197.34569066666666</c:v>
                </c:pt>
                <c:pt idx="331">
                  <c:v>198.34569066666666</c:v>
                </c:pt>
                <c:pt idx="332">
                  <c:v>198.34569066666666</c:v>
                </c:pt>
                <c:pt idx="333">
                  <c:v>199.34569066666666</c:v>
                </c:pt>
                <c:pt idx="334">
                  <c:v>199.34569066666666</c:v>
                </c:pt>
                <c:pt idx="335">
                  <c:v>200.34569066666666</c:v>
                </c:pt>
                <c:pt idx="336">
                  <c:v>200.34569066666666</c:v>
                </c:pt>
                <c:pt idx="337">
                  <c:v>201.34569066666666</c:v>
                </c:pt>
                <c:pt idx="338">
                  <c:v>201.34569066666666</c:v>
                </c:pt>
                <c:pt idx="339">
                  <c:v>202.34569066666666</c:v>
                </c:pt>
                <c:pt idx="340">
                  <c:v>202.34569066666666</c:v>
                </c:pt>
                <c:pt idx="341">
                  <c:v>203.34569066666666</c:v>
                </c:pt>
                <c:pt idx="342">
                  <c:v>203.34569066666666</c:v>
                </c:pt>
                <c:pt idx="343">
                  <c:v>204.34569066666666</c:v>
                </c:pt>
                <c:pt idx="344">
                  <c:v>204.34569066666666</c:v>
                </c:pt>
                <c:pt idx="345">
                  <c:v>205.34569066666666</c:v>
                </c:pt>
                <c:pt idx="346">
                  <c:v>205.34569066666666</c:v>
                </c:pt>
                <c:pt idx="347">
                  <c:v>206.34569066666666</c:v>
                </c:pt>
                <c:pt idx="348">
                  <c:v>206.34569066666666</c:v>
                </c:pt>
                <c:pt idx="349">
                  <c:v>207.34569066666666</c:v>
                </c:pt>
                <c:pt idx="350">
                  <c:v>207.34569066666666</c:v>
                </c:pt>
                <c:pt idx="351">
                  <c:v>208.34569066666666</c:v>
                </c:pt>
                <c:pt idx="352">
                  <c:v>208.34569066666666</c:v>
                </c:pt>
                <c:pt idx="353">
                  <c:v>209.34569066666666</c:v>
                </c:pt>
                <c:pt idx="354">
                  <c:v>209.34569066666666</c:v>
                </c:pt>
                <c:pt idx="355">
                  <c:v>210.34569066666666</c:v>
                </c:pt>
                <c:pt idx="356">
                  <c:v>210.34569066666666</c:v>
                </c:pt>
                <c:pt idx="357">
                  <c:v>211.34569066666666</c:v>
                </c:pt>
                <c:pt idx="358">
                  <c:v>211.34569066666666</c:v>
                </c:pt>
                <c:pt idx="359">
                  <c:v>212.34569066666666</c:v>
                </c:pt>
                <c:pt idx="360">
                  <c:v>212.34569066666666</c:v>
                </c:pt>
                <c:pt idx="361">
                  <c:v>213.34569066666666</c:v>
                </c:pt>
                <c:pt idx="362">
                  <c:v>213.34569066666666</c:v>
                </c:pt>
                <c:pt idx="363">
                  <c:v>214.34569066666666</c:v>
                </c:pt>
                <c:pt idx="364">
                  <c:v>214.34569066666666</c:v>
                </c:pt>
                <c:pt idx="365">
                  <c:v>215.34569066666666</c:v>
                </c:pt>
                <c:pt idx="366">
                  <c:v>215.34569066666666</c:v>
                </c:pt>
                <c:pt idx="367">
                  <c:v>216.34569066666666</c:v>
                </c:pt>
                <c:pt idx="368">
                  <c:v>216.34569066666666</c:v>
                </c:pt>
                <c:pt idx="369">
                  <c:v>217.34569066666666</c:v>
                </c:pt>
                <c:pt idx="370">
                  <c:v>217.34569066666666</c:v>
                </c:pt>
                <c:pt idx="371">
                  <c:v>218.34569066666666</c:v>
                </c:pt>
                <c:pt idx="372">
                  <c:v>218.34569066666666</c:v>
                </c:pt>
                <c:pt idx="373">
                  <c:v>219.34569066666666</c:v>
                </c:pt>
                <c:pt idx="374">
                  <c:v>219.34569066666666</c:v>
                </c:pt>
                <c:pt idx="375">
                  <c:v>220.34569066666666</c:v>
                </c:pt>
                <c:pt idx="376">
                  <c:v>220.34569066666666</c:v>
                </c:pt>
                <c:pt idx="377">
                  <c:v>221.34569066666666</c:v>
                </c:pt>
                <c:pt idx="378">
                  <c:v>221.34569066666666</c:v>
                </c:pt>
                <c:pt idx="379">
                  <c:v>222.34569066666666</c:v>
                </c:pt>
                <c:pt idx="380">
                  <c:v>222.34569066666666</c:v>
                </c:pt>
                <c:pt idx="381">
                  <c:v>223.34569066666666</c:v>
                </c:pt>
                <c:pt idx="382">
                  <c:v>223.34569066666666</c:v>
                </c:pt>
                <c:pt idx="383">
                  <c:v>224.34569066666666</c:v>
                </c:pt>
                <c:pt idx="384">
                  <c:v>224.34569066666666</c:v>
                </c:pt>
                <c:pt idx="385">
                  <c:v>225.34569066666666</c:v>
                </c:pt>
                <c:pt idx="386">
                  <c:v>225.34569066666666</c:v>
                </c:pt>
                <c:pt idx="387">
                  <c:v>226.34569066666666</c:v>
                </c:pt>
                <c:pt idx="388">
                  <c:v>226.34569066666666</c:v>
                </c:pt>
                <c:pt idx="389">
                  <c:v>227.34569066666666</c:v>
                </c:pt>
                <c:pt idx="390">
                  <c:v>227.34569066666666</c:v>
                </c:pt>
                <c:pt idx="391">
                  <c:v>228.34569066666666</c:v>
                </c:pt>
                <c:pt idx="392">
                  <c:v>228.34569066666666</c:v>
                </c:pt>
                <c:pt idx="393">
                  <c:v>229.34569066666666</c:v>
                </c:pt>
                <c:pt idx="394">
                  <c:v>229.34569066666666</c:v>
                </c:pt>
                <c:pt idx="395">
                  <c:v>230.34569066666666</c:v>
                </c:pt>
                <c:pt idx="396">
                  <c:v>230.34569066666666</c:v>
                </c:pt>
                <c:pt idx="397">
                  <c:v>231.34569066666666</c:v>
                </c:pt>
                <c:pt idx="398">
                  <c:v>231.34569066666666</c:v>
                </c:pt>
                <c:pt idx="399">
                  <c:v>232.34569066666666</c:v>
                </c:pt>
                <c:pt idx="400">
                  <c:v>232.34569066666666</c:v>
                </c:pt>
                <c:pt idx="401">
                  <c:v>233.34569066666666</c:v>
                </c:pt>
                <c:pt idx="402">
                  <c:v>233.34569066666666</c:v>
                </c:pt>
                <c:pt idx="403">
                  <c:v>234.34569066666666</c:v>
                </c:pt>
                <c:pt idx="404">
                  <c:v>234.34569066666666</c:v>
                </c:pt>
                <c:pt idx="405">
                  <c:v>235.34569066666666</c:v>
                </c:pt>
                <c:pt idx="406">
                  <c:v>235.34569066666666</c:v>
                </c:pt>
                <c:pt idx="407">
                  <c:v>236.34569066666666</c:v>
                </c:pt>
                <c:pt idx="408">
                  <c:v>236.34569066666666</c:v>
                </c:pt>
                <c:pt idx="409">
                  <c:v>237.34569066666666</c:v>
                </c:pt>
                <c:pt idx="410">
                  <c:v>237.34569066666666</c:v>
                </c:pt>
                <c:pt idx="411">
                  <c:v>238.34569066666666</c:v>
                </c:pt>
                <c:pt idx="412">
                  <c:v>238.34569066666666</c:v>
                </c:pt>
                <c:pt idx="413">
                  <c:v>239.34569066666666</c:v>
                </c:pt>
                <c:pt idx="414">
                  <c:v>239.34569066666666</c:v>
                </c:pt>
                <c:pt idx="415">
                  <c:v>240.34569066666666</c:v>
                </c:pt>
                <c:pt idx="416">
                  <c:v>240.34569066666666</c:v>
                </c:pt>
                <c:pt idx="417">
                  <c:v>241.34569066666666</c:v>
                </c:pt>
                <c:pt idx="418">
                  <c:v>241.34569066666666</c:v>
                </c:pt>
                <c:pt idx="419">
                  <c:v>242.34569066666666</c:v>
                </c:pt>
                <c:pt idx="420">
                  <c:v>242.34569066666666</c:v>
                </c:pt>
                <c:pt idx="421">
                  <c:v>243.34569066666666</c:v>
                </c:pt>
                <c:pt idx="422">
                  <c:v>243.34569066666666</c:v>
                </c:pt>
                <c:pt idx="423">
                  <c:v>244.34569066666666</c:v>
                </c:pt>
                <c:pt idx="424">
                  <c:v>244.34569066666666</c:v>
                </c:pt>
                <c:pt idx="425">
                  <c:v>245.34569066666666</c:v>
                </c:pt>
                <c:pt idx="426">
                  <c:v>245.34569066666666</c:v>
                </c:pt>
                <c:pt idx="427">
                  <c:v>246.34569066666666</c:v>
                </c:pt>
                <c:pt idx="428">
                  <c:v>246.34569066666666</c:v>
                </c:pt>
                <c:pt idx="429">
                  <c:v>247.34569066666666</c:v>
                </c:pt>
                <c:pt idx="430">
                  <c:v>247.34569066666666</c:v>
                </c:pt>
                <c:pt idx="431">
                  <c:v>248.34569066666666</c:v>
                </c:pt>
                <c:pt idx="432">
                  <c:v>248.34569066666666</c:v>
                </c:pt>
                <c:pt idx="433">
                  <c:v>249.34569066666666</c:v>
                </c:pt>
                <c:pt idx="434">
                  <c:v>249.34569066666666</c:v>
                </c:pt>
                <c:pt idx="435">
                  <c:v>250.34569066666666</c:v>
                </c:pt>
                <c:pt idx="436">
                  <c:v>250.34569066666666</c:v>
                </c:pt>
                <c:pt idx="437">
                  <c:v>251.34569066666666</c:v>
                </c:pt>
                <c:pt idx="438">
                  <c:v>251.34569066666666</c:v>
                </c:pt>
                <c:pt idx="439">
                  <c:v>252.34569066666666</c:v>
                </c:pt>
                <c:pt idx="440">
                  <c:v>252.34569066666666</c:v>
                </c:pt>
                <c:pt idx="441">
                  <c:v>253.34569066666666</c:v>
                </c:pt>
                <c:pt idx="442">
                  <c:v>253.34569066666666</c:v>
                </c:pt>
                <c:pt idx="443">
                  <c:v>254.34569066666666</c:v>
                </c:pt>
                <c:pt idx="444">
                  <c:v>254.34569066666666</c:v>
                </c:pt>
                <c:pt idx="445">
                  <c:v>255.34569066666666</c:v>
                </c:pt>
                <c:pt idx="446">
                  <c:v>255.34569066666666</c:v>
                </c:pt>
                <c:pt idx="447">
                  <c:v>256.34569066666666</c:v>
                </c:pt>
                <c:pt idx="448">
                  <c:v>256.34569066666666</c:v>
                </c:pt>
                <c:pt idx="449">
                  <c:v>257.34569066666666</c:v>
                </c:pt>
                <c:pt idx="450">
                  <c:v>257.34569066666666</c:v>
                </c:pt>
                <c:pt idx="451">
                  <c:v>258.34569066666666</c:v>
                </c:pt>
                <c:pt idx="452">
                  <c:v>258.34569066666666</c:v>
                </c:pt>
                <c:pt idx="453">
                  <c:v>259.34569066666666</c:v>
                </c:pt>
                <c:pt idx="454">
                  <c:v>259.34569066666666</c:v>
                </c:pt>
                <c:pt idx="455">
                  <c:v>260.34569066666666</c:v>
                </c:pt>
                <c:pt idx="456">
                  <c:v>260.34569066666666</c:v>
                </c:pt>
                <c:pt idx="457">
                  <c:v>261.34569066666666</c:v>
                </c:pt>
                <c:pt idx="458">
                  <c:v>261.34569066666666</c:v>
                </c:pt>
                <c:pt idx="459">
                  <c:v>262.34569066666666</c:v>
                </c:pt>
                <c:pt idx="460">
                  <c:v>262.34569066666666</c:v>
                </c:pt>
                <c:pt idx="461">
                  <c:v>263.34569066666666</c:v>
                </c:pt>
                <c:pt idx="462">
                  <c:v>263.34569066666666</c:v>
                </c:pt>
                <c:pt idx="463">
                  <c:v>264.34569066666666</c:v>
                </c:pt>
                <c:pt idx="464">
                  <c:v>264.34569066666666</c:v>
                </c:pt>
                <c:pt idx="465">
                  <c:v>265.34569066666666</c:v>
                </c:pt>
                <c:pt idx="466">
                  <c:v>265.34569066666666</c:v>
                </c:pt>
                <c:pt idx="467">
                  <c:v>266.34569066666666</c:v>
                </c:pt>
                <c:pt idx="468">
                  <c:v>266.34569066666666</c:v>
                </c:pt>
                <c:pt idx="469">
                  <c:v>267.34569066666666</c:v>
                </c:pt>
                <c:pt idx="470">
                  <c:v>267.34569066666666</c:v>
                </c:pt>
                <c:pt idx="471">
                  <c:v>268.34569066666666</c:v>
                </c:pt>
                <c:pt idx="472">
                  <c:v>268.34569066666666</c:v>
                </c:pt>
                <c:pt idx="473">
                  <c:v>269.34569066666666</c:v>
                </c:pt>
                <c:pt idx="474">
                  <c:v>269.34569066666666</c:v>
                </c:pt>
                <c:pt idx="475">
                  <c:v>270.34569066666666</c:v>
                </c:pt>
                <c:pt idx="476">
                  <c:v>270.34569066666666</c:v>
                </c:pt>
                <c:pt idx="477">
                  <c:v>271.34569066666666</c:v>
                </c:pt>
                <c:pt idx="478">
                  <c:v>271.34569066666666</c:v>
                </c:pt>
                <c:pt idx="479">
                  <c:v>272.34569066666666</c:v>
                </c:pt>
                <c:pt idx="480">
                  <c:v>272.34569066666666</c:v>
                </c:pt>
                <c:pt idx="481">
                  <c:v>273.34569066666666</c:v>
                </c:pt>
                <c:pt idx="482">
                  <c:v>273.34569066666666</c:v>
                </c:pt>
                <c:pt idx="483">
                  <c:v>274.34569066666666</c:v>
                </c:pt>
                <c:pt idx="484">
                  <c:v>274.34569066666666</c:v>
                </c:pt>
                <c:pt idx="485">
                  <c:v>275.34569066666666</c:v>
                </c:pt>
                <c:pt idx="486">
                  <c:v>275.34569066666666</c:v>
                </c:pt>
                <c:pt idx="487">
                  <c:v>276.34569066666666</c:v>
                </c:pt>
                <c:pt idx="488">
                  <c:v>276.34569066666666</c:v>
                </c:pt>
                <c:pt idx="489">
                  <c:v>277.34569066666666</c:v>
                </c:pt>
                <c:pt idx="490">
                  <c:v>277.34569066666666</c:v>
                </c:pt>
                <c:pt idx="491">
                  <c:v>278.34569066666666</c:v>
                </c:pt>
                <c:pt idx="492">
                  <c:v>278.34569066666666</c:v>
                </c:pt>
                <c:pt idx="493">
                  <c:v>279.34569066666666</c:v>
                </c:pt>
                <c:pt idx="494">
                  <c:v>279.34569066666666</c:v>
                </c:pt>
                <c:pt idx="495">
                  <c:v>280.34569066666666</c:v>
                </c:pt>
                <c:pt idx="496">
                  <c:v>280.34569066666666</c:v>
                </c:pt>
                <c:pt idx="497">
                  <c:v>281.34569066666666</c:v>
                </c:pt>
                <c:pt idx="498">
                  <c:v>281.34569066666666</c:v>
                </c:pt>
                <c:pt idx="499">
                  <c:v>282.34569066666666</c:v>
                </c:pt>
                <c:pt idx="500">
                  <c:v>282.34569066666666</c:v>
                </c:pt>
                <c:pt idx="501">
                  <c:v>283.34569066666666</c:v>
                </c:pt>
                <c:pt idx="502">
                  <c:v>283.34569066666666</c:v>
                </c:pt>
                <c:pt idx="503">
                  <c:v>284.34569066666666</c:v>
                </c:pt>
                <c:pt idx="504">
                  <c:v>284.34569066666666</c:v>
                </c:pt>
                <c:pt idx="505">
                  <c:v>285.34569066666666</c:v>
                </c:pt>
                <c:pt idx="506">
                  <c:v>285.34569066666666</c:v>
                </c:pt>
                <c:pt idx="507">
                  <c:v>286.34569066666666</c:v>
                </c:pt>
                <c:pt idx="508">
                  <c:v>286.34569066666666</c:v>
                </c:pt>
                <c:pt idx="509">
                  <c:v>287.34569066666666</c:v>
                </c:pt>
                <c:pt idx="510">
                  <c:v>287.34569066666666</c:v>
                </c:pt>
                <c:pt idx="511">
                  <c:v>288.34569066666666</c:v>
                </c:pt>
                <c:pt idx="512">
                  <c:v>288.34569066666666</c:v>
                </c:pt>
                <c:pt idx="513">
                  <c:v>289.34569066666666</c:v>
                </c:pt>
                <c:pt idx="514">
                  <c:v>289.34569066666666</c:v>
                </c:pt>
                <c:pt idx="515">
                  <c:v>290.34569066666666</c:v>
                </c:pt>
                <c:pt idx="516">
                  <c:v>290.34569066666666</c:v>
                </c:pt>
                <c:pt idx="517">
                  <c:v>291.34569066666666</c:v>
                </c:pt>
                <c:pt idx="518">
                  <c:v>291.34569066666666</c:v>
                </c:pt>
                <c:pt idx="519">
                  <c:v>292.34569066666666</c:v>
                </c:pt>
                <c:pt idx="520">
                  <c:v>292.34569066666666</c:v>
                </c:pt>
                <c:pt idx="521">
                  <c:v>293.34569066666666</c:v>
                </c:pt>
                <c:pt idx="522">
                  <c:v>293.34569066666666</c:v>
                </c:pt>
                <c:pt idx="523">
                  <c:v>294.34569066666666</c:v>
                </c:pt>
                <c:pt idx="524">
                  <c:v>294.34569066666666</c:v>
                </c:pt>
                <c:pt idx="525">
                  <c:v>295.34569066666666</c:v>
                </c:pt>
                <c:pt idx="526">
                  <c:v>295.34569066666666</c:v>
                </c:pt>
                <c:pt idx="527">
                  <c:v>296.34569066666666</c:v>
                </c:pt>
                <c:pt idx="528">
                  <c:v>296.34569066666666</c:v>
                </c:pt>
                <c:pt idx="529">
                  <c:v>297.34569066666666</c:v>
                </c:pt>
                <c:pt idx="530">
                  <c:v>297.34569066666666</c:v>
                </c:pt>
                <c:pt idx="531">
                  <c:v>298.34569066666666</c:v>
                </c:pt>
                <c:pt idx="532">
                  <c:v>298.34569066666666</c:v>
                </c:pt>
                <c:pt idx="533">
                  <c:v>299.34569066666666</c:v>
                </c:pt>
                <c:pt idx="534">
                  <c:v>299.34569066666666</c:v>
                </c:pt>
                <c:pt idx="535">
                  <c:v>300.34569066666666</c:v>
                </c:pt>
                <c:pt idx="536">
                  <c:v>300.34569066666666</c:v>
                </c:pt>
                <c:pt idx="537">
                  <c:v>301.34569066666666</c:v>
                </c:pt>
                <c:pt idx="538">
                  <c:v>301.34569066666666</c:v>
                </c:pt>
                <c:pt idx="539">
                  <c:v>302.34569066666666</c:v>
                </c:pt>
                <c:pt idx="540">
                  <c:v>302.34569066666666</c:v>
                </c:pt>
                <c:pt idx="541">
                  <c:v>303.34569066666666</c:v>
                </c:pt>
                <c:pt idx="542">
                  <c:v>303.34569066666666</c:v>
                </c:pt>
                <c:pt idx="543">
                  <c:v>304.34569066666666</c:v>
                </c:pt>
                <c:pt idx="544">
                  <c:v>304.34569066666666</c:v>
                </c:pt>
                <c:pt idx="545">
                  <c:v>305.34569066666666</c:v>
                </c:pt>
                <c:pt idx="546">
                  <c:v>305.34569066666666</c:v>
                </c:pt>
                <c:pt idx="547">
                  <c:v>306.34569066666666</c:v>
                </c:pt>
                <c:pt idx="548">
                  <c:v>306.34569066666666</c:v>
                </c:pt>
                <c:pt idx="549">
                  <c:v>307.34569066666666</c:v>
                </c:pt>
                <c:pt idx="550">
                  <c:v>307.34569066666666</c:v>
                </c:pt>
                <c:pt idx="551">
                  <c:v>308.34569066666666</c:v>
                </c:pt>
                <c:pt idx="552">
                  <c:v>308.34569066666666</c:v>
                </c:pt>
                <c:pt idx="553">
                  <c:v>309.34569066666666</c:v>
                </c:pt>
                <c:pt idx="554">
                  <c:v>309.34569066666666</c:v>
                </c:pt>
                <c:pt idx="555">
                  <c:v>310.34569066666666</c:v>
                </c:pt>
                <c:pt idx="556">
                  <c:v>310.34569066666666</c:v>
                </c:pt>
                <c:pt idx="557">
                  <c:v>311.34569066666666</c:v>
                </c:pt>
                <c:pt idx="558">
                  <c:v>311.34569066666666</c:v>
                </c:pt>
                <c:pt idx="559">
                  <c:v>312.34569066666666</c:v>
                </c:pt>
                <c:pt idx="560">
                  <c:v>312.34569066666666</c:v>
                </c:pt>
                <c:pt idx="561">
                  <c:v>313.34569066666666</c:v>
                </c:pt>
                <c:pt idx="562">
                  <c:v>313.34569066666666</c:v>
                </c:pt>
                <c:pt idx="563">
                  <c:v>314.34569066666666</c:v>
                </c:pt>
                <c:pt idx="564">
                  <c:v>314.34569066666666</c:v>
                </c:pt>
                <c:pt idx="565">
                  <c:v>315.34569066666666</c:v>
                </c:pt>
                <c:pt idx="566">
                  <c:v>315.34569066666666</c:v>
                </c:pt>
                <c:pt idx="567">
                  <c:v>316.34569066666666</c:v>
                </c:pt>
                <c:pt idx="568">
                  <c:v>316.34569066666666</c:v>
                </c:pt>
                <c:pt idx="569">
                  <c:v>317.34569066666666</c:v>
                </c:pt>
                <c:pt idx="570">
                  <c:v>317.34569066666666</c:v>
                </c:pt>
                <c:pt idx="571">
                  <c:v>318.34569066666666</c:v>
                </c:pt>
                <c:pt idx="572">
                  <c:v>318.34569066666666</c:v>
                </c:pt>
                <c:pt idx="573">
                  <c:v>319.34569066666666</c:v>
                </c:pt>
                <c:pt idx="574">
                  <c:v>319.34569066666666</c:v>
                </c:pt>
                <c:pt idx="575">
                  <c:v>320.34569066666666</c:v>
                </c:pt>
                <c:pt idx="576">
                  <c:v>320.34569066666666</c:v>
                </c:pt>
                <c:pt idx="577">
                  <c:v>321.34569066666666</c:v>
                </c:pt>
                <c:pt idx="578">
                  <c:v>321.34569066666666</c:v>
                </c:pt>
                <c:pt idx="579">
                  <c:v>322.34569066666666</c:v>
                </c:pt>
                <c:pt idx="580">
                  <c:v>322.34569066666666</c:v>
                </c:pt>
                <c:pt idx="581">
                  <c:v>323.34569066666666</c:v>
                </c:pt>
                <c:pt idx="582">
                  <c:v>323.34569066666666</c:v>
                </c:pt>
                <c:pt idx="583">
                  <c:v>324.34569066666666</c:v>
                </c:pt>
                <c:pt idx="584">
                  <c:v>324.34569066666666</c:v>
                </c:pt>
                <c:pt idx="585">
                  <c:v>325.34569066666666</c:v>
                </c:pt>
                <c:pt idx="586">
                  <c:v>325.34569066666666</c:v>
                </c:pt>
                <c:pt idx="587">
                  <c:v>326.34569066666666</c:v>
                </c:pt>
                <c:pt idx="588">
                  <c:v>326.34569066666666</c:v>
                </c:pt>
                <c:pt idx="589">
                  <c:v>327.34569066666666</c:v>
                </c:pt>
                <c:pt idx="590">
                  <c:v>327.34569066666666</c:v>
                </c:pt>
                <c:pt idx="591">
                  <c:v>328.34569066666666</c:v>
                </c:pt>
                <c:pt idx="592">
                  <c:v>328.34569066666666</c:v>
                </c:pt>
                <c:pt idx="593">
                  <c:v>329.34569066666666</c:v>
                </c:pt>
                <c:pt idx="594">
                  <c:v>329.34569066666666</c:v>
                </c:pt>
                <c:pt idx="595">
                  <c:v>330.34569066666666</c:v>
                </c:pt>
                <c:pt idx="596">
                  <c:v>330.34569066666666</c:v>
                </c:pt>
                <c:pt idx="597">
                  <c:v>331.34569066666666</c:v>
                </c:pt>
                <c:pt idx="598">
                  <c:v>331.34569066666666</c:v>
                </c:pt>
                <c:pt idx="599">
                  <c:v>332.34569066666666</c:v>
                </c:pt>
                <c:pt idx="600">
                  <c:v>332.34569066666666</c:v>
                </c:pt>
                <c:pt idx="601">
                  <c:v>333.34569066666666</c:v>
                </c:pt>
                <c:pt idx="602">
                  <c:v>333.34569066666666</c:v>
                </c:pt>
                <c:pt idx="603">
                  <c:v>334.34569066666666</c:v>
                </c:pt>
                <c:pt idx="604">
                  <c:v>334.34569066666666</c:v>
                </c:pt>
                <c:pt idx="605">
                  <c:v>335.34569066666666</c:v>
                </c:pt>
                <c:pt idx="606">
                  <c:v>335.34569066666666</c:v>
                </c:pt>
                <c:pt idx="607">
                  <c:v>336.34569066666666</c:v>
                </c:pt>
                <c:pt idx="608">
                  <c:v>336.34569066666666</c:v>
                </c:pt>
                <c:pt idx="609">
                  <c:v>337.34569066666666</c:v>
                </c:pt>
                <c:pt idx="610">
                  <c:v>337.34569066666666</c:v>
                </c:pt>
                <c:pt idx="611">
                  <c:v>338.34569066666666</c:v>
                </c:pt>
                <c:pt idx="612">
                  <c:v>338.34569066666666</c:v>
                </c:pt>
                <c:pt idx="613">
                  <c:v>339.34569066666666</c:v>
                </c:pt>
                <c:pt idx="614">
                  <c:v>339.34569066666666</c:v>
                </c:pt>
                <c:pt idx="615">
                  <c:v>340.34569066666666</c:v>
                </c:pt>
                <c:pt idx="616">
                  <c:v>340.34569066666666</c:v>
                </c:pt>
                <c:pt idx="617">
                  <c:v>341.34569066666666</c:v>
                </c:pt>
                <c:pt idx="618">
                  <c:v>341.34569066666666</c:v>
                </c:pt>
                <c:pt idx="619">
                  <c:v>342.34569066666666</c:v>
                </c:pt>
                <c:pt idx="620">
                  <c:v>342.34569066666666</c:v>
                </c:pt>
                <c:pt idx="621">
                  <c:v>343.34569066666666</c:v>
                </c:pt>
                <c:pt idx="622">
                  <c:v>343.34569066666666</c:v>
                </c:pt>
                <c:pt idx="623">
                  <c:v>344.34569066666666</c:v>
                </c:pt>
                <c:pt idx="624">
                  <c:v>344.34569066666666</c:v>
                </c:pt>
                <c:pt idx="625">
                  <c:v>345.34569066666666</c:v>
                </c:pt>
                <c:pt idx="626">
                  <c:v>345.34569066666666</c:v>
                </c:pt>
                <c:pt idx="627">
                  <c:v>346.34569066666666</c:v>
                </c:pt>
                <c:pt idx="628">
                  <c:v>346.34569066666666</c:v>
                </c:pt>
                <c:pt idx="629">
                  <c:v>347.34569066666666</c:v>
                </c:pt>
                <c:pt idx="630">
                  <c:v>347.34569066666666</c:v>
                </c:pt>
                <c:pt idx="631">
                  <c:v>348.34569066666666</c:v>
                </c:pt>
                <c:pt idx="632">
                  <c:v>348.34569066666666</c:v>
                </c:pt>
                <c:pt idx="633">
                  <c:v>349.34569066666666</c:v>
                </c:pt>
                <c:pt idx="634">
                  <c:v>349.34569066666666</c:v>
                </c:pt>
                <c:pt idx="635">
                  <c:v>350.34569066666666</c:v>
                </c:pt>
                <c:pt idx="636">
                  <c:v>350.34569066666666</c:v>
                </c:pt>
                <c:pt idx="637">
                  <c:v>351.34569066666666</c:v>
                </c:pt>
                <c:pt idx="638">
                  <c:v>351.34569066666666</c:v>
                </c:pt>
                <c:pt idx="639">
                  <c:v>352.34569066666666</c:v>
                </c:pt>
                <c:pt idx="640">
                  <c:v>352.34569066666666</c:v>
                </c:pt>
                <c:pt idx="641">
                  <c:v>353.34569066666666</c:v>
                </c:pt>
                <c:pt idx="642">
                  <c:v>353.34569066666666</c:v>
                </c:pt>
                <c:pt idx="643">
                  <c:v>354.34569066666666</c:v>
                </c:pt>
                <c:pt idx="644">
                  <c:v>354.34569066666666</c:v>
                </c:pt>
                <c:pt idx="645">
                  <c:v>355.34569066666666</c:v>
                </c:pt>
                <c:pt idx="646">
                  <c:v>355.34569066666666</c:v>
                </c:pt>
                <c:pt idx="647">
                  <c:v>356.34569066666666</c:v>
                </c:pt>
                <c:pt idx="648">
                  <c:v>356.34569066666666</c:v>
                </c:pt>
                <c:pt idx="649">
                  <c:v>357.34569066666666</c:v>
                </c:pt>
                <c:pt idx="650">
                  <c:v>357.34569066666666</c:v>
                </c:pt>
                <c:pt idx="651">
                  <c:v>358.34569066666666</c:v>
                </c:pt>
                <c:pt idx="652">
                  <c:v>358.34569066666666</c:v>
                </c:pt>
                <c:pt idx="653">
                  <c:v>359.34569066666666</c:v>
                </c:pt>
                <c:pt idx="654">
                  <c:v>359.34569066666666</c:v>
                </c:pt>
                <c:pt idx="655">
                  <c:v>360.34569066666666</c:v>
                </c:pt>
                <c:pt idx="656">
                  <c:v>360.34569066666666</c:v>
                </c:pt>
                <c:pt idx="657">
                  <c:v>361.34569066666666</c:v>
                </c:pt>
                <c:pt idx="658">
                  <c:v>361.34569066666666</c:v>
                </c:pt>
                <c:pt idx="659">
                  <c:v>362.34569066666666</c:v>
                </c:pt>
                <c:pt idx="660">
                  <c:v>362.34569066666666</c:v>
                </c:pt>
                <c:pt idx="661">
                  <c:v>363.34569066666666</c:v>
                </c:pt>
                <c:pt idx="662">
                  <c:v>363.34569066666666</c:v>
                </c:pt>
                <c:pt idx="663">
                  <c:v>364.34569066666666</c:v>
                </c:pt>
                <c:pt idx="664">
                  <c:v>364.34569066666666</c:v>
                </c:pt>
                <c:pt idx="665">
                  <c:v>365.34569066666666</c:v>
                </c:pt>
                <c:pt idx="666">
                  <c:v>365.34569066666666</c:v>
                </c:pt>
                <c:pt idx="667">
                  <c:v>366.34569066666666</c:v>
                </c:pt>
                <c:pt idx="668">
                  <c:v>366.34569066666666</c:v>
                </c:pt>
                <c:pt idx="669">
                  <c:v>367.34569066666666</c:v>
                </c:pt>
                <c:pt idx="670">
                  <c:v>367.34569066666666</c:v>
                </c:pt>
                <c:pt idx="671">
                  <c:v>368.34569066666666</c:v>
                </c:pt>
                <c:pt idx="672">
                  <c:v>368.34569066666666</c:v>
                </c:pt>
                <c:pt idx="673">
                  <c:v>369.34569066666666</c:v>
                </c:pt>
                <c:pt idx="674">
                  <c:v>369.34569066666666</c:v>
                </c:pt>
                <c:pt idx="675">
                  <c:v>370.34569066666666</c:v>
                </c:pt>
                <c:pt idx="676">
                  <c:v>370.34569066666666</c:v>
                </c:pt>
                <c:pt idx="677">
                  <c:v>371.34569066666666</c:v>
                </c:pt>
                <c:pt idx="678">
                  <c:v>371.34569066666666</c:v>
                </c:pt>
                <c:pt idx="679">
                  <c:v>372.34569066666666</c:v>
                </c:pt>
                <c:pt idx="680">
                  <c:v>372.34569066666666</c:v>
                </c:pt>
                <c:pt idx="681">
                  <c:v>373.34569066666666</c:v>
                </c:pt>
                <c:pt idx="682">
                  <c:v>373.34569066666666</c:v>
                </c:pt>
                <c:pt idx="683">
                  <c:v>374.34569066666666</c:v>
                </c:pt>
                <c:pt idx="684">
                  <c:v>374.34569066666666</c:v>
                </c:pt>
                <c:pt idx="685">
                  <c:v>375.34569066666666</c:v>
                </c:pt>
                <c:pt idx="686">
                  <c:v>375.34569066666666</c:v>
                </c:pt>
                <c:pt idx="687">
                  <c:v>376.34569066666666</c:v>
                </c:pt>
                <c:pt idx="688">
                  <c:v>376.34569066666666</c:v>
                </c:pt>
                <c:pt idx="689">
                  <c:v>377.34569066666666</c:v>
                </c:pt>
                <c:pt idx="690">
                  <c:v>377.34569066666666</c:v>
                </c:pt>
                <c:pt idx="691">
                  <c:v>378.34569066666666</c:v>
                </c:pt>
                <c:pt idx="692">
                  <c:v>378.34569066666666</c:v>
                </c:pt>
                <c:pt idx="693">
                  <c:v>379.34569066666666</c:v>
                </c:pt>
                <c:pt idx="694">
                  <c:v>379.34569066666666</c:v>
                </c:pt>
                <c:pt idx="695">
                  <c:v>380.34569066666666</c:v>
                </c:pt>
                <c:pt idx="696">
                  <c:v>380.34569066666666</c:v>
                </c:pt>
                <c:pt idx="697">
                  <c:v>381.34569066666666</c:v>
                </c:pt>
                <c:pt idx="698">
                  <c:v>381.34569066666666</c:v>
                </c:pt>
                <c:pt idx="699">
                  <c:v>382.34569066666666</c:v>
                </c:pt>
                <c:pt idx="700">
                  <c:v>382.34569066666666</c:v>
                </c:pt>
                <c:pt idx="701">
                  <c:v>383.34569066666666</c:v>
                </c:pt>
                <c:pt idx="702">
                  <c:v>383.34569066666666</c:v>
                </c:pt>
                <c:pt idx="703">
                  <c:v>384.34569066666666</c:v>
                </c:pt>
                <c:pt idx="704">
                  <c:v>384.34569066666666</c:v>
                </c:pt>
                <c:pt idx="705">
                  <c:v>385.34569066666666</c:v>
                </c:pt>
                <c:pt idx="706">
                  <c:v>385.34569066666666</c:v>
                </c:pt>
                <c:pt idx="707">
                  <c:v>386.34569066666666</c:v>
                </c:pt>
                <c:pt idx="708">
                  <c:v>386.34569066666666</c:v>
                </c:pt>
                <c:pt idx="709">
                  <c:v>387.34569066666666</c:v>
                </c:pt>
                <c:pt idx="710">
                  <c:v>387.34569066666666</c:v>
                </c:pt>
                <c:pt idx="711">
                  <c:v>388.34569066666666</c:v>
                </c:pt>
                <c:pt idx="712">
                  <c:v>388.34569066666666</c:v>
                </c:pt>
                <c:pt idx="713">
                  <c:v>389.34569066666666</c:v>
                </c:pt>
                <c:pt idx="714">
                  <c:v>389.34569066666666</c:v>
                </c:pt>
                <c:pt idx="715">
                  <c:v>390.34569066666666</c:v>
                </c:pt>
                <c:pt idx="716">
                  <c:v>390.34569066666666</c:v>
                </c:pt>
                <c:pt idx="717">
                  <c:v>391.34569066666666</c:v>
                </c:pt>
                <c:pt idx="718">
                  <c:v>391.34569066666666</c:v>
                </c:pt>
                <c:pt idx="719">
                  <c:v>392.34569066666666</c:v>
                </c:pt>
                <c:pt idx="720">
                  <c:v>392.34569066666666</c:v>
                </c:pt>
                <c:pt idx="721">
                  <c:v>393.34569066666666</c:v>
                </c:pt>
                <c:pt idx="722">
                  <c:v>393.34569066666666</c:v>
                </c:pt>
                <c:pt idx="723">
                  <c:v>394.34569066666666</c:v>
                </c:pt>
                <c:pt idx="724">
                  <c:v>394.34569066666666</c:v>
                </c:pt>
                <c:pt idx="725">
                  <c:v>395.34569066666666</c:v>
                </c:pt>
                <c:pt idx="726">
                  <c:v>395.34569066666666</c:v>
                </c:pt>
                <c:pt idx="727">
                  <c:v>396.34569066666666</c:v>
                </c:pt>
                <c:pt idx="728">
                  <c:v>396.34569066666666</c:v>
                </c:pt>
                <c:pt idx="729">
                  <c:v>397.34569066666666</c:v>
                </c:pt>
                <c:pt idx="730">
                  <c:v>397.34569066666666</c:v>
                </c:pt>
                <c:pt idx="731">
                  <c:v>398.34569066666666</c:v>
                </c:pt>
                <c:pt idx="732">
                  <c:v>398.34569066666666</c:v>
                </c:pt>
                <c:pt idx="733">
                  <c:v>399.34569066666666</c:v>
                </c:pt>
                <c:pt idx="734">
                  <c:v>399.34569066666666</c:v>
                </c:pt>
                <c:pt idx="735">
                  <c:v>400.34569066666666</c:v>
                </c:pt>
                <c:pt idx="736">
                  <c:v>400.34569066666666</c:v>
                </c:pt>
                <c:pt idx="737">
                  <c:v>401.34569066666666</c:v>
                </c:pt>
                <c:pt idx="738">
                  <c:v>401.34569066666666</c:v>
                </c:pt>
                <c:pt idx="739">
                  <c:v>402.34569066666666</c:v>
                </c:pt>
                <c:pt idx="740">
                  <c:v>402.34569066666666</c:v>
                </c:pt>
                <c:pt idx="741">
                  <c:v>403.34569066666666</c:v>
                </c:pt>
                <c:pt idx="742">
                  <c:v>403.34569066666666</c:v>
                </c:pt>
                <c:pt idx="743">
                  <c:v>404.34569066666666</c:v>
                </c:pt>
                <c:pt idx="744">
                  <c:v>404.34569066666666</c:v>
                </c:pt>
                <c:pt idx="745">
                  <c:v>405.34569066666666</c:v>
                </c:pt>
                <c:pt idx="746">
                  <c:v>405.34569066666666</c:v>
                </c:pt>
                <c:pt idx="747">
                  <c:v>406.34569066666666</c:v>
                </c:pt>
                <c:pt idx="748">
                  <c:v>406.34569066666666</c:v>
                </c:pt>
                <c:pt idx="749">
                  <c:v>407.34569066666666</c:v>
                </c:pt>
                <c:pt idx="750">
                  <c:v>407.34569066666666</c:v>
                </c:pt>
                <c:pt idx="751">
                  <c:v>408.34569066666666</c:v>
                </c:pt>
                <c:pt idx="752">
                  <c:v>408.34569066666666</c:v>
                </c:pt>
                <c:pt idx="753">
                  <c:v>409.34569066666666</c:v>
                </c:pt>
                <c:pt idx="754">
                  <c:v>409.34569066666666</c:v>
                </c:pt>
                <c:pt idx="755">
                  <c:v>410.34569066666666</c:v>
                </c:pt>
                <c:pt idx="756">
                  <c:v>410.34569066666666</c:v>
                </c:pt>
                <c:pt idx="757">
                  <c:v>411.34569066666666</c:v>
                </c:pt>
                <c:pt idx="758">
                  <c:v>411.34569066666666</c:v>
                </c:pt>
                <c:pt idx="759">
                  <c:v>412.34569066666666</c:v>
                </c:pt>
                <c:pt idx="760">
                  <c:v>412.34569066666666</c:v>
                </c:pt>
                <c:pt idx="761">
                  <c:v>413.34569066666666</c:v>
                </c:pt>
                <c:pt idx="762">
                  <c:v>413.34569066666666</c:v>
                </c:pt>
                <c:pt idx="763">
                  <c:v>414.34569066666666</c:v>
                </c:pt>
                <c:pt idx="764">
                  <c:v>414.34569066666666</c:v>
                </c:pt>
                <c:pt idx="765">
                  <c:v>415.34569066666666</c:v>
                </c:pt>
                <c:pt idx="766">
                  <c:v>415.34569066666666</c:v>
                </c:pt>
                <c:pt idx="767">
                  <c:v>416.34569066666666</c:v>
                </c:pt>
                <c:pt idx="768">
                  <c:v>416.34569066666666</c:v>
                </c:pt>
                <c:pt idx="769">
                  <c:v>417.34569066666666</c:v>
                </c:pt>
                <c:pt idx="770">
                  <c:v>417.34569066666666</c:v>
                </c:pt>
                <c:pt idx="771">
                  <c:v>418.34569066666666</c:v>
                </c:pt>
                <c:pt idx="772">
                  <c:v>418.34569066666666</c:v>
                </c:pt>
                <c:pt idx="773">
                  <c:v>419.34569066666666</c:v>
                </c:pt>
                <c:pt idx="774">
                  <c:v>419.34569066666666</c:v>
                </c:pt>
                <c:pt idx="775">
                  <c:v>420.34569066666666</c:v>
                </c:pt>
                <c:pt idx="776">
                  <c:v>420.34569066666666</c:v>
                </c:pt>
                <c:pt idx="777">
                  <c:v>421.34569066666666</c:v>
                </c:pt>
                <c:pt idx="778">
                  <c:v>421.34569066666666</c:v>
                </c:pt>
                <c:pt idx="779">
                  <c:v>422.34569066666666</c:v>
                </c:pt>
                <c:pt idx="780">
                  <c:v>422.34569066666666</c:v>
                </c:pt>
                <c:pt idx="781">
                  <c:v>423.34569066666666</c:v>
                </c:pt>
                <c:pt idx="782">
                  <c:v>423.34569066666666</c:v>
                </c:pt>
                <c:pt idx="783">
                  <c:v>424.34569066666666</c:v>
                </c:pt>
                <c:pt idx="784">
                  <c:v>424.34569066666666</c:v>
                </c:pt>
                <c:pt idx="785">
                  <c:v>425.34569066666666</c:v>
                </c:pt>
                <c:pt idx="786">
                  <c:v>425.34569066666666</c:v>
                </c:pt>
                <c:pt idx="787">
                  <c:v>426.34569066666666</c:v>
                </c:pt>
                <c:pt idx="788">
                  <c:v>426.34569066666666</c:v>
                </c:pt>
                <c:pt idx="789">
                  <c:v>427.34569066666666</c:v>
                </c:pt>
                <c:pt idx="790">
                  <c:v>427.34569066666666</c:v>
                </c:pt>
                <c:pt idx="791">
                  <c:v>428.34569066666666</c:v>
                </c:pt>
                <c:pt idx="792">
                  <c:v>428.34569066666666</c:v>
                </c:pt>
                <c:pt idx="793">
                  <c:v>429.34569066666666</c:v>
                </c:pt>
                <c:pt idx="794">
                  <c:v>429.34569066666666</c:v>
                </c:pt>
                <c:pt idx="795">
                  <c:v>430.34569066666666</c:v>
                </c:pt>
                <c:pt idx="796">
                  <c:v>430.34569066666666</c:v>
                </c:pt>
                <c:pt idx="797">
                  <c:v>431.34569066666666</c:v>
                </c:pt>
                <c:pt idx="798">
                  <c:v>431.34569066666666</c:v>
                </c:pt>
                <c:pt idx="799">
                  <c:v>432.34569066666666</c:v>
                </c:pt>
                <c:pt idx="800">
                  <c:v>432.34569066666666</c:v>
                </c:pt>
                <c:pt idx="801">
                  <c:v>433.34569066666666</c:v>
                </c:pt>
                <c:pt idx="802">
                  <c:v>433.34569066666666</c:v>
                </c:pt>
                <c:pt idx="803">
                  <c:v>434.34569066666666</c:v>
                </c:pt>
                <c:pt idx="804">
                  <c:v>434.34569066666666</c:v>
                </c:pt>
                <c:pt idx="805">
                  <c:v>435.34569066666666</c:v>
                </c:pt>
                <c:pt idx="806">
                  <c:v>435.34569066666666</c:v>
                </c:pt>
                <c:pt idx="807">
                  <c:v>436.34569066666666</c:v>
                </c:pt>
                <c:pt idx="808">
                  <c:v>436.34569066666666</c:v>
                </c:pt>
                <c:pt idx="809">
                  <c:v>437.34569066666666</c:v>
                </c:pt>
                <c:pt idx="810">
                  <c:v>437.34569066666666</c:v>
                </c:pt>
                <c:pt idx="811">
                  <c:v>438.34569066666666</c:v>
                </c:pt>
                <c:pt idx="812">
                  <c:v>438.34569066666666</c:v>
                </c:pt>
                <c:pt idx="813">
                  <c:v>439.34569066666666</c:v>
                </c:pt>
                <c:pt idx="814">
                  <c:v>439.34569066666666</c:v>
                </c:pt>
                <c:pt idx="815">
                  <c:v>440.34569066666666</c:v>
                </c:pt>
                <c:pt idx="816">
                  <c:v>440.34569066666666</c:v>
                </c:pt>
                <c:pt idx="817">
                  <c:v>441.34569066666666</c:v>
                </c:pt>
                <c:pt idx="818">
                  <c:v>441.34569066666666</c:v>
                </c:pt>
                <c:pt idx="819">
                  <c:v>442.34569066666666</c:v>
                </c:pt>
                <c:pt idx="820">
                  <c:v>442.34569066666666</c:v>
                </c:pt>
                <c:pt idx="821">
                  <c:v>443.34569066666666</c:v>
                </c:pt>
                <c:pt idx="822">
                  <c:v>443.34569066666666</c:v>
                </c:pt>
                <c:pt idx="823">
                  <c:v>444.34569066666666</c:v>
                </c:pt>
                <c:pt idx="824">
                  <c:v>444.34569066666666</c:v>
                </c:pt>
                <c:pt idx="825">
                  <c:v>445.34569066666666</c:v>
                </c:pt>
                <c:pt idx="826">
                  <c:v>445.34569066666666</c:v>
                </c:pt>
                <c:pt idx="827">
                  <c:v>446.34569066666666</c:v>
                </c:pt>
                <c:pt idx="828">
                  <c:v>446.34569066666666</c:v>
                </c:pt>
                <c:pt idx="829">
                  <c:v>447.34569066666666</c:v>
                </c:pt>
                <c:pt idx="830">
                  <c:v>447.34569066666666</c:v>
                </c:pt>
                <c:pt idx="831">
                  <c:v>448.34569066666666</c:v>
                </c:pt>
                <c:pt idx="832">
                  <c:v>448.34569066666666</c:v>
                </c:pt>
                <c:pt idx="833">
                  <c:v>449.34569066666666</c:v>
                </c:pt>
                <c:pt idx="834">
                  <c:v>449.34569066666666</c:v>
                </c:pt>
                <c:pt idx="835">
                  <c:v>450.34569066666666</c:v>
                </c:pt>
                <c:pt idx="836">
                  <c:v>450.34569066666666</c:v>
                </c:pt>
                <c:pt idx="837">
                  <c:v>451.34569066666666</c:v>
                </c:pt>
                <c:pt idx="838">
                  <c:v>451.34569066666666</c:v>
                </c:pt>
                <c:pt idx="839">
                  <c:v>452.34569066666666</c:v>
                </c:pt>
                <c:pt idx="840">
                  <c:v>452.34569066666666</c:v>
                </c:pt>
                <c:pt idx="841">
                  <c:v>453.34569066666666</c:v>
                </c:pt>
                <c:pt idx="842">
                  <c:v>453.34569066666666</c:v>
                </c:pt>
                <c:pt idx="843">
                  <c:v>454.34569066666666</c:v>
                </c:pt>
                <c:pt idx="844">
                  <c:v>454.34569066666666</c:v>
                </c:pt>
                <c:pt idx="845">
                  <c:v>455.34569066666666</c:v>
                </c:pt>
                <c:pt idx="846">
                  <c:v>455.34569066666666</c:v>
                </c:pt>
                <c:pt idx="847">
                  <c:v>456.34569066666666</c:v>
                </c:pt>
                <c:pt idx="848">
                  <c:v>456.34569066666666</c:v>
                </c:pt>
                <c:pt idx="849">
                  <c:v>457.34569066666666</c:v>
                </c:pt>
                <c:pt idx="850">
                  <c:v>457.34569066666666</c:v>
                </c:pt>
                <c:pt idx="851">
                  <c:v>458.34569066666666</c:v>
                </c:pt>
                <c:pt idx="852">
                  <c:v>458.34569066666666</c:v>
                </c:pt>
                <c:pt idx="853">
                  <c:v>459.34569066666666</c:v>
                </c:pt>
                <c:pt idx="854">
                  <c:v>459.34569066666666</c:v>
                </c:pt>
                <c:pt idx="855">
                  <c:v>460.34569066666666</c:v>
                </c:pt>
                <c:pt idx="856">
                  <c:v>460.34569066666666</c:v>
                </c:pt>
                <c:pt idx="857">
                  <c:v>461.34569066666666</c:v>
                </c:pt>
                <c:pt idx="858">
                  <c:v>461.34569066666666</c:v>
                </c:pt>
                <c:pt idx="859">
                  <c:v>462.34569066666666</c:v>
                </c:pt>
                <c:pt idx="860">
                  <c:v>462.34569066666666</c:v>
                </c:pt>
                <c:pt idx="861">
                  <c:v>463.34569066666666</c:v>
                </c:pt>
                <c:pt idx="862">
                  <c:v>463.34569066666666</c:v>
                </c:pt>
                <c:pt idx="863">
                  <c:v>464.34569066666666</c:v>
                </c:pt>
                <c:pt idx="864">
                  <c:v>464.34569066666666</c:v>
                </c:pt>
                <c:pt idx="865">
                  <c:v>465.34569066666666</c:v>
                </c:pt>
                <c:pt idx="866">
                  <c:v>465.34569066666666</c:v>
                </c:pt>
                <c:pt idx="867">
                  <c:v>466.34569066666666</c:v>
                </c:pt>
                <c:pt idx="868">
                  <c:v>466.34569066666666</c:v>
                </c:pt>
                <c:pt idx="869">
                  <c:v>467.34569066666666</c:v>
                </c:pt>
                <c:pt idx="870">
                  <c:v>467.34569066666666</c:v>
                </c:pt>
                <c:pt idx="871">
                  <c:v>468.34569066666666</c:v>
                </c:pt>
                <c:pt idx="872">
                  <c:v>468.34569066666666</c:v>
                </c:pt>
                <c:pt idx="873">
                  <c:v>469.34569066666666</c:v>
                </c:pt>
                <c:pt idx="874">
                  <c:v>469.34569066666666</c:v>
                </c:pt>
                <c:pt idx="875">
                  <c:v>470.34569066666666</c:v>
                </c:pt>
                <c:pt idx="876">
                  <c:v>470.34569066666666</c:v>
                </c:pt>
                <c:pt idx="877">
                  <c:v>471.34569066666666</c:v>
                </c:pt>
                <c:pt idx="878">
                  <c:v>471.34569066666666</c:v>
                </c:pt>
                <c:pt idx="879">
                  <c:v>472.34569066666666</c:v>
                </c:pt>
                <c:pt idx="880">
                  <c:v>472.34569066666666</c:v>
                </c:pt>
                <c:pt idx="881">
                  <c:v>473.34569066666666</c:v>
                </c:pt>
                <c:pt idx="882">
                  <c:v>473.34569066666666</c:v>
                </c:pt>
                <c:pt idx="883">
                  <c:v>474.34569066666666</c:v>
                </c:pt>
                <c:pt idx="884">
                  <c:v>474.34569066666666</c:v>
                </c:pt>
                <c:pt idx="885">
                  <c:v>475.34569066666666</c:v>
                </c:pt>
                <c:pt idx="886">
                  <c:v>475.34569066666666</c:v>
                </c:pt>
                <c:pt idx="887">
                  <c:v>476.34569066666666</c:v>
                </c:pt>
                <c:pt idx="888">
                  <c:v>476.34569066666666</c:v>
                </c:pt>
                <c:pt idx="889">
                  <c:v>477.34569066666666</c:v>
                </c:pt>
                <c:pt idx="890">
                  <c:v>477.34569066666666</c:v>
                </c:pt>
                <c:pt idx="891">
                  <c:v>478.34569066666666</c:v>
                </c:pt>
                <c:pt idx="892">
                  <c:v>478.34569066666666</c:v>
                </c:pt>
                <c:pt idx="893">
                  <c:v>479.34569066666666</c:v>
                </c:pt>
                <c:pt idx="894">
                  <c:v>479.34569066666666</c:v>
                </c:pt>
                <c:pt idx="895">
                  <c:v>480.34569066666666</c:v>
                </c:pt>
                <c:pt idx="896">
                  <c:v>480.34569066666666</c:v>
                </c:pt>
                <c:pt idx="897">
                  <c:v>481.34569066666666</c:v>
                </c:pt>
                <c:pt idx="898">
                  <c:v>481.34569066666666</c:v>
                </c:pt>
                <c:pt idx="899">
                  <c:v>482.34569066666666</c:v>
                </c:pt>
                <c:pt idx="900">
                  <c:v>482.34569066666666</c:v>
                </c:pt>
                <c:pt idx="901">
                  <c:v>483.34569066666666</c:v>
                </c:pt>
                <c:pt idx="902">
                  <c:v>483.34569066666666</c:v>
                </c:pt>
                <c:pt idx="903">
                  <c:v>484.34569066666666</c:v>
                </c:pt>
                <c:pt idx="904">
                  <c:v>484.34569066666666</c:v>
                </c:pt>
                <c:pt idx="905">
                  <c:v>485.34569066666666</c:v>
                </c:pt>
                <c:pt idx="906">
                  <c:v>485.34569066666666</c:v>
                </c:pt>
                <c:pt idx="907">
                  <c:v>486.34569066666666</c:v>
                </c:pt>
                <c:pt idx="908">
                  <c:v>486.34569066666666</c:v>
                </c:pt>
                <c:pt idx="909">
                  <c:v>487.34569066666666</c:v>
                </c:pt>
                <c:pt idx="910">
                  <c:v>487.34569066666666</c:v>
                </c:pt>
                <c:pt idx="911">
                  <c:v>488.34569066666666</c:v>
                </c:pt>
                <c:pt idx="912">
                  <c:v>488.34569066666666</c:v>
                </c:pt>
                <c:pt idx="913">
                  <c:v>489.34569066666666</c:v>
                </c:pt>
                <c:pt idx="914">
                  <c:v>489.34569066666666</c:v>
                </c:pt>
                <c:pt idx="915">
                  <c:v>490.34569066666666</c:v>
                </c:pt>
                <c:pt idx="916">
                  <c:v>490.34569066666666</c:v>
                </c:pt>
                <c:pt idx="917">
                  <c:v>491.34569066666666</c:v>
                </c:pt>
                <c:pt idx="918">
                  <c:v>491.34569066666666</c:v>
                </c:pt>
                <c:pt idx="919">
                  <c:v>492.34569066666666</c:v>
                </c:pt>
                <c:pt idx="920">
                  <c:v>492.34569066666666</c:v>
                </c:pt>
                <c:pt idx="921">
                  <c:v>493.34569066666666</c:v>
                </c:pt>
                <c:pt idx="922">
                  <c:v>493.34569066666666</c:v>
                </c:pt>
                <c:pt idx="923">
                  <c:v>494.34569066666666</c:v>
                </c:pt>
                <c:pt idx="924">
                  <c:v>494.34569066666666</c:v>
                </c:pt>
                <c:pt idx="925">
                  <c:v>495.34569066666666</c:v>
                </c:pt>
                <c:pt idx="926">
                  <c:v>495.34569066666666</c:v>
                </c:pt>
                <c:pt idx="927">
                  <c:v>496.34569066666666</c:v>
                </c:pt>
                <c:pt idx="928">
                  <c:v>496.34569066666666</c:v>
                </c:pt>
                <c:pt idx="929">
                  <c:v>497.34569066666666</c:v>
                </c:pt>
                <c:pt idx="930">
                  <c:v>497.34569066666666</c:v>
                </c:pt>
                <c:pt idx="931">
                  <c:v>498.34569066666666</c:v>
                </c:pt>
                <c:pt idx="932">
                  <c:v>498.34569066666666</c:v>
                </c:pt>
                <c:pt idx="933">
                  <c:v>499.34569066666666</c:v>
                </c:pt>
                <c:pt idx="934">
                  <c:v>499.34569066666666</c:v>
                </c:pt>
                <c:pt idx="935">
                  <c:v>500.34569066666666</c:v>
                </c:pt>
                <c:pt idx="936">
                  <c:v>500.34569066666666</c:v>
                </c:pt>
                <c:pt idx="937">
                  <c:v>501.34569066666666</c:v>
                </c:pt>
                <c:pt idx="938">
                  <c:v>501.34569066666666</c:v>
                </c:pt>
                <c:pt idx="939">
                  <c:v>502.34569066666666</c:v>
                </c:pt>
                <c:pt idx="940">
                  <c:v>502.34569066666666</c:v>
                </c:pt>
                <c:pt idx="941">
                  <c:v>503.34569066666666</c:v>
                </c:pt>
                <c:pt idx="942">
                  <c:v>503.34569066666666</c:v>
                </c:pt>
                <c:pt idx="943">
                  <c:v>504.34569066666666</c:v>
                </c:pt>
                <c:pt idx="944">
                  <c:v>504.34569066666666</c:v>
                </c:pt>
                <c:pt idx="945">
                  <c:v>505.34569066666666</c:v>
                </c:pt>
                <c:pt idx="946">
                  <c:v>505.34569066666666</c:v>
                </c:pt>
                <c:pt idx="947">
                  <c:v>506.34569066666666</c:v>
                </c:pt>
                <c:pt idx="948">
                  <c:v>506.34569066666666</c:v>
                </c:pt>
                <c:pt idx="949">
                  <c:v>507.34569066666666</c:v>
                </c:pt>
                <c:pt idx="950">
                  <c:v>507.34569066666666</c:v>
                </c:pt>
                <c:pt idx="951">
                  <c:v>508.34569066666666</c:v>
                </c:pt>
                <c:pt idx="952">
                  <c:v>508.34569066666666</c:v>
                </c:pt>
                <c:pt idx="953">
                  <c:v>509.34569066666666</c:v>
                </c:pt>
                <c:pt idx="954">
                  <c:v>509.34569066666666</c:v>
                </c:pt>
                <c:pt idx="955">
                  <c:v>510.34569066666666</c:v>
                </c:pt>
                <c:pt idx="956">
                  <c:v>510.34569066666666</c:v>
                </c:pt>
                <c:pt idx="957">
                  <c:v>511.34569066666666</c:v>
                </c:pt>
                <c:pt idx="958">
                  <c:v>511.34569066666666</c:v>
                </c:pt>
                <c:pt idx="959">
                  <c:v>512.34569066666666</c:v>
                </c:pt>
                <c:pt idx="960">
                  <c:v>512.34569066666666</c:v>
                </c:pt>
                <c:pt idx="961">
                  <c:v>513.34569066666666</c:v>
                </c:pt>
                <c:pt idx="962">
                  <c:v>513.34569066666666</c:v>
                </c:pt>
                <c:pt idx="963">
                  <c:v>514.34569066666666</c:v>
                </c:pt>
                <c:pt idx="964">
                  <c:v>514.34569066666666</c:v>
                </c:pt>
                <c:pt idx="965">
                  <c:v>515.34569066666666</c:v>
                </c:pt>
                <c:pt idx="966">
                  <c:v>515.34569066666666</c:v>
                </c:pt>
                <c:pt idx="967">
                  <c:v>516.34569066666666</c:v>
                </c:pt>
                <c:pt idx="968">
                  <c:v>516.34569066666666</c:v>
                </c:pt>
                <c:pt idx="969">
                  <c:v>517.34569066666666</c:v>
                </c:pt>
                <c:pt idx="970">
                  <c:v>517.34569066666666</c:v>
                </c:pt>
                <c:pt idx="971">
                  <c:v>518.34569066666666</c:v>
                </c:pt>
                <c:pt idx="972">
                  <c:v>518.34569066666666</c:v>
                </c:pt>
                <c:pt idx="973">
                  <c:v>519.34569066666666</c:v>
                </c:pt>
                <c:pt idx="974">
                  <c:v>519.34569066666666</c:v>
                </c:pt>
                <c:pt idx="975">
                  <c:v>520.34569066666666</c:v>
                </c:pt>
                <c:pt idx="976">
                  <c:v>520.34569066666666</c:v>
                </c:pt>
                <c:pt idx="977">
                  <c:v>521.34569066666666</c:v>
                </c:pt>
                <c:pt idx="978">
                  <c:v>521.34569066666666</c:v>
                </c:pt>
                <c:pt idx="979">
                  <c:v>522.34569066666666</c:v>
                </c:pt>
                <c:pt idx="980">
                  <c:v>522.34569066666666</c:v>
                </c:pt>
                <c:pt idx="981">
                  <c:v>523.34569066666666</c:v>
                </c:pt>
                <c:pt idx="982">
                  <c:v>523.34569066666666</c:v>
                </c:pt>
                <c:pt idx="983">
                  <c:v>524.34569066666666</c:v>
                </c:pt>
                <c:pt idx="984">
                  <c:v>524.34569066666666</c:v>
                </c:pt>
                <c:pt idx="985">
                  <c:v>525.34569066666666</c:v>
                </c:pt>
                <c:pt idx="986">
                  <c:v>525.34569066666666</c:v>
                </c:pt>
                <c:pt idx="987">
                  <c:v>526.34569066666666</c:v>
                </c:pt>
                <c:pt idx="988">
                  <c:v>526.34569066666666</c:v>
                </c:pt>
                <c:pt idx="989">
                  <c:v>527.34569066666666</c:v>
                </c:pt>
                <c:pt idx="990">
                  <c:v>527.34569066666666</c:v>
                </c:pt>
                <c:pt idx="991">
                  <c:v>528.34569066666666</c:v>
                </c:pt>
                <c:pt idx="992">
                  <c:v>528.34569066666666</c:v>
                </c:pt>
                <c:pt idx="993">
                  <c:v>529.34569066666666</c:v>
                </c:pt>
                <c:pt idx="994">
                  <c:v>529.34569066666666</c:v>
                </c:pt>
                <c:pt idx="995">
                  <c:v>530.34569066666666</c:v>
                </c:pt>
                <c:pt idx="996">
                  <c:v>530.34569066666666</c:v>
                </c:pt>
                <c:pt idx="997">
                  <c:v>531.34569066666666</c:v>
                </c:pt>
                <c:pt idx="998">
                  <c:v>531.34569066666666</c:v>
                </c:pt>
                <c:pt idx="999">
                  <c:v>532.34569066666666</c:v>
                </c:pt>
                <c:pt idx="1000">
                  <c:v>532.34569066666666</c:v>
                </c:pt>
                <c:pt idx="1001">
                  <c:v>533.34569066666666</c:v>
                </c:pt>
                <c:pt idx="1002">
                  <c:v>533.34569066666666</c:v>
                </c:pt>
                <c:pt idx="1003">
                  <c:v>534.34569066666666</c:v>
                </c:pt>
                <c:pt idx="1004">
                  <c:v>534.34569066666666</c:v>
                </c:pt>
                <c:pt idx="1005">
                  <c:v>535.34569066666666</c:v>
                </c:pt>
                <c:pt idx="1006">
                  <c:v>535.34569066666666</c:v>
                </c:pt>
                <c:pt idx="1007">
                  <c:v>536.34569066666666</c:v>
                </c:pt>
                <c:pt idx="1008">
                  <c:v>536.34569066666666</c:v>
                </c:pt>
                <c:pt idx="1009">
                  <c:v>537.34569066666666</c:v>
                </c:pt>
                <c:pt idx="1010">
                  <c:v>537.34569066666666</c:v>
                </c:pt>
                <c:pt idx="1011">
                  <c:v>538.34569066666666</c:v>
                </c:pt>
                <c:pt idx="1012">
                  <c:v>538.34569066666666</c:v>
                </c:pt>
                <c:pt idx="1013">
                  <c:v>539.34569066666666</c:v>
                </c:pt>
                <c:pt idx="1014">
                  <c:v>539.34569066666666</c:v>
                </c:pt>
                <c:pt idx="1015">
                  <c:v>540.34569066666666</c:v>
                </c:pt>
                <c:pt idx="1016">
                  <c:v>540.34569066666666</c:v>
                </c:pt>
                <c:pt idx="1017">
                  <c:v>541.34569066666666</c:v>
                </c:pt>
                <c:pt idx="1018">
                  <c:v>541.34569066666666</c:v>
                </c:pt>
                <c:pt idx="1019">
                  <c:v>542.34569066666666</c:v>
                </c:pt>
                <c:pt idx="1020">
                  <c:v>542.34569066666666</c:v>
                </c:pt>
                <c:pt idx="1021">
                  <c:v>543.34569066666666</c:v>
                </c:pt>
                <c:pt idx="1022">
                  <c:v>543.34569066666666</c:v>
                </c:pt>
                <c:pt idx="1023">
                  <c:v>544.34569066666666</c:v>
                </c:pt>
                <c:pt idx="1024">
                  <c:v>544.34569066666666</c:v>
                </c:pt>
                <c:pt idx="1025">
                  <c:v>545.34569066666666</c:v>
                </c:pt>
                <c:pt idx="1026">
                  <c:v>545.34569066666666</c:v>
                </c:pt>
                <c:pt idx="1027">
                  <c:v>546.34569066666666</c:v>
                </c:pt>
                <c:pt idx="1028">
                  <c:v>546.34569066666666</c:v>
                </c:pt>
                <c:pt idx="1029">
                  <c:v>547.34569066666666</c:v>
                </c:pt>
                <c:pt idx="1030">
                  <c:v>547.34569066666666</c:v>
                </c:pt>
                <c:pt idx="1031">
                  <c:v>548.34569066666666</c:v>
                </c:pt>
                <c:pt idx="1032">
                  <c:v>548.34569066666666</c:v>
                </c:pt>
                <c:pt idx="1033">
                  <c:v>549.34569066666666</c:v>
                </c:pt>
                <c:pt idx="1034">
                  <c:v>549.34569066666666</c:v>
                </c:pt>
                <c:pt idx="1035">
                  <c:v>550.34569066666666</c:v>
                </c:pt>
                <c:pt idx="1036">
                  <c:v>550.34569066666666</c:v>
                </c:pt>
                <c:pt idx="1037">
                  <c:v>551.34569066666666</c:v>
                </c:pt>
                <c:pt idx="1038">
                  <c:v>551.34569066666666</c:v>
                </c:pt>
                <c:pt idx="1039">
                  <c:v>552.34569066666666</c:v>
                </c:pt>
                <c:pt idx="1040">
                  <c:v>552.34569066666666</c:v>
                </c:pt>
                <c:pt idx="1041">
                  <c:v>553.34569066666666</c:v>
                </c:pt>
                <c:pt idx="1042">
                  <c:v>553.34569066666666</c:v>
                </c:pt>
                <c:pt idx="1043">
                  <c:v>554.34569066666666</c:v>
                </c:pt>
                <c:pt idx="1044">
                  <c:v>554.34569066666666</c:v>
                </c:pt>
                <c:pt idx="1045">
                  <c:v>555.34569066666666</c:v>
                </c:pt>
                <c:pt idx="1046">
                  <c:v>555.34569066666666</c:v>
                </c:pt>
                <c:pt idx="1047">
                  <c:v>556.34569066666666</c:v>
                </c:pt>
                <c:pt idx="1048">
                  <c:v>556.34569066666666</c:v>
                </c:pt>
                <c:pt idx="1049">
                  <c:v>557.34569066666666</c:v>
                </c:pt>
                <c:pt idx="1050">
                  <c:v>557.34569066666666</c:v>
                </c:pt>
                <c:pt idx="1051">
                  <c:v>558.34569066666666</c:v>
                </c:pt>
                <c:pt idx="1052">
                  <c:v>558.34569066666666</c:v>
                </c:pt>
                <c:pt idx="1053">
                  <c:v>559.34569066666666</c:v>
                </c:pt>
                <c:pt idx="1054">
                  <c:v>559.34569066666666</c:v>
                </c:pt>
                <c:pt idx="1055">
                  <c:v>560.34569066666666</c:v>
                </c:pt>
                <c:pt idx="1056">
                  <c:v>560.34569066666666</c:v>
                </c:pt>
                <c:pt idx="1057">
                  <c:v>561.34569066666666</c:v>
                </c:pt>
                <c:pt idx="1058">
                  <c:v>561.34569066666666</c:v>
                </c:pt>
                <c:pt idx="1059">
                  <c:v>562.34569066666666</c:v>
                </c:pt>
                <c:pt idx="1060">
                  <c:v>562.34569066666666</c:v>
                </c:pt>
                <c:pt idx="1061">
                  <c:v>563.34569066666666</c:v>
                </c:pt>
                <c:pt idx="1062">
                  <c:v>563.34569066666666</c:v>
                </c:pt>
                <c:pt idx="1063">
                  <c:v>564.34569066666666</c:v>
                </c:pt>
                <c:pt idx="1064">
                  <c:v>564.34569066666666</c:v>
                </c:pt>
                <c:pt idx="1065">
                  <c:v>565.34569066666666</c:v>
                </c:pt>
                <c:pt idx="1066">
                  <c:v>565.34569066666666</c:v>
                </c:pt>
                <c:pt idx="1067">
                  <c:v>566.34569066666666</c:v>
                </c:pt>
                <c:pt idx="1068">
                  <c:v>566.34569066666666</c:v>
                </c:pt>
                <c:pt idx="1069">
                  <c:v>567.34569066666666</c:v>
                </c:pt>
                <c:pt idx="1070">
                  <c:v>567.34569066666666</c:v>
                </c:pt>
                <c:pt idx="1071">
                  <c:v>568.34569066666666</c:v>
                </c:pt>
                <c:pt idx="1072">
                  <c:v>568.34569066666666</c:v>
                </c:pt>
                <c:pt idx="1073">
                  <c:v>569.34569066666666</c:v>
                </c:pt>
                <c:pt idx="1074">
                  <c:v>569.34569066666666</c:v>
                </c:pt>
                <c:pt idx="1075">
                  <c:v>570.34569066666666</c:v>
                </c:pt>
                <c:pt idx="1076">
                  <c:v>570.34569066666666</c:v>
                </c:pt>
                <c:pt idx="1077">
                  <c:v>571.34569066666666</c:v>
                </c:pt>
                <c:pt idx="1078">
                  <c:v>571.34569066666666</c:v>
                </c:pt>
                <c:pt idx="1079">
                  <c:v>572.34569066666666</c:v>
                </c:pt>
                <c:pt idx="1080">
                  <c:v>572.34569066666666</c:v>
                </c:pt>
                <c:pt idx="1081">
                  <c:v>573.34569066666666</c:v>
                </c:pt>
                <c:pt idx="1082">
                  <c:v>573.34569066666666</c:v>
                </c:pt>
                <c:pt idx="1083">
                  <c:v>574.34569066666666</c:v>
                </c:pt>
                <c:pt idx="1084">
                  <c:v>574.34569066666666</c:v>
                </c:pt>
                <c:pt idx="1085">
                  <c:v>575.34569066666666</c:v>
                </c:pt>
                <c:pt idx="1086">
                  <c:v>575.34569066666666</c:v>
                </c:pt>
                <c:pt idx="1087">
                  <c:v>576.34569066666666</c:v>
                </c:pt>
                <c:pt idx="1088">
                  <c:v>576.34569066666666</c:v>
                </c:pt>
                <c:pt idx="1089">
                  <c:v>577.34569066666666</c:v>
                </c:pt>
                <c:pt idx="1090">
                  <c:v>577.34569066666666</c:v>
                </c:pt>
                <c:pt idx="1091">
                  <c:v>578.34569066666666</c:v>
                </c:pt>
                <c:pt idx="1092">
                  <c:v>578.34569066666666</c:v>
                </c:pt>
                <c:pt idx="1093">
                  <c:v>579.34569066666666</c:v>
                </c:pt>
                <c:pt idx="1094">
                  <c:v>579.34569066666666</c:v>
                </c:pt>
                <c:pt idx="1095">
                  <c:v>580.34569066666666</c:v>
                </c:pt>
                <c:pt idx="1096">
                  <c:v>580.34569066666666</c:v>
                </c:pt>
                <c:pt idx="1097">
                  <c:v>581.34569066666666</c:v>
                </c:pt>
                <c:pt idx="1098">
                  <c:v>581.34569066666666</c:v>
                </c:pt>
                <c:pt idx="1099">
                  <c:v>582.34569066666666</c:v>
                </c:pt>
                <c:pt idx="1100">
                  <c:v>582.34569066666666</c:v>
                </c:pt>
                <c:pt idx="1101">
                  <c:v>583.34569066666666</c:v>
                </c:pt>
                <c:pt idx="1102">
                  <c:v>583.34569066666666</c:v>
                </c:pt>
                <c:pt idx="1103">
                  <c:v>584.34569066666666</c:v>
                </c:pt>
                <c:pt idx="1104">
                  <c:v>584.34569066666666</c:v>
                </c:pt>
                <c:pt idx="1105">
                  <c:v>585.34569066666666</c:v>
                </c:pt>
                <c:pt idx="1106">
                  <c:v>585.34569066666666</c:v>
                </c:pt>
                <c:pt idx="1107">
                  <c:v>586.34569066666666</c:v>
                </c:pt>
                <c:pt idx="1108">
                  <c:v>586.34569066666666</c:v>
                </c:pt>
                <c:pt idx="1109">
                  <c:v>587.34569066666666</c:v>
                </c:pt>
                <c:pt idx="1110">
                  <c:v>587.34569066666666</c:v>
                </c:pt>
                <c:pt idx="1111">
                  <c:v>588.34569066666666</c:v>
                </c:pt>
                <c:pt idx="1112">
                  <c:v>588.34569066666666</c:v>
                </c:pt>
                <c:pt idx="1113">
                  <c:v>589.34569066666666</c:v>
                </c:pt>
                <c:pt idx="1114">
                  <c:v>589.34569066666666</c:v>
                </c:pt>
                <c:pt idx="1115">
                  <c:v>590.34569066666666</c:v>
                </c:pt>
                <c:pt idx="1116">
                  <c:v>590.34569066666666</c:v>
                </c:pt>
                <c:pt idx="1117">
                  <c:v>591.34569066666666</c:v>
                </c:pt>
                <c:pt idx="1118">
                  <c:v>591.34569066666666</c:v>
                </c:pt>
                <c:pt idx="1119">
                  <c:v>592.34569066666666</c:v>
                </c:pt>
                <c:pt idx="1120">
                  <c:v>592.34569066666666</c:v>
                </c:pt>
                <c:pt idx="1121">
                  <c:v>593.34569066666666</c:v>
                </c:pt>
                <c:pt idx="1122">
                  <c:v>593.34569066666666</c:v>
                </c:pt>
                <c:pt idx="1123">
                  <c:v>594.34569066666666</c:v>
                </c:pt>
                <c:pt idx="1124">
                  <c:v>594.34569066666666</c:v>
                </c:pt>
                <c:pt idx="1125">
                  <c:v>595.34569066666666</c:v>
                </c:pt>
                <c:pt idx="1126">
                  <c:v>595.34569066666666</c:v>
                </c:pt>
                <c:pt idx="1127">
                  <c:v>596.34569066666666</c:v>
                </c:pt>
                <c:pt idx="1128">
                  <c:v>596.34569066666666</c:v>
                </c:pt>
                <c:pt idx="1129">
                  <c:v>597.34569066666666</c:v>
                </c:pt>
                <c:pt idx="1130">
                  <c:v>597.34569066666666</c:v>
                </c:pt>
                <c:pt idx="1131">
                  <c:v>598.34569066666666</c:v>
                </c:pt>
                <c:pt idx="1132">
                  <c:v>598.34569066666666</c:v>
                </c:pt>
                <c:pt idx="1133">
                  <c:v>599.34569066666666</c:v>
                </c:pt>
                <c:pt idx="1134">
                  <c:v>599.34569066666666</c:v>
                </c:pt>
                <c:pt idx="1135">
                  <c:v>600.34569066666666</c:v>
                </c:pt>
                <c:pt idx="1136">
                  <c:v>600.34569066666666</c:v>
                </c:pt>
                <c:pt idx="1137">
                  <c:v>601.34569066666666</c:v>
                </c:pt>
                <c:pt idx="1138">
                  <c:v>601.34569066666666</c:v>
                </c:pt>
                <c:pt idx="1139">
                  <c:v>602.34569066666666</c:v>
                </c:pt>
                <c:pt idx="1140">
                  <c:v>602.34569066666666</c:v>
                </c:pt>
                <c:pt idx="1141">
                  <c:v>603.34569066666666</c:v>
                </c:pt>
                <c:pt idx="1142">
                  <c:v>603.34569066666666</c:v>
                </c:pt>
                <c:pt idx="1143">
                  <c:v>604.34569066666666</c:v>
                </c:pt>
                <c:pt idx="1144">
                  <c:v>604.34569066666666</c:v>
                </c:pt>
                <c:pt idx="1145">
                  <c:v>605.34569066666666</c:v>
                </c:pt>
                <c:pt idx="1146">
                  <c:v>605.34569066666666</c:v>
                </c:pt>
                <c:pt idx="1147">
                  <c:v>606.34569066666666</c:v>
                </c:pt>
                <c:pt idx="1148">
                  <c:v>606.34569066666666</c:v>
                </c:pt>
                <c:pt idx="1149">
                  <c:v>607.34569066666666</c:v>
                </c:pt>
                <c:pt idx="1150">
                  <c:v>607.34569066666666</c:v>
                </c:pt>
                <c:pt idx="1151">
                  <c:v>608.34569066666666</c:v>
                </c:pt>
                <c:pt idx="1152">
                  <c:v>608.34569066666666</c:v>
                </c:pt>
                <c:pt idx="1153">
                  <c:v>609.34569066666666</c:v>
                </c:pt>
                <c:pt idx="1154">
                  <c:v>609.34569066666666</c:v>
                </c:pt>
                <c:pt idx="1155">
                  <c:v>610.34569066666666</c:v>
                </c:pt>
                <c:pt idx="1156">
                  <c:v>610.34569066666666</c:v>
                </c:pt>
                <c:pt idx="1157">
                  <c:v>611.34569066666666</c:v>
                </c:pt>
                <c:pt idx="1158">
                  <c:v>611.34569066666666</c:v>
                </c:pt>
                <c:pt idx="1159">
                  <c:v>612.34569066666666</c:v>
                </c:pt>
                <c:pt idx="1160">
                  <c:v>612.34569066666666</c:v>
                </c:pt>
                <c:pt idx="1161">
                  <c:v>613.34569066666666</c:v>
                </c:pt>
                <c:pt idx="1162">
                  <c:v>613.34569066666666</c:v>
                </c:pt>
                <c:pt idx="1163">
                  <c:v>614.34569066666666</c:v>
                </c:pt>
                <c:pt idx="1164">
                  <c:v>614.34569066666666</c:v>
                </c:pt>
                <c:pt idx="1165">
                  <c:v>615.34569066666666</c:v>
                </c:pt>
                <c:pt idx="1166">
                  <c:v>615.34569066666666</c:v>
                </c:pt>
                <c:pt idx="1167">
                  <c:v>616.34569066666666</c:v>
                </c:pt>
                <c:pt idx="1168">
                  <c:v>616.34569066666666</c:v>
                </c:pt>
                <c:pt idx="1169">
                  <c:v>617.34569066666666</c:v>
                </c:pt>
                <c:pt idx="1170">
                  <c:v>617.34569066666666</c:v>
                </c:pt>
                <c:pt idx="1171">
                  <c:v>618.34569066666666</c:v>
                </c:pt>
                <c:pt idx="1172">
                  <c:v>618.34569066666666</c:v>
                </c:pt>
                <c:pt idx="1173">
                  <c:v>619.34569066666666</c:v>
                </c:pt>
                <c:pt idx="1174">
                  <c:v>619.34569066666666</c:v>
                </c:pt>
                <c:pt idx="1175">
                  <c:v>620.34569066666666</c:v>
                </c:pt>
                <c:pt idx="1176">
                  <c:v>620.34569066666666</c:v>
                </c:pt>
                <c:pt idx="1177">
                  <c:v>621.34569066666666</c:v>
                </c:pt>
                <c:pt idx="1178">
                  <c:v>621.34569066666666</c:v>
                </c:pt>
                <c:pt idx="1179">
                  <c:v>622.34569066666666</c:v>
                </c:pt>
                <c:pt idx="1180">
                  <c:v>622.34569066666666</c:v>
                </c:pt>
                <c:pt idx="1181">
                  <c:v>623.34569066666666</c:v>
                </c:pt>
                <c:pt idx="1182">
                  <c:v>623.34569066666666</c:v>
                </c:pt>
                <c:pt idx="1183">
                  <c:v>624.34569066666666</c:v>
                </c:pt>
                <c:pt idx="1184">
                  <c:v>624.34569066666666</c:v>
                </c:pt>
                <c:pt idx="1185">
                  <c:v>625.34569066666666</c:v>
                </c:pt>
                <c:pt idx="1186">
                  <c:v>625.34569066666666</c:v>
                </c:pt>
                <c:pt idx="1187">
                  <c:v>626.34569066666666</c:v>
                </c:pt>
                <c:pt idx="1188">
                  <c:v>626.34569066666666</c:v>
                </c:pt>
                <c:pt idx="1189">
                  <c:v>627.34569066666666</c:v>
                </c:pt>
                <c:pt idx="1190">
                  <c:v>627.34569066666666</c:v>
                </c:pt>
                <c:pt idx="1191">
                  <c:v>628.34569066666666</c:v>
                </c:pt>
                <c:pt idx="1192">
                  <c:v>628.34569066666666</c:v>
                </c:pt>
                <c:pt idx="1193">
                  <c:v>629.34569066666666</c:v>
                </c:pt>
                <c:pt idx="1194">
                  <c:v>629.34569066666666</c:v>
                </c:pt>
                <c:pt idx="1195">
                  <c:v>630.34569066666666</c:v>
                </c:pt>
                <c:pt idx="1196">
                  <c:v>630.34569066666666</c:v>
                </c:pt>
                <c:pt idx="1197">
                  <c:v>631.34569066666666</c:v>
                </c:pt>
                <c:pt idx="1198">
                  <c:v>631.34569066666666</c:v>
                </c:pt>
                <c:pt idx="1199">
                  <c:v>632.34569066666666</c:v>
                </c:pt>
                <c:pt idx="1200">
                  <c:v>632.34569066666666</c:v>
                </c:pt>
                <c:pt idx="1201">
                  <c:v>633.34569066666666</c:v>
                </c:pt>
                <c:pt idx="1202">
                  <c:v>633.34569066666666</c:v>
                </c:pt>
                <c:pt idx="1203">
                  <c:v>634.34569066666666</c:v>
                </c:pt>
                <c:pt idx="1204">
                  <c:v>634.34569066666666</c:v>
                </c:pt>
                <c:pt idx="1205">
                  <c:v>635.34569066666666</c:v>
                </c:pt>
                <c:pt idx="1206">
                  <c:v>635.34569066666666</c:v>
                </c:pt>
                <c:pt idx="1207">
                  <c:v>636.34569066666666</c:v>
                </c:pt>
                <c:pt idx="1208">
                  <c:v>636.34569066666666</c:v>
                </c:pt>
                <c:pt idx="1209">
                  <c:v>637.34569066666666</c:v>
                </c:pt>
                <c:pt idx="1210">
                  <c:v>637.34569066666666</c:v>
                </c:pt>
                <c:pt idx="1211">
                  <c:v>638.34569066666666</c:v>
                </c:pt>
                <c:pt idx="1212">
                  <c:v>638.34569066666666</c:v>
                </c:pt>
                <c:pt idx="1213">
                  <c:v>639.34569066666666</c:v>
                </c:pt>
                <c:pt idx="1214">
                  <c:v>639.34569066666666</c:v>
                </c:pt>
                <c:pt idx="1215">
                  <c:v>640.34569066666666</c:v>
                </c:pt>
                <c:pt idx="1216">
                  <c:v>640.34569066666666</c:v>
                </c:pt>
                <c:pt idx="1217">
                  <c:v>641.34569066666666</c:v>
                </c:pt>
                <c:pt idx="1218">
                  <c:v>641.34569066666666</c:v>
                </c:pt>
                <c:pt idx="1219">
                  <c:v>642.34569066666666</c:v>
                </c:pt>
                <c:pt idx="1220">
                  <c:v>642.34569066666666</c:v>
                </c:pt>
                <c:pt idx="1221">
                  <c:v>643.34569066666666</c:v>
                </c:pt>
                <c:pt idx="1222">
                  <c:v>643.34569066666666</c:v>
                </c:pt>
                <c:pt idx="1223">
                  <c:v>644.34569066666666</c:v>
                </c:pt>
                <c:pt idx="1224">
                  <c:v>644.34569066666666</c:v>
                </c:pt>
                <c:pt idx="1225">
                  <c:v>645.34569066666666</c:v>
                </c:pt>
                <c:pt idx="1226">
                  <c:v>645.34569066666666</c:v>
                </c:pt>
                <c:pt idx="1227">
                  <c:v>646.34569066666666</c:v>
                </c:pt>
                <c:pt idx="1228">
                  <c:v>646.34569066666666</c:v>
                </c:pt>
                <c:pt idx="1229">
                  <c:v>647.34569066666666</c:v>
                </c:pt>
                <c:pt idx="1230">
                  <c:v>647.34569066666666</c:v>
                </c:pt>
                <c:pt idx="1231">
                  <c:v>648.34569066666666</c:v>
                </c:pt>
                <c:pt idx="1232">
                  <c:v>648.34569066666666</c:v>
                </c:pt>
                <c:pt idx="1233">
                  <c:v>649.34569066666666</c:v>
                </c:pt>
                <c:pt idx="1234">
                  <c:v>649.34569066666666</c:v>
                </c:pt>
                <c:pt idx="1235">
                  <c:v>650.34569066666666</c:v>
                </c:pt>
                <c:pt idx="1236">
                  <c:v>650.34569066666666</c:v>
                </c:pt>
                <c:pt idx="1237">
                  <c:v>651.34569066666666</c:v>
                </c:pt>
                <c:pt idx="1238">
                  <c:v>651.34569066666666</c:v>
                </c:pt>
                <c:pt idx="1239">
                  <c:v>652.34569066666666</c:v>
                </c:pt>
                <c:pt idx="1240">
                  <c:v>652.34569066666666</c:v>
                </c:pt>
                <c:pt idx="1241">
                  <c:v>653.34569066666666</c:v>
                </c:pt>
                <c:pt idx="1242">
                  <c:v>653.34569066666666</c:v>
                </c:pt>
                <c:pt idx="1243">
                  <c:v>654.34569066666666</c:v>
                </c:pt>
                <c:pt idx="1244">
                  <c:v>654.34569066666666</c:v>
                </c:pt>
                <c:pt idx="1245">
                  <c:v>655.34569066666666</c:v>
                </c:pt>
                <c:pt idx="1246">
                  <c:v>655.34569066666666</c:v>
                </c:pt>
                <c:pt idx="1247">
                  <c:v>656.34569066666666</c:v>
                </c:pt>
                <c:pt idx="1248">
                  <c:v>656.34569066666666</c:v>
                </c:pt>
                <c:pt idx="1249">
                  <c:v>657.34569066666666</c:v>
                </c:pt>
                <c:pt idx="1250">
                  <c:v>657.34569066666666</c:v>
                </c:pt>
                <c:pt idx="1251">
                  <c:v>658.34569066666666</c:v>
                </c:pt>
                <c:pt idx="1252">
                  <c:v>658.34569066666666</c:v>
                </c:pt>
                <c:pt idx="1253">
                  <c:v>659.34569066666666</c:v>
                </c:pt>
                <c:pt idx="1254">
                  <c:v>659.34569066666666</c:v>
                </c:pt>
                <c:pt idx="1255">
                  <c:v>660.34569066666666</c:v>
                </c:pt>
                <c:pt idx="1256">
                  <c:v>660.34569066666666</c:v>
                </c:pt>
                <c:pt idx="1257">
                  <c:v>661.34569066666666</c:v>
                </c:pt>
                <c:pt idx="1258">
                  <c:v>661.34569066666666</c:v>
                </c:pt>
                <c:pt idx="1259">
                  <c:v>662.34569066666666</c:v>
                </c:pt>
                <c:pt idx="1260">
                  <c:v>662.34569066666666</c:v>
                </c:pt>
                <c:pt idx="1261">
                  <c:v>663.34569066666666</c:v>
                </c:pt>
                <c:pt idx="1262">
                  <c:v>663.34569066666666</c:v>
                </c:pt>
                <c:pt idx="1263">
                  <c:v>664.34569066666666</c:v>
                </c:pt>
                <c:pt idx="1264">
                  <c:v>664.34569066666666</c:v>
                </c:pt>
                <c:pt idx="1265">
                  <c:v>665.34569066666666</c:v>
                </c:pt>
                <c:pt idx="1266">
                  <c:v>665.34569066666666</c:v>
                </c:pt>
                <c:pt idx="1267">
                  <c:v>666.34569066666666</c:v>
                </c:pt>
                <c:pt idx="1268">
                  <c:v>666.34569066666666</c:v>
                </c:pt>
                <c:pt idx="1269">
                  <c:v>667.34569066666666</c:v>
                </c:pt>
                <c:pt idx="1270">
                  <c:v>667.34569066666666</c:v>
                </c:pt>
                <c:pt idx="1271">
                  <c:v>668.34569066666666</c:v>
                </c:pt>
                <c:pt idx="1272">
                  <c:v>668.34569066666666</c:v>
                </c:pt>
                <c:pt idx="1273">
                  <c:v>669.34569066666666</c:v>
                </c:pt>
                <c:pt idx="1274">
                  <c:v>669.34569066666666</c:v>
                </c:pt>
                <c:pt idx="1275">
                  <c:v>670.34569066666666</c:v>
                </c:pt>
                <c:pt idx="1276">
                  <c:v>670.34569066666666</c:v>
                </c:pt>
                <c:pt idx="1277">
                  <c:v>671.34569066666666</c:v>
                </c:pt>
                <c:pt idx="1278">
                  <c:v>671.34569066666666</c:v>
                </c:pt>
                <c:pt idx="1279">
                  <c:v>672.34569066666666</c:v>
                </c:pt>
                <c:pt idx="1280">
                  <c:v>672.34569066666666</c:v>
                </c:pt>
                <c:pt idx="1281">
                  <c:v>673.34569066666666</c:v>
                </c:pt>
                <c:pt idx="1282">
                  <c:v>673.34569066666666</c:v>
                </c:pt>
                <c:pt idx="1283">
                  <c:v>674.34569066666666</c:v>
                </c:pt>
                <c:pt idx="1284">
                  <c:v>674.34569066666666</c:v>
                </c:pt>
                <c:pt idx="1285">
                  <c:v>675.34569066666666</c:v>
                </c:pt>
                <c:pt idx="1286">
                  <c:v>675.34569066666666</c:v>
                </c:pt>
                <c:pt idx="1287">
                  <c:v>676.34569066666666</c:v>
                </c:pt>
                <c:pt idx="1288">
                  <c:v>676.34569066666666</c:v>
                </c:pt>
                <c:pt idx="1289">
                  <c:v>677.34569066666666</c:v>
                </c:pt>
                <c:pt idx="1290">
                  <c:v>677.34569066666666</c:v>
                </c:pt>
                <c:pt idx="1291">
                  <c:v>678.34569066666666</c:v>
                </c:pt>
                <c:pt idx="1292">
                  <c:v>678.34569066666666</c:v>
                </c:pt>
                <c:pt idx="1293">
                  <c:v>679.34569066666666</c:v>
                </c:pt>
                <c:pt idx="1294">
                  <c:v>679.34569066666666</c:v>
                </c:pt>
                <c:pt idx="1295">
                  <c:v>680.34569066666666</c:v>
                </c:pt>
                <c:pt idx="1296">
                  <c:v>680.34569066666666</c:v>
                </c:pt>
                <c:pt idx="1297">
                  <c:v>681.34569066666666</c:v>
                </c:pt>
                <c:pt idx="1298">
                  <c:v>681.34569066666666</c:v>
                </c:pt>
                <c:pt idx="1299">
                  <c:v>682.34569066666666</c:v>
                </c:pt>
                <c:pt idx="1300">
                  <c:v>682.34569066666666</c:v>
                </c:pt>
                <c:pt idx="1301">
                  <c:v>683.34569066666666</c:v>
                </c:pt>
                <c:pt idx="1302">
                  <c:v>683.34569066666666</c:v>
                </c:pt>
                <c:pt idx="1303">
                  <c:v>684.34569066666666</c:v>
                </c:pt>
                <c:pt idx="1304">
                  <c:v>684.34569066666666</c:v>
                </c:pt>
                <c:pt idx="1305">
                  <c:v>685.34569066666666</c:v>
                </c:pt>
                <c:pt idx="1306">
                  <c:v>685.34569066666666</c:v>
                </c:pt>
                <c:pt idx="1307">
                  <c:v>686.34569066666666</c:v>
                </c:pt>
                <c:pt idx="1308">
                  <c:v>686.34569066666666</c:v>
                </c:pt>
                <c:pt idx="1309">
                  <c:v>687.34569066666666</c:v>
                </c:pt>
                <c:pt idx="1310">
                  <c:v>687.34569066666666</c:v>
                </c:pt>
                <c:pt idx="1311">
                  <c:v>688.34569066666666</c:v>
                </c:pt>
                <c:pt idx="1312">
                  <c:v>688.34569066666666</c:v>
                </c:pt>
                <c:pt idx="1313">
                  <c:v>689.34569066666666</c:v>
                </c:pt>
                <c:pt idx="1314">
                  <c:v>689.34569066666666</c:v>
                </c:pt>
                <c:pt idx="1315">
                  <c:v>690.34569066666666</c:v>
                </c:pt>
                <c:pt idx="1316">
                  <c:v>690.34569066666666</c:v>
                </c:pt>
                <c:pt idx="1317">
                  <c:v>691.34569066666666</c:v>
                </c:pt>
                <c:pt idx="1318">
                  <c:v>691.34569066666666</c:v>
                </c:pt>
                <c:pt idx="1319">
                  <c:v>692.34569066666666</c:v>
                </c:pt>
                <c:pt idx="1320">
                  <c:v>692.34569066666666</c:v>
                </c:pt>
                <c:pt idx="1321">
                  <c:v>693.34569066666666</c:v>
                </c:pt>
                <c:pt idx="1322">
                  <c:v>693.34569066666666</c:v>
                </c:pt>
                <c:pt idx="1323">
                  <c:v>694.34569066666666</c:v>
                </c:pt>
                <c:pt idx="1324">
                  <c:v>694.34569066666666</c:v>
                </c:pt>
                <c:pt idx="1325">
                  <c:v>695.34569066666666</c:v>
                </c:pt>
                <c:pt idx="1326">
                  <c:v>695.34569066666666</c:v>
                </c:pt>
                <c:pt idx="1327">
                  <c:v>696.34569066666666</c:v>
                </c:pt>
                <c:pt idx="1328">
                  <c:v>696.34569066666666</c:v>
                </c:pt>
                <c:pt idx="1329">
                  <c:v>697.34569066666666</c:v>
                </c:pt>
                <c:pt idx="1330">
                  <c:v>697.34569066666666</c:v>
                </c:pt>
                <c:pt idx="1331">
                  <c:v>698.34569066666666</c:v>
                </c:pt>
                <c:pt idx="1332">
                  <c:v>698.34569066666666</c:v>
                </c:pt>
                <c:pt idx="1333">
                  <c:v>699.34569066666666</c:v>
                </c:pt>
                <c:pt idx="1334">
                  <c:v>699.34569066666666</c:v>
                </c:pt>
                <c:pt idx="1335">
                  <c:v>700.34569066666666</c:v>
                </c:pt>
                <c:pt idx="1336">
                  <c:v>700.34569066666666</c:v>
                </c:pt>
                <c:pt idx="1337">
                  <c:v>701.34569066666666</c:v>
                </c:pt>
                <c:pt idx="1338">
                  <c:v>701.34569066666666</c:v>
                </c:pt>
                <c:pt idx="1339">
                  <c:v>702.34569066666666</c:v>
                </c:pt>
                <c:pt idx="1340">
                  <c:v>702.34569066666666</c:v>
                </c:pt>
                <c:pt idx="1341">
                  <c:v>703.34569066666666</c:v>
                </c:pt>
                <c:pt idx="1342">
                  <c:v>703.34569066666666</c:v>
                </c:pt>
                <c:pt idx="1343">
                  <c:v>704.34569066666666</c:v>
                </c:pt>
                <c:pt idx="1344">
                  <c:v>704.34569066666666</c:v>
                </c:pt>
                <c:pt idx="1345">
                  <c:v>705.34569066666666</c:v>
                </c:pt>
                <c:pt idx="1346">
                  <c:v>705.34569066666666</c:v>
                </c:pt>
                <c:pt idx="1347">
                  <c:v>706.34569066666666</c:v>
                </c:pt>
                <c:pt idx="1348">
                  <c:v>706.34569066666666</c:v>
                </c:pt>
                <c:pt idx="1349">
                  <c:v>707.34569066666666</c:v>
                </c:pt>
                <c:pt idx="1350">
                  <c:v>707.34569066666666</c:v>
                </c:pt>
                <c:pt idx="1351">
                  <c:v>708.34569066666666</c:v>
                </c:pt>
                <c:pt idx="1352">
                  <c:v>708.34569066666666</c:v>
                </c:pt>
                <c:pt idx="1353">
                  <c:v>709.34569066666666</c:v>
                </c:pt>
                <c:pt idx="1354">
                  <c:v>709.34569066666666</c:v>
                </c:pt>
                <c:pt idx="1355">
                  <c:v>710.34569066666666</c:v>
                </c:pt>
                <c:pt idx="1356">
                  <c:v>710.34569066666666</c:v>
                </c:pt>
                <c:pt idx="1357">
                  <c:v>711.34569066666666</c:v>
                </c:pt>
                <c:pt idx="1358">
                  <c:v>711.34569066666666</c:v>
                </c:pt>
                <c:pt idx="1359">
                  <c:v>712.34569066666666</c:v>
                </c:pt>
                <c:pt idx="1360">
                  <c:v>712.34569066666666</c:v>
                </c:pt>
                <c:pt idx="1361">
                  <c:v>713.34569066666666</c:v>
                </c:pt>
                <c:pt idx="1362">
                  <c:v>713.34569066666666</c:v>
                </c:pt>
                <c:pt idx="1363">
                  <c:v>714.34569066666666</c:v>
                </c:pt>
                <c:pt idx="1364">
                  <c:v>714.34569066666666</c:v>
                </c:pt>
                <c:pt idx="1365">
                  <c:v>715.34569066666666</c:v>
                </c:pt>
                <c:pt idx="1366">
                  <c:v>715.34569066666666</c:v>
                </c:pt>
                <c:pt idx="1367">
                  <c:v>716.34569066666666</c:v>
                </c:pt>
                <c:pt idx="1368">
                  <c:v>716.34569066666666</c:v>
                </c:pt>
                <c:pt idx="1369">
                  <c:v>717.34569066666666</c:v>
                </c:pt>
                <c:pt idx="1370">
                  <c:v>717.34569066666666</c:v>
                </c:pt>
                <c:pt idx="1371">
                  <c:v>718.34569066666666</c:v>
                </c:pt>
                <c:pt idx="1372">
                  <c:v>718.34569066666666</c:v>
                </c:pt>
                <c:pt idx="1373">
                  <c:v>719.34569066666666</c:v>
                </c:pt>
                <c:pt idx="1374">
                  <c:v>719.34569066666666</c:v>
                </c:pt>
                <c:pt idx="1375">
                  <c:v>720.34569066666666</c:v>
                </c:pt>
                <c:pt idx="1376">
                  <c:v>720.34569066666666</c:v>
                </c:pt>
                <c:pt idx="1377">
                  <c:v>721.34569066666666</c:v>
                </c:pt>
                <c:pt idx="1378">
                  <c:v>721.34569066666666</c:v>
                </c:pt>
                <c:pt idx="1379">
                  <c:v>722.34569066666666</c:v>
                </c:pt>
                <c:pt idx="1380">
                  <c:v>722.34569066666666</c:v>
                </c:pt>
                <c:pt idx="1381">
                  <c:v>723.34569066666666</c:v>
                </c:pt>
                <c:pt idx="1382">
                  <c:v>723.34569066666666</c:v>
                </c:pt>
                <c:pt idx="1383">
                  <c:v>724.34569066666666</c:v>
                </c:pt>
                <c:pt idx="1384">
                  <c:v>724.34569066666666</c:v>
                </c:pt>
                <c:pt idx="1385">
                  <c:v>725.34569066666666</c:v>
                </c:pt>
                <c:pt idx="1386">
                  <c:v>725.34569066666666</c:v>
                </c:pt>
                <c:pt idx="1387">
                  <c:v>726.34569066666666</c:v>
                </c:pt>
                <c:pt idx="1388">
                  <c:v>726.34569066666666</c:v>
                </c:pt>
                <c:pt idx="1389">
                  <c:v>727.34569066666666</c:v>
                </c:pt>
                <c:pt idx="1390">
                  <c:v>727.34569066666666</c:v>
                </c:pt>
                <c:pt idx="1391">
                  <c:v>728.34569066666666</c:v>
                </c:pt>
                <c:pt idx="1392">
                  <c:v>728.34569066666666</c:v>
                </c:pt>
                <c:pt idx="1393">
                  <c:v>729.34569066666666</c:v>
                </c:pt>
                <c:pt idx="1394">
                  <c:v>729.34569066666666</c:v>
                </c:pt>
                <c:pt idx="1395">
                  <c:v>730.34569066666666</c:v>
                </c:pt>
                <c:pt idx="1396">
                  <c:v>730.34569066666666</c:v>
                </c:pt>
                <c:pt idx="1397">
                  <c:v>731.34569066666666</c:v>
                </c:pt>
                <c:pt idx="1398">
                  <c:v>731.34569066666666</c:v>
                </c:pt>
                <c:pt idx="1399">
                  <c:v>732.34569066666666</c:v>
                </c:pt>
                <c:pt idx="1400">
                  <c:v>732.34569066666666</c:v>
                </c:pt>
                <c:pt idx="1401">
                  <c:v>733.34569066666666</c:v>
                </c:pt>
                <c:pt idx="1402">
                  <c:v>733.34569066666666</c:v>
                </c:pt>
                <c:pt idx="1403">
                  <c:v>734.34569066666666</c:v>
                </c:pt>
                <c:pt idx="1404">
                  <c:v>734.34569066666666</c:v>
                </c:pt>
                <c:pt idx="1405">
                  <c:v>735.34569066666666</c:v>
                </c:pt>
                <c:pt idx="1406">
                  <c:v>735.34569066666666</c:v>
                </c:pt>
                <c:pt idx="1407">
                  <c:v>736.34569066666666</c:v>
                </c:pt>
                <c:pt idx="1408">
                  <c:v>736.34569066666666</c:v>
                </c:pt>
                <c:pt idx="1409">
                  <c:v>737.34569066666666</c:v>
                </c:pt>
                <c:pt idx="1410">
                  <c:v>737.34569066666666</c:v>
                </c:pt>
                <c:pt idx="1411">
                  <c:v>738.34569066666666</c:v>
                </c:pt>
                <c:pt idx="1412">
                  <c:v>738.34569066666666</c:v>
                </c:pt>
                <c:pt idx="1413">
                  <c:v>739.34569066666666</c:v>
                </c:pt>
                <c:pt idx="1414">
                  <c:v>739.34569066666666</c:v>
                </c:pt>
                <c:pt idx="1415">
                  <c:v>740.34569066666666</c:v>
                </c:pt>
                <c:pt idx="1416">
                  <c:v>740.34569066666666</c:v>
                </c:pt>
                <c:pt idx="1417">
                  <c:v>741.34569066666666</c:v>
                </c:pt>
                <c:pt idx="1418">
                  <c:v>741.34569066666666</c:v>
                </c:pt>
                <c:pt idx="1419">
                  <c:v>742.34569066666666</c:v>
                </c:pt>
                <c:pt idx="1420">
                  <c:v>742.34569066666666</c:v>
                </c:pt>
                <c:pt idx="1421">
                  <c:v>743.34569066666666</c:v>
                </c:pt>
                <c:pt idx="1422">
                  <c:v>743.34569066666666</c:v>
                </c:pt>
                <c:pt idx="1423">
                  <c:v>744.34569066666666</c:v>
                </c:pt>
                <c:pt idx="1424">
                  <c:v>744.34569066666666</c:v>
                </c:pt>
                <c:pt idx="1425">
                  <c:v>745.34569066666666</c:v>
                </c:pt>
                <c:pt idx="1426">
                  <c:v>745.34569066666666</c:v>
                </c:pt>
                <c:pt idx="1427">
                  <c:v>746.34569066666666</c:v>
                </c:pt>
                <c:pt idx="1428">
                  <c:v>746.34569066666666</c:v>
                </c:pt>
                <c:pt idx="1429">
                  <c:v>747.34569066666666</c:v>
                </c:pt>
                <c:pt idx="1430">
                  <c:v>747.34569066666666</c:v>
                </c:pt>
                <c:pt idx="1431">
                  <c:v>748.34569066666666</c:v>
                </c:pt>
                <c:pt idx="1432">
                  <c:v>748.34569066666666</c:v>
                </c:pt>
                <c:pt idx="1433">
                  <c:v>749.34569066666666</c:v>
                </c:pt>
                <c:pt idx="1434">
                  <c:v>749.34569066666666</c:v>
                </c:pt>
                <c:pt idx="1435">
                  <c:v>750.34569066666666</c:v>
                </c:pt>
                <c:pt idx="1436">
                  <c:v>750.34569066666666</c:v>
                </c:pt>
                <c:pt idx="1437">
                  <c:v>751.34569066666666</c:v>
                </c:pt>
                <c:pt idx="1438">
                  <c:v>751.34569066666666</c:v>
                </c:pt>
                <c:pt idx="1439">
                  <c:v>752.34569066666666</c:v>
                </c:pt>
                <c:pt idx="1440">
                  <c:v>752.34569066666666</c:v>
                </c:pt>
                <c:pt idx="1441">
                  <c:v>753.34569066666666</c:v>
                </c:pt>
                <c:pt idx="1442">
                  <c:v>753.34569066666666</c:v>
                </c:pt>
                <c:pt idx="1443">
                  <c:v>754.34569066666666</c:v>
                </c:pt>
                <c:pt idx="1444">
                  <c:v>754.34569066666666</c:v>
                </c:pt>
                <c:pt idx="1445">
                  <c:v>755.34569066666666</c:v>
                </c:pt>
                <c:pt idx="1446">
                  <c:v>755.34569066666666</c:v>
                </c:pt>
                <c:pt idx="1447">
                  <c:v>756.34569066666666</c:v>
                </c:pt>
                <c:pt idx="1448">
                  <c:v>756.34569066666666</c:v>
                </c:pt>
                <c:pt idx="1449">
                  <c:v>757.34569066666666</c:v>
                </c:pt>
                <c:pt idx="1450">
                  <c:v>757.34569066666666</c:v>
                </c:pt>
                <c:pt idx="1451">
                  <c:v>758.34569066666666</c:v>
                </c:pt>
                <c:pt idx="1452">
                  <c:v>758.34569066666666</c:v>
                </c:pt>
                <c:pt idx="1453">
                  <c:v>759.34569066666666</c:v>
                </c:pt>
                <c:pt idx="1454">
                  <c:v>759.34569066666666</c:v>
                </c:pt>
                <c:pt idx="1455">
                  <c:v>760.34569066666666</c:v>
                </c:pt>
                <c:pt idx="1456">
                  <c:v>760.34569066666666</c:v>
                </c:pt>
                <c:pt idx="1457">
                  <c:v>761.34569066666666</c:v>
                </c:pt>
                <c:pt idx="1458">
                  <c:v>761.34569066666666</c:v>
                </c:pt>
                <c:pt idx="1459">
                  <c:v>762.34569066666666</c:v>
                </c:pt>
                <c:pt idx="1460">
                  <c:v>762.34569066666666</c:v>
                </c:pt>
                <c:pt idx="1461">
                  <c:v>763.34569066666666</c:v>
                </c:pt>
                <c:pt idx="1462">
                  <c:v>763.34569066666666</c:v>
                </c:pt>
                <c:pt idx="1463">
                  <c:v>764.34569066666666</c:v>
                </c:pt>
                <c:pt idx="1464">
                  <c:v>764.34569066666666</c:v>
                </c:pt>
                <c:pt idx="1465">
                  <c:v>765.34569066666666</c:v>
                </c:pt>
                <c:pt idx="1466">
                  <c:v>765.34569066666666</c:v>
                </c:pt>
                <c:pt idx="1467">
                  <c:v>766.34569066666666</c:v>
                </c:pt>
                <c:pt idx="1468">
                  <c:v>766.34569066666666</c:v>
                </c:pt>
                <c:pt idx="1469">
                  <c:v>767.34569066666666</c:v>
                </c:pt>
                <c:pt idx="1470">
                  <c:v>767.34569066666666</c:v>
                </c:pt>
                <c:pt idx="1471">
                  <c:v>768.34569066666666</c:v>
                </c:pt>
                <c:pt idx="1472">
                  <c:v>768.34569066666666</c:v>
                </c:pt>
                <c:pt idx="1473">
                  <c:v>769.34569066666666</c:v>
                </c:pt>
                <c:pt idx="1474">
                  <c:v>769.34569066666666</c:v>
                </c:pt>
                <c:pt idx="1475">
                  <c:v>770.34569066666666</c:v>
                </c:pt>
                <c:pt idx="1476">
                  <c:v>770.34569066666666</c:v>
                </c:pt>
                <c:pt idx="1477">
                  <c:v>771.34569066666666</c:v>
                </c:pt>
                <c:pt idx="1478">
                  <c:v>771.34569066666666</c:v>
                </c:pt>
                <c:pt idx="1479">
                  <c:v>772.34569066666666</c:v>
                </c:pt>
                <c:pt idx="1480">
                  <c:v>772.34569066666666</c:v>
                </c:pt>
                <c:pt idx="1481">
                  <c:v>773.34569066666666</c:v>
                </c:pt>
                <c:pt idx="1482">
                  <c:v>773.34569066666666</c:v>
                </c:pt>
                <c:pt idx="1483">
                  <c:v>774.34569066666666</c:v>
                </c:pt>
                <c:pt idx="1484">
                  <c:v>774.34569066666666</c:v>
                </c:pt>
                <c:pt idx="1485">
                  <c:v>775.34569066666666</c:v>
                </c:pt>
                <c:pt idx="1486">
                  <c:v>775.34569066666666</c:v>
                </c:pt>
                <c:pt idx="1487">
                  <c:v>776.34569066666666</c:v>
                </c:pt>
                <c:pt idx="1488">
                  <c:v>776.34569066666666</c:v>
                </c:pt>
                <c:pt idx="1489">
                  <c:v>777.34569066666666</c:v>
                </c:pt>
                <c:pt idx="1490">
                  <c:v>777.34569066666666</c:v>
                </c:pt>
                <c:pt idx="1491">
                  <c:v>778.34569066666666</c:v>
                </c:pt>
                <c:pt idx="1492">
                  <c:v>778.34569066666666</c:v>
                </c:pt>
                <c:pt idx="1493">
                  <c:v>779.34569066666666</c:v>
                </c:pt>
                <c:pt idx="1494">
                  <c:v>779.34569066666666</c:v>
                </c:pt>
                <c:pt idx="1495">
                  <c:v>780.34569066666666</c:v>
                </c:pt>
                <c:pt idx="1496">
                  <c:v>780.34569066666666</c:v>
                </c:pt>
                <c:pt idx="1497">
                  <c:v>781.34569066666666</c:v>
                </c:pt>
                <c:pt idx="1498">
                  <c:v>781.34569066666666</c:v>
                </c:pt>
                <c:pt idx="1499">
                  <c:v>782.34569066666666</c:v>
                </c:pt>
                <c:pt idx="1500">
                  <c:v>782.34569066666666</c:v>
                </c:pt>
                <c:pt idx="1501">
                  <c:v>783.34569066666666</c:v>
                </c:pt>
                <c:pt idx="1502">
                  <c:v>783.34569066666666</c:v>
                </c:pt>
                <c:pt idx="1503">
                  <c:v>784.34569066666666</c:v>
                </c:pt>
                <c:pt idx="1504">
                  <c:v>784.34569066666666</c:v>
                </c:pt>
                <c:pt idx="1505">
                  <c:v>785.34569066666666</c:v>
                </c:pt>
                <c:pt idx="1506">
                  <c:v>785.34569066666666</c:v>
                </c:pt>
                <c:pt idx="1507">
                  <c:v>786.34569066666666</c:v>
                </c:pt>
                <c:pt idx="1508">
                  <c:v>786.34569066666666</c:v>
                </c:pt>
                <c:pt idx="1509">
                  <c:v>787.34569066666666</c:v>
                </c:pt>
                <c:pt idx="1510">
                  <c:v>787.34569066666666</c:v>
                </c:pt>
                <c:pt idx="1511">
                  <c:v>788.34569066666666</c:v>
                </c:pt>
                <c:pt idx="1512">
                  <c:v>788.34569066666666</c:v>
                </c:pt>
                <c:pt idx="1513">
                  <c:v>789.34569066666666</c:v>
                </c:pt>
                <c:pt idx="1514">
                  <c:v>789.34569066666666</c:v>
                </c:pt>
                <c:pt idx="1515">
                  <c:v>790.34569066666666</c:v>
                </c:pt>
                <c:pt idx="1516">
                  <c:v>790.34569066666666</c:v>
                </c:pt>
                <c:pt idx="1517">
                  <c:v>791.34569066666666</c:v>
                </c:pt>
                <c:pt idx="1518">
                  <c:v>791.34569066666666</c:v>
                </c:pt>
                <c:pt idx="1519">
                  <c:v>792.34569066666666</c:v>
                </c:pt>
                <c:pt idx="1520">
                  <c:v>792.34569066666666</c:v>
                </c:pt>
                <c:pt idx="1521">
                  <c:v>793.34569066666666</c:v>
                </c:pt>
                <c:pt idx="1522">
                  <c:v>793.34569066666666</c:v>
                </c:pt>
                <c:pt idx="1523">
                  <c:v>794.34569066666666</c:v>
                </c:pt>
                <c:pt idx="1524">
                  <c:v>794.34569066666666</c:v>
                </c:pt>
                <c:pt idx="1525">
                  <c:v>795.34569066666666</c:v>
                </c:pt>
                <c:pt idx="1526">
                  <c:v>795.34569066666666</c:v>
                </c:pt>
                <c:pt idx="1527">
                  <c:v>796.34569066666666</c:v>
                </c:pt>
                <c:pt idx="1528">
                  <c:v>796.34569066666666</c:v>
                </c:pt>
                <c:pt idx="1529">
                  <c:v>797.34569066666666</c:v>
                </c:pt>
                <c:pt idx="1530">
                  <c:v>797.34569066666666</c:v>
                </c:pt>
                <c:pt idx="1531">
                  <c:v>798.34569066666666</c:v>
                </c:pt>
                <c:pt idx="1532">
                  <c:v>798.34569066666666</c:v>
                </c:pt>
                <c:pt idx="1533">
                  <c:v>799.34569066666666</c:v>
                </c:pt>
                <c:pt idx="1534">
                  <c:v>799.34569066666666</c:v>
                </c:pt>
                <c:pt idx="1535">
                  <c:v>800.34569066666666</c:v>
                </c:pt>
                <c:pt idx="1536">
                  <c:v>800.34569066666666</c:v>
                </c:pt>
                <c:pt idx="1537">
                  <c:v>801.34569066666666</c:v>
                </c:pt>
                <c:pt idx="1538">
                  <c:v>801.34569066666666</c:v>
                </c:pt>
                <c:pt idx="1539">
                  <c:v>802.34569066666666</c:v>
                </c:pt>
                <c:pt idx="1540">
                  <c:v>802.34569066666666</c:v>
                </c:pt>
                <c:pt idx="1541">
                  <c:v>803.34569066666666</c:v>
                </c:pt>
                <c:pt idx="1542">
                  <c:v>803.34569066666666</c:v>
                </c:pt>
                <c:pt idx="1543">
                  <c:v>804.34569066666666</c:v>
                </c:pt>
                <c:pt idx="1544">
                  <c:v>804.34569066666666</c:v>
                </c:pt>
                <c:pt idx="1545">
                  <c:v>805.34569066666666</c:v>
                </c:pt>
                <c:pt idx="1546">
                  <c:v>805.34569066666666</c:v>
                </c:pt>
                <c:pt idx="1547">
                  <c:v>806.34569066666666</c:v>
                </c:pt>
                <c:pt idx="1548">
                  <c:v>806.34569066666666</c:v>
                </c:pt>
                <c:pt idx="1549">
                  <c:v>807.34569066666666</c:v>
                </c:pt>
                <c:pt idx="1550">
                  <c:v>807.34569066666666</c:v>
                </c:pt>
                <c:pt idx="1551">
                  <c:v>808.34569066666666</c:v>
                </c:pt>
                <c:pt idx="1552">
                  <c:v>808.34569066666666</c:v>
                </c:pt>
                <c:pt idx="1553">
                  <c:v>809.34569066666666</c:v>
                </c:pt>
                <c:pt idx="1554">
                  <c:v>809.34569066666666</c:v>
                </c:pt>
                <c:pt idx="1555">
                  <c:v>810.34569066666666</c:v>
                </c:pt>
                <c:pt idx="1556">
                  <c:v>810.34569066666666</c:v>
                </c:pt>
                <c:pt idx="1557">
                  <c:v>811.34569066666666</c:v>
                </c:pt>
                <c:pt idx="1558">
                  <c:v>811.34569066666666</c:v>
                </c:pt>
                <c:pt idx="1559">
                  <c:v>812.34569066666666</c:v>
                </c:pt>
                <c:pt idx="1560">
                  <c:v>812.34569066666666</c:v>
                </c:pt>
                <c:pt idx="1561">
                  <c:v>813.34569066666666</c:v>
                </c:pt>
                <c:pt idx="1562">
                  <c:v>813.34569066666666</c:v>
                </c:pt>
                <c:pt idx="1563">
                  <c:v>814.34569066666666</c:v>
                </c:pt>
                <c:pt idx="1564">
                  <c:v>814.34569066666666</c:v>
                </c:pt>
                <c:pt idx="1565">
                  <c:v>815.34569066666666</c:v>
                </c:pt>
                <c:pt idx="1566">
                  <c:v>815.34569066666666</c:v>
                </c:pt>
                <c:pt idx="1567">
                  <c:v>816.34569066666666</c:v>
                </c:pt>
                <c:pt idx="1568">
                  <c:v>816.34569066666666</c:v>
                </c:pt>
                <c:pt idx="1569">
                  <c:v>817.34569066666666</c:v>
                </c:pt>
                <c:pt idx="1570">
                  <c:v>817.34569066666666</c:v>
                </c:pt>
                <c:pt idx="1571">
                  <c:v>818.34569066666666</c:v>
                </c:pt>
                <c:pt idx="1572">
                  <c:v>818.34569066666666</c:v>
                </c:pt>
                <c:pt idx="1573">
                  <c:v>819.34569066666666</c:v>
                </c:pt>
                <c:pt idx="1574">
                  <c:v>819.34569066666666</c:v>
                </c:pt>
                <c:pt idx="1575">
                  <c:v>820.34569066666666</c:v>
                </c:pt>
                <c:pt idx="1576">
                  <c:v>820.34569066666666</c:v>
                </c:pt>
                <c:pt idx="1577">
                  <c:v>821.34569066666666</c:v>
                </c:pt>
                <c:pt idx="1578">
                  <c:v>821.34569066666666</c:v>
                </c:pt>
                <c:pt idx="1579">
                  <c:v>822.34569066666666</c:v>
                </c:pt>
                <c:pt idx="1580">
                  <c:v>822.34569066666666</c:v>
                </c:pt>
                <c:pt idx="1581">
                  <c:v>823.34569066666666</c:v>
                </c:pt>
                <c:pt idx="1582">
                  <c:v>823.34569066666666</c:v>
                </c:pt>
                <c:pt idx="1583">
                  <c:v>824.34569066666666</c:v>
                </c:pt>
                <c:pt idx="1584">
                  <c:v>824.34569066666666</c:v>
                </c:pt>
                <c:pt idx="1585">
                  <c:v>825.34569066666666</c:v>
                </c:pt>
                <c:pt idx="1586">
                  <c:v>825.34569066666666</c:v>
                </c:pt>
                <c:pt idx="1587">
                  <c:v>826.34569066666666</c:v>
                </c:pt>
                <c:pt idx="1588">
                  <c:v>826.34569066666666</c:v>
                </c:pt>
                <c:pt idx="1589">
                  <c:v>827.34569066666666</c:v>
                </c:pt>
                <c:pt idx="1590">
                  <c:v>827.34569066666666</c:v>
                </c:pt>
                <c:pt idx="1591">
                  <c:v>828.34569066666666</c:v>
                </c:pt>
                <c:pt idx="1592">
                  <c:v>828.34569066666666</c:v>
                </c:pt>
                <c:pt idx="1593">
                  <c:v>829.34569066666666</c:v>
                </c:pt>
                <c:pt idx="1594">
                  <c:v>829.34569066666666</c:v>
                </c:pt>
                <c:pt idx="1595">
                  <c:v>830.34569066666666</c:v>
                </c:pt>
                <c:pt idx="1596">
                  <c:v>830.34569066666666</c:v>
                </c:pt>
                <c:pt idx="1597">
                  <c:v>831.34569066666666</c:v>
                </c:pt>
                <c:pt idx="1598">
                  <c:v>831.34569066666666</c:v>
                </c:pt>
                <c:pt idx="1599">
                  <c:v>832.34569066666666</c:v>
                </c:pt>
                <c:pt idx="1600">
                  <c:v>832.34569066666666</c:v>
                </c:pt>
                <c:pt idx="1601">
                  <c:v>833.34569066666666</c:v>
                </c:pt>
                <c:pt idx="1602">
                  <c:v>833.34569066666666</c:v>
                </c:pt>
                <c:pt idx="1603">
                  <c:v>834.34569066666666</c:v>
                </c:pt>
                <c:pt idx="1604">
                  <c:v>834.34569066666666</c:v>
                </c:pt>
                <c:pt idx="1605">
                  <c:v>835.34569066666666</c:v>
                </c:pt>
                <c:pt idx="1606">
                  <c:v>835.34569066666666</c:v>
                </c:pt>
                <c:pt idx="1607">
                  <c:v>836.34569066666666</c:v>
                </c:pt>
                <c:pt idx="1608">
                  <c:v>836.34569066666666</c:v>
                </c:pt>
                <c:pt idx="1609">
                  <c:v>837.34569066666666</c:v>
                </c:pt>
                <c:pt idx="1610">
                  <c:v>837.34569066666666</c:v>
                </c:pt>
                <c:pt idx="1611">
                  <c:v>838.34569066666666</c:v>
                </c:pt>
                <c:pt idx="1612">
                  <c:v>838.34569066666666</c:v>
                </c:pt>
                <c:pt idx="1613">
                  <c:v>839.34569066666666</c:v>
                </c:pt>
                <c:pt idx="1614">
                  <c:v>839.34569066666666</c:v>
                </c:pt>
                <c:pt idx="1615">
                  <c:v>840.34569066666666</c:v>
                </c:pt>
                <c:pt idx="1616">
                  <c:v>840.34569066666666</c:v>
                </c:pt>
                <c:pt idx="1617">
                  <c:v>841.34569066666666</c:v>
                </c:pt>
                <c:pt idx="1618">
                  <c:v>841.34569066666666</c:v>
                </c:pt>
                <c:pt idx="1619">
                  <c:v>842.34569066666666</c:v>
                </c:pt>
                <c:pt idx="1620">
                  <c:v>842.34569066666666</c:v>
                </c:pt>
                <c:pt idx="1621">
                  <c:v>843.34569066666666</c:v>
                </c:pt>
                <c:pt idx="1622">
                  <c:v>843.34569066666666</c:v>
                </c:pt>
                <c:pt idx="1623">
                  <c:v>844.34569066666666</c:v>
                </c:pt>
                <c:pt idx="1624">
                  <c:v>844.34569066666666</c:v>
                </c:pt>
                <c:pt idx="1625">
                  <c:v>845.34569066666666</c:v>
                </c:pt>
                <c:pt idx="1626">
                  <c:v>845.34569066666666</c:v>
                </c:pt>
                <c:pt idx="1627">
                  <c:v>846.34569066666666</c:v>
                </c:pt>
                <c:pt idx="1628">
                  <c:v>846.34569066666666</c:v>
                </c:pt>
                <c:pt idx="1629">
                  <c:v>847.34569066666666</c:v>
                </c:pt>
                <c:pt idx="1630">
                  <c:v>847.34569066666666</c:v>
                </c:pt>
                <c:pt idx="1631">
                  <c:v>848.34569066666666</c:v>
                </c:pt>
                <c:pt idx="1632">
                  <c:v>848.34569066666666</c:v>
                </c:pt>
                <c:pt idx="1633">
                  <c:v>849.34569066666666</c:v>
                </c:pt>
                <c:pt idx="1634">
                  <c:v>849.34569066666666</c:v>
                </c:pt>
                <c:pt idx="1635">
                  <c:v>850.34569066666666</c:v>
                </c:pt>
                <c:pt idx="1636">
                  <c:v>850.34569066666666</c:v>
                </c:pt>
                <c:pt idx="1637">
                  <c:v>851.34569066666666</c:v>
                </c:pt>
                <c:pt idx="1638">
                  <c:v>851.34569066666666</c:v>
                </c:pt>
                <c:pt idx="1639">
                  <c:v>852.34569066666666</c:v>
                </c:pt>
                <c:pt idx="1640">
                  <c:v>852.34569066666666</c:v>
                </c:pt>
                <c:pt idx="1641">
                  <c:v>853.34569066666666</c:v>
                </c:pt>
                <c:pt idx="1642">
                  <c:v>853.34569066666666</c:v>
                </c:pt>
                <c:pt idx="1643">
                  <c:v>854.34569066666666</c:v>
                </c:pt>
                <c:pt idx="1644">
                  <c:v>854.34569066666666</c:v>
                </c:pt>
                <c:pt idx="1645">
                  <c:v>855.34569066666666</c:v>
                </c:pt>
                <c:pt idx="1646">
                  <c:v>855.34569066666666</c:v>
                </c:pt>
                <c:pt idx="1647">
                  <c:v>856.34569066666666</c:v>
                </c:pt>
                <c:pt idx="1648">
                  <c:v>856.34569066666666</c:v>
                </c:pt>
                <c:pt idx="1649">
                  <c:v>857.34569066666666</c:v>
                </c:pt>
                <c:pt idx="1650">
                  <c:v>857.34569066666666</c:v>
                </c:pt>
                <c:pt idx="1651">
                  <c:v>858.34569066666666</c:v>
                </c:pt>
                <c:pt idx="1652">
                  <c:v>858.34569066666666</c:v>
                </c:pt>
                <c:pt idx="1653">
                  <c:v>859.34569066666666</c:v>
                </c:pt>
                <c:pt idx="1654">
                  <c:v>859.34569066666666</c:v>
                </c:pt>
                <c:pt idx="1655">
                  <c:v>860.34569066666666</c:v>
                </c:pt>
                <c:pt idx="1656">
                  <c:v>860.34569066666666</c:v>
                </c:pt>
                <c:pt idx="1657">
                  <c:v>861.34569066666666</c:v>
                </c:pt>
                <c:pt idx="1658">
                  <c:v>861.34569066666666</c:v>
                </c:pt>
                <c:pt idx="1659">
                  <c:v>862.34569066666666</c:v>
                </c:pt>
                <c:pt idx="1660">
                  <c:v>862.34569066666666</c:v>
                </c:pt>
                <c:pt idx="1661">
                  <c:v>863.34569066666666</c:v>
                </c:pt>
                <c:pt idx="1662">
                  <c:v>863.34569066666666</c:v>
                </c:pt>
                <c:pt idx="1663">
                  <c:v>864.34569066666666</c:v>
                </c:pt>
                <c:pt idx="1664">
                  <c:v>864.34569066666666</c:v>
                </c:pt>
                <c:pt idx="1665">
                  <c:v>865.34569066666666</c:v>
                </c:pt>
                <c:pt idx="1666">
                  <c:v>865.34569066666666</c:v>
                </c:pt>
                <c:pt idx="1667">
                  <c:v>866.34569066666666</c:v>
                </c:pt>
                <c:pt idx="1668">
                  <c:v>866.34569066666666</c:v>
                </c:pt>
                <c:pt idx="1669">
                  <c:v>867.34569066666666</c:v>
                </c:pt>
                <c:pt idx="1670">
                  <c:v>867.34569066666666</c:v>
                </c:pt>
                <c:pt idx="1671">
                  <c:v>868.34569066666666</c:v>
                </c:pt>
                <c:pt idx="1672">
                  <c:v>868.34569066666666</c:v>
                </c:pt>
                <c:pt idx="1673">
                  <c:v>869.34569066666666</c:v>
                </c:pt>
                <c:pt idx="1674">
                  <c:v>869.34569066666666</c:v>
                </c:pt>
                <c:pt idx="1675">
                  <c:v>870.34569066666666</c:v>
                </c:pt>
                <c:pt idx="1676">
                  <c:v>870.34569066666666</c:v>
                </c:pt>
                <c:pt idx="1677">
                  <c:v>871.34569066666666</c:v>
                </c:pt>
                <c:pt idx="1678">
                  <c:v>871.34569066666666</c:v>
                </c:pt>
                <c:pt idx="1679">
                  <c:v>872.34569066666666</c:v>
                </c:pt>
                <c:pt idx="1680">
                  <c:v>872.34569066666666</c:v>
                </c:pt>
                <c:pt idx="1681">
                  <c:v>873.34569066666666</c:v>
                </c:pt>
                <c:pt idx="1682">
                  <c:v>873.34569066666666</c:v>
                </c:pt>
                <c:pt idx="1683">
                  <c:v>874.34569066666666</c:v>
                </c:pt>
                <c:pt idx="1684">
                  <c:v>874.34569066666666</c:v>
                </c:pt>
                <c:pt idx="1685">
                  <c:v>875.34569066666666</c:v>
                </c:pt>
                <c:pt idx="1686">
                  <c:v>875.34569066666666</c:v>
                </c:pt>
                <c:pt idx="1687">
                  <c:v>876.34569066666666</c:v>
                </c:pt>
                <c:pt idx="1688">
                  <c:v>876.34569066666666</c:v>
                </c:pt>
                <c:pt idx="1689">
                  <c:v>877.34569066666666</c:v>
                </c:pt>
                <c:pt idx="1690">
                  <c:v>877.34569066666666</c:v>
                </c:pt>
                <c:pt idx="1691">
                  <c:v>878.34569066666666</c:v>
                </c:pt>
                <c:pt idx="1692">
                  <c:v>878.34569066666666</c:v>
                </c:pt>
                <c:pt idx="1693">
                  <c:v>879.34569066666666</c:v>
                </c:pt>
                <c:pt idx="1694">
                  <c:v>879.34569066666666</c:v>
                </c:pt>
                <c:pt idx="1695">
                  <c:v>880.34569066666666</c:v>
                </c:pt>
                <c:pt idx="1696">
                  <c:v>880.34569066666666</c:v>
                </c:pt>
                <c:pt idx="1697">
                  <c:v>881.34569066666666</c:v>
                </c:pt>
                <c:pt idx="1698">
                  <c:v>881.34569066666666</c:v>
                </c:pt>
                <c:pt idx="1699">
                  <c:v>882.34569066666666</c:v>
                </c:pt>
                <c:pt idx="1700">
                  <c:v>882.34569066666666</c:v>
                </c:pt>
                <c:pt idx="1701">
                  <c:v>883.34569066666666</c:v>
                </c:pt>
                <c:pt idx="1702">
                  <c:v>883.34569066666666</c:v>
                </c:pt>
                <c:pt idx="1703">
                  <c:v>884.34569066666666</c:v>
                </c:pt>
                <c:pt idx="1704">
                  <c:v>884.34569066666666</c:v>
                </c:pt>
                <c:pt idx="1705">
                  <c:v>885.34569066666666</c:v>
                </c:pt>
                <c:pt idx="1706">
                  <c:v>885.34569066666666</c:v>
                </c:pt>
                <c:pt idx="1707">
                  <c:v>886.34569066666666</c:v>
                </c:pt>
                <c:pt idx="1708">
                  <c:v>886.34569066666666</c:v>
                </c:pt>
                <c:pt idx="1709">
                  <c:v>887.34569066666666</c:v>
                </c:pt>
                <c:pt idx="1710">
                  <c:v>887.34569066666666</c:v>
                </c:pt>
                <c:pt idx="1711">
                  <c:v>888.34569066666666</c:v>
                </c:pt>
                <c:pt idx="1712">
                  <c:v>888.34569066666666</c:v>
                </c:pt>
                <c:pt idx="1713">
                  <c:v>889.34569066666666</c:v>
                </c:pt>
                <c:pt idx="1714">
                  <c:v>889.34569066666666</c:v>
                </c:pt>
                <c:pt idx="1715">
                  <c:v>890.34569066666666</c:v>
                </c:pt>
                <c:pt idx="1716">
                  <c:v>890.34569066666666</c:v>
                </c:pt>
                <c:pt idx="1717">
                  <c:v>891.34569066666666</c:v>
                </c:pt>
                <c:pt idx="1718">
                  <c:v>891.34569066666666</c:v>
                </c:pt>
                <c:pt idx="1719">
                  <c:v>892.34569066666666</c:v>
                </c:pt>
                <c:pt idx="1720">
                  <c:v>892.34569066666666</c:v>
                </c:pt>
                <c:pt idx="1721">
                  <c:v>893.34569066666666</c:v>
                </c:pt>
                <c:pt idx="1722">
                  <c:v>893.34569066666666</c:v>
                </c:pt>
                <c:pt idx="1723">
                  <c:v>894.34569066666666</c:v>
                </c:pt>
                <c:pt idx="1724">
                  <c:v>894.34569066666666</c:v>
                </c:pt>
                <c:pt idx="1725">
                  <c:v>895.34569066666666</c:v>
                </c:pt>
                <c:pt idx="1726">
                  <c:v>895.34569066666666</c:v>
                </c:pt>
                <c:pt idx="1727">
                  <c:v>896.34569066666666</c:v>
                </c:pt>
                <c:pt idx="1728">
                  <c:v>896.34569066666666</c:v>
                </c:pt>
                <c:pt idx="1729">
                  <c:v>897.34569066666666</c:v>
                </c:pt>
                <c:pt idx="1730">
                  <c:v>897.34569066666666</c:v>
                </c:pt>
                <c:pt idx="1731">
                  <c:v>898.34569066666666</c:v>
                </c:pt>
                <c:pt idx="1732">
                  <c:v>898.34569066666666</c:v>
                </c:pt>
                <c:pt idx="1733">
                  <c:v>899.34569066666666</c:v>
                </c:pt>
                <c:pt idx="1734">
                  <c:v>899.34569066666666</c:v>
                </c:pt>
                <c:pt idx="1735">
                  <c:v>900.34569066666666</c:v>
                </c:pt>
                <c:pt idx="1736">
                  <c:v>900.34569066666666</c:v>
                </c:pt>
                <c:pt idx="1737">
                  <c:v>901.34569066666666</c:v>
                </c:pt>
                <c:pt idx="1738">
                  <c:v>901.34569066666666</c:v>
                </c:pt>
                <c:pt idx="1739">
                  <c:v>902.34569066666666</c:v>
                </c:pt>
                <c:pt idx="1740">
                  <c:v>902.34569066666666</c:v>
                </c:pt>
                <c:pt idx="1741">
                  <c:v>903.34569066666666</c:v>
                </c:pt>
                <c:pt idx="1742">
                  <c:v>903.34569066666666</c:v>
                </c:pt>
                <c:pt idx="1743">
                  <c:v>904.34569066666666</c:v>
                </c:pt>
                <c:pt idx="1744">
                  <c:v>904.34569066666666</c:v>
                </c:pt>
                <c:pt idx="1745">
                  <c:v>905.34569066666666</c:v>
                </c:pt>
                <c:pt idx="1746">
                  <c:v>905.34569066666666</c:v>
                </c:pt>
                <c:pt idx="1747">
                  <c:v>906.34569066666666</c:v>
                </c:pt>
                <c:pt idx="1748">
                  <c:v>906.34569066666666</c:v>
                </c:pt>
                <c:pt idx="1749">
                  <c:v>907.34569066666666</c:v>
                </c:pt>
                <c:pt idx="1750">
                  <c:v>907.34569066666666</c:v>
                </c:pt>
                <c:pt idx="1751">
                  <c:v>908.34569066666666</c:v>
                </c:pt>
                <c:pt idx="1752">
                  <c:v>908.34569066666666</c:v>
                </c:pt>
                <c:pt idx="1753">
                  <c:v>909.34569066666666</c:v>
                </c:pt>
                <c:pt idx="1754">
                  <c:v>909.34569066666666</c:v>
                </c:pt>
                <c:pt idx="1755">
                  <c:v>910.34569066666666</c:v>
                </c:pt>
                <c:pt idx="1756">
                  <c:v>910.34569066666666</c:v>
                </c:pt>
                <c:pt idx="1757">
                  <c:v>911.34569066666666</c:v>
                </c:pt>
                <c:pt idx="1758">
                  <c:v>911.34569066666666</c:v>
                </c:pt>
                <c:pt idx="1759">
                  <c:v>912.34569066666666</c:v>
                </c:pt>
                <c:pt idx="1760">
                  <c:v>912.34569066666666</c:v>
                </c:pt>
                <c:pt idx="1761">
                  <c:v>913.34569066666666</c:v>
                </c:pt>
                <c:pt idx="1762">
                  <c:v>913.34569066666666</c:v>
                </c:pt>
                <c:pt idx="1763">
                  <c:v>914.34569066666666</c:v>
                </c:pt>
                <c:pt idx="1764">
                  <c:v>914.34569066666666</c:v>
                </c:pt>
                <c:pt idx="1765">
                  <c:v>915.34569066666666</c:v>
                </c:pt>
                <c:pt idx="1766">
                  <c:v>915.34569066666666</c:v>
                </c:pt>
                <c:pt idx="1767">
                  <c:v>916.34569066666666</c:v>
                </c:pt>
                <c:pt idx="1768">
                  <c:v>916.34569066666666</c:v>
                </c:pt>
                <c:pt idx="1769">
                  <c:v>917.34569066666666</c:v>
                </c:pt>
                <c:pt idx="1770">
                  <c:v>917.34569066666666</c:v>
                </c:pt>
                <c:pt idx="1771">
                  <c:v>918.34569066666666</c:v>
                </c:pt>
                <c:pt idx="1772">
                  <c:v>918.34569066666666</c:v>
                </c:pt>
                <c:pt idx="1773">
                  <c:v>919.34569066666666</c:v>
                </c:pt>
                <c:pt idx="1774">
                  <c:v>919.34569066666666</c:v>
                </c:pt>
                <c:pt idx="1775">
                  <c:v>920.34569066666666</c:v>
                </c:pt>
                <c:pt idx="1776">
                  <c:v>920.34569066666666</c:v>
                </c:pt>
                <c:pt idx="1777">
                  <c:v>921.34569066666666</c:v>
                </c:pt>
                <c:pt idx="1778">
                  <c:v>921.34569066666666</c:v>
                </c:pt>
                <c:pt idx="1779">
                  <c:v>922.34569066666666</c:v>
                </c:pt>
                <c:pt idx="1780">
                  <c:v>922.34569066666666</c:v>
                </c:pt>
                <c:pt idx="1781">
                  <c:v>923.34569066666666</c:v>
                </c:pt>
                <c:pt idx="1782">
                  <c:v>923.34569066666666</c:v>
                </c:pt>
                <c:pt idx="1783">
                  <c:v>924.34569066666666</c:v>
                </c:pt>
                <c:pt idx="1784">
                  <c:v>924.34569066666666</c:v>
                </c:pt>
                <c:pt idx="1785">
                  <c:v>925.34569066666666</c:v>
                </c:pt>
                <c:pt idx="1786">
                  <c:v>925.34569066666666</c:v>
                </c:pt>
                <c:pt idx="1787">
                  <c:v>926.34569066666666</c:v>
                </c:pt>
                <c:pt idx="1788">
                  <c:v>926.34569066666666</c:v>
                </c:pt>
                <c:pt idx="1789">
                  <c:v>927.34569066666666</c:v>
                </c:pt>
                <c:pt idx="1790">
                  <c:v>927.34569066666666</c:v>
                </c:pt>
                <c:pt idx="1791">
                  <c:v>928.34569066666666</c:v>
                </c:pt>
                <c:pt idx="1792">
                  <c:v>928.34569066666666</c:v>
                </c:pt>
                <c:pt idx="1793">
                  <c:v>929.34569066666666</c:v>
                </c:pt>
                <c:pt idx="1794">
                  <c:v>929.34569066666666</c:v>
                </c:pt>
                <c:pt idx="1795">
                  <c:v>930.34569066666666</c:v>
                </c:pt>
                <c:pt idx="1796">
                  <c:v>930.34569066666666</c:v>
                </c:pt>
                <c:pt idx="1797">
                  <c:v>931.34569066666666</c:v>
                </c:pt>
                <c:pt idx="1798">
                  <c:v>931.34569066666666</c:v>
                </c:pt>
                <c:pt idx="1799">
                  <c:v>932.34569066666666</c:v>
                </c:pt>
                <c:pt idx="1800">
                  <c:v>932.34569066666666</c:v>
                </c:pt>
                <c:pt idx="1801">
                  <c:v>933.34569066666666</c:v>
                </c:pt>
                <c:pt idx="1802">
                  <c:v>933.34569066666666</c:v>
                </c:pt>
                <c:pt idx="1803">
                  <c:v>934.34569066666666</c:v>
                </c:pt>
                <c:pt idx="1804">
                  <c:v>934.34569066666666</c:v>
                </c:pt>
                <c:pt idx="1805">
                  <c:v>935.34569066666666</c:v>
                </c:pt>
                <c:pt idx="1806">
                  <c:v>935.34569066666666</c:v>
                </c:pt>
                <c:pt idx="1807">
                  <c:v>936.34569066666666</c:v>
                </c:pt>
                <c:pt idx="1808">
                  <c:v>936.34569066666666</c:v>
                </c:pt>
                <c:pt idx="1809">
                  <c:v>937.34569066666666</c:v>
                </c:pt>
                <c:pt idx="1810">
                  <c:v>937.34569066666666</c:v>
                </c:pt>
                <c:pt idx="1811">
                  <c:v>938.34569066666666</c:v>
                </c:pt>
                <c:pt idx="1812">
                  <c:v>938.34569066666666</c:v>
                </c:pt>
                <c:pt idx="1813">
                  <c:v>939.34569066666666</c:v>
                </c:pt>
                <c:pt idx="1814">
                  <c:v>939.34569066666666</c:v>
                </c:pt>
                <c:pt idx="1815">
                  <c:v>940.34569066666666</c:v>
                </c:pt>
                <c:pt idx="1816">
                  <c:v>940.34569066666666</c:v>
                </c:pt>
                <c:pt idx="1817">
                  <c:v>941.34569066666666</c:v>
                </c:pt>
                <c:pt idx="1818">
                  <c:v>941.34569066666666</c:v>
                </c:pt>
                <c:pt idx="1819">
                  <c:v>942.34569066666666</c:v>
                </c:pt>
                <c:pt idx="1820">
                  <c:v>942.34569066666666</c:v>
                </c:pt>
                <c:pt idx="1821">
                  <c:v>943.34569066666666</c:v>
                </c:pt>
                <c:pt idx="1822">
                  <c:v>943.34569066666666</c:v>
                </c:pt>
                <c:pt idx="1823">
                  <c:v>944.34569066666666</c:v>
                </c:pt>
                <c:pt idx="1824">
                  <c:v>944.34569066666666</c:v>
                </c:pt>
                <c:pt idx="1825">
                  <c:v>945.34569066666666</c:v>
                </c:pt>
                <c:pt idx="1826">
                  <c:v>945.34569066666666</c:v>
                </c:pt>
                <c:pt idx="1827">
                  <c:v>946.34569066666666</c:v>
                </c:pt>
                <c:pt idx="1828">
                  <c:v>946.34569066666666</c:v>
                </c:pt>
                <c:pt idx="1829">
                  <c:v>947.34569066666666</c:v>
                </c:pt>
                <c:pt idx="1830">
                  <c:v>947.34569066666666</c:v>
                </c:pt>
                <c:pt idx="1831">
                  <c:v>948.34569066666666</c:v>
                </c:pt>
                <c:pt idx="1832">
                  <c:v>948.34569066666666</c:v>
                </c:pt>
                <c:pt idx="1833">
                  <c:v>949.34569066666666</c:v>
                </c:pt>
                <c:pt idx="1834">
                  <c:v>949.34569066666666</c:v>
                </c:pt>
                <c:pt idx="1835">
                  <c:v>950.34569066666666</c:v>
                </c:pt>
                <c:pt idx="1836">
                  <c:v>950.34569066666666</c:v>
                </c:pt>
                <c:pt idx="1837">
                  <c:v>951.34569066666666</c:v>
                </c:pt>
                <c:pt idx="1838">
                  <c:v>951.34569066666666</c:v>
                </c:pt>
                <c:pt idx="1839">
                  <c:v>952.34569066666666</c:v>
                </c:pt>
                <c:pt idx="1840">
                  <c:v>952.34569066666666</c:v>
                </c:pt>
                <c:pt idx="1841">
                  <c:v>953.34569066666666</c:v>
                </c:pt>
                <c:pt idx="1842">
                  <c:v>953.34569066666666</c:v>
                </c:pt>
                <c:pt idx="1843">
                  <c:v>954.34569066666666</c:v>
                </c:pt>
                <c:pt idx="1844">
                  <c:v>954.34569066666666</c:v>
                </c:pt>
                <c:pt idx="1845">
                  <c:v>955.34569066666666</c:v>
                </c:pt>
                <c:pt idx="1846">
                  <c:v>955.34569066666666</c:v>
                </c:pt>
                <c:pt idx="1847">
                  <c:v>956.34569066666666</c:v>
                </c:pt>
                <c:pt idx="1848">
                  <c:v>956.34569066666666</c:v>
                </c:pt>
                <c:pt idx="1849">
                  <c:v>957.34569066666666</c:v>
                </c:pt>
                <c:pt idx="1850">
                  <c:v>957.34569066666666</c:v>
                </c:pt>
                <c:pt idx="1851">
                  <c:v>958.34569066666666</c:v>
                </c:pt>
                <c:pt idx="1852">
                  <c:v>958.34569066666666</c:v>
                </c:pt>
                <c:pt idx="1853">
                  <c:v>959.34569066666666</c:v>
                </c:pt>
                <c:pt idx="1854">
                  <c:v>959.34569066666666</c:v>
                </c:pt>
                <c:pt idx="1855">
                  <c:v>960.34569066666666</c:v>
                </c:pt>
                <c:pt idx="1856">
                  <c:v>960.34569066666666</c:v>
                </c:pt>
                <c:pt idx="1857">
                  <c:v>961.34569066666666</c:v>
                </c:pt>
                <c:pt idx="1858">
                  <c:v>961.34569066666666</c:v>
                </c:pt>
                <c:pt idx="1859">
                  <c:v>962.34569066666666</c:v>
                </c:pt>
                <c:pt idx="1860">
                  <c:v>962.34569066666666</c:v>
                </c:pt>
                <c:pt idx="1861">
                  <c:v>963.34569066666666</c:v>
                </c:pt>
                <c:pt idx="1862">
                  <c:v>963.34569066666666</c:v>
                </c:pt>
                <c:pt idx="1863">
                  <c:v>964.34569066666666</c:v>
                </c:pt>
                <c:pt idx="1864">
                  <c:v>964.34569066666666</c:v>
                </c:pt>
                <c:pt idx="1865">
                  <c:v>965.34569066666666</c:v>
                </c:pt>
                <c:pt idx="1866">
                  <c:v>965.34569066666666</c:v>
                </c:pt>
                <c:pt idx="1867">
                  <c:v>966.34569066666666</c:v>
                </c:pt>
                <c:pt idx="1868">
                  <c:v>966.34569066666666</c:v>
                </c:pt>
                <c:pt idx="1869">
                  <c:v>967.34569066666666</c:v>
                </c:pt>
                <c:pt idx="1870">
                  <c:v>967.34569066666666</c:v>
                </c:pt>
                <c:pt idx="1871">
                  <c:v>968.34569066666666</c:v>
                </c:pt>
                <c:pt idx="1872">
                  <c:v>968.34569066666666</c:v>
                </c:pt>
                <c:pt idx="1873">
                  <c:v>969.34569066666666</c:v>
                </c:pt>
                <c:pt idx="1874">
                  <c:v>969.34569066666666</c:v>
                </c:pt>
                <c:pt idx="1875">
                  <c:v>970.34569066666666</c:v>
                </c:pt>
                <c:pt idx="1876">
                  <c:v>970.34569066666666</c:v>
                </c:pt>
                <c:pt idx="1877">
                  <c:v>971.34569066666666</c:v>
                </c:pt>
                <c:pt idx="1878">
                  <c:v>971.34569066666666</c:v>
                </c:pt>
                <c:pt idx="1879">
                  <c:v>972.34569066666666</c:v>
                </c:pt>
                <c:pt idx="1880">
                  <c:v>972.34569066666666</c:v>
                </c:pt>
                <c:pt idx="1881">
                  <c:v>973.34569066666666</c:v>
                </c:pt>
                <c:pt idx="1882">
                  <c:v>973.34569066666666</c:v>
                </c:pt>
                <c:pt idx="1883">
                  <c:v>974.34569066666666</c:v>
                </c:pt>
                <c:pt idx="1884">
                  <c:v>974.34569066666666</c:v>
                </c:pt>
                <c:pt idx="1885">
                  <c:v>975.34569066666666</c:v>
                </c:pt>
                <c:pt idx="1886">
                  <c:v>975.34569066666666</c:v>
                </c:pt>
                <c:pt idx="1887">
                  <c:v>976.34569066666666</c:v>
                </c:pt>
                <c:pt idx="1888">
                  <c:v>976.34569066666666</c:v>
                </c:pt>
                <c:pt idx="1889">
                  <c:v>977.34569066666666</c:v>
                </c:pt>
                <c:pt idx="1890">
                  <c:v>977.34569066666666</c:v>
                </c:pt>
                <c:pt idx="1891">
                  <c:v>978.34569066666666</c:v>
                </c:pt>
                <c:pt idx="1892">
                  <c:v>978.34569066666666</c:v>
                </c:pt>
                <c:pt idx="1893">
                  <c:v>979.34569066666666</c:v>
                </c:pt>
                <c:pt idx="1894">
                  <c:v>979.34569066666666</c:v>
                </c:pt>
                <c:pt idx="1895">
                  <c:v>980.34569066666666</c:v>
                </c:pt>
                <c:pt idx="1896">
                  <c:v>980.34569066666666</c:v>
                </c:pt>
                <c:pt idx="1897">
                  <c:v>981.34569066666666</c:v>
                </c:pt>
                <c:pt idx="1898">
                  <c:v>981.34569066666666</c:v>
                </c:pt>
                <c:pt idx="1899">
                  <c:v>982.34569066666666</c:v>
                </c:pt>
                <c:pt idx="1900">
                  <c:v>982.34569066666666</c:v>
                </c:pt>
                <c:pt idx="1901">
                  <c:v>983.34569066666666</c:v>
                </c:pt>
                <c:pt idx="1902">
                  <c:v>983.34569066666666</c:v>
                </c:pt>
                <c:pt idx="1903">
                  <c:v>984.34569066666666</c:v>
                </c:pt>
                <c:pt idx="1904">
                  <c:v>984.34569066666666</c:v>
                </c:pt>
                <c:pt idx="1905">
                  <c:v>985.34569066666666</c:v>
                </c:pt>
                <c:pt idx="1906">
                  <c:v>985.34569066666666</c:v>
                </c:pt>
                <c:pt idx="1907">
                  <c:v>986.34569066666666</c:v>
                </c:pt>
                <c:pt idx="1908">
                  <c:v>986.34569066666666</c:v>
                </c:pt>
                <c:pt idx="1909">
                  <c:v>987.34569066666666</c:v>
                </c:pt>
                <c:pt idx="1910">
                  <c:v>987.34569066666666</c:v>
                </c:pt>
                <c:pt idx="1911">
                  <c:v>988.34569066666666</c:v>
                </c:pt>
                <c:pt idx="1912">
                  <c:v>988.34569066666666</c:v>
                </c:pt>
                <c:pt idx="1913">
                  <c:v>989.34569066666666</c:v>
                </c:pt>
                <c:pt idx="1914">
                  <c:v>989.34569066666666</c:v>
                </c:pt>
                <c:pt idx="1915">
                  <c:v>990.34569066666666</c:v>
                </c:pt>
                <c:pt idx="1916">
                  <c:v>990.34569066666666</c:v>
                </c:pt>
                <c:pt idx="1917">
                  <c:v>991.34569066666666</c:v>
                </c:pt>
                <c:pt idx="1918">
                  <c:v>991.34569066666666</c:v>
                </c:pt>
                <c:pt idx="1919">
                  <c:v>992.34569066666666</c:v>
                </c:pt>
                <c:pt idx="1920">
                  <c:v>992.34569066666666</c:v>
                </c:pt>
                <c:pt idx="1921">
                  <c:v>993.34569066666666</c:v>
                </c:pt>
                <c:pt idx="1922">
                  <c:v>993.34569066666666</c:v>
                </c:pt>
                <c:pt idx="1923">
                  <c:v>994.34569066666666</c:v>
                </c:pt>
                <c:pt idx="1924">
                  <c:v>994.34569066666666</c:v>
                </c:pt>
                <c:pt idx="1925">
                  <c:v>995.34569066666666</c:v>
                </c:pt>
                <c:pt idx="1926">
                  <c:v>995.34569066666666</c:v>
                </c:pt>
                <c:pt idx="1927">
                  <c:v>996.34569066666666</c:v>
                </c:pt>
                <c:pt idx="1928">
                  <c:v>996.34569066666666</c:v>
                </c:pt>
                <c:pt idx="1929">
                  <c:v>997.34569066666666</c:v>
                </c:pt>
                <c:pt idx="1930">
                  <c:v>997.34569066666666</c:v>
                </c:pt>
                <c:pt idx="1931">
                  <c:v>998.34569066666666</c:v>
                </c:pt>
                <c:pt idx="1932">
                  <c:v>998.34569066666666</c:v>
                </c:pt>
                <c:pt idx="1933">
                  <c:v>999.34569066666666</c:v>
                </c:pt>
                <c:pt idx="1934">
                  <c:v>999.34569066666666</c:v>
                </c:pt>
                <c:pt idx="1935">
                  <c:v>1000.3456906666667</c:v>
                </c:pt>
                <c:pt idx="1936">
                  <c:v>1000.3456906666667</c:v>
                </c:pt>
                <c:pt idx="1937">
                  <c:v>1001.3456906666667</c:v>
                </c:pt>
                <c:pt idx="1938">
                  <c:v>1001.3456906666667</c:v>
                </c:pt>
                <c:pt idx="1939">
                  <c:v>1002.3456906666667</c:v>
                </c:pt>
                <c:pt idx="1940">
                  <c:v>1002.3456906666667</c:v>
                </c:pt>
                <c:pt idx="1941">
                  <c:v>1003.3456906666667</c:v>
                </c:pt>
                <c:pt idx="1942">
                  <c:v>1003.3456906666667</c:v>
                </c:pt>
                <c:pt idx="1943">
                  <c:v>1004.3456906666667</c:v>
                </c:pt>
                <c:pt idx="1944">
                  <c:v>1004.3456906666667</c:v>
                </c:pt>
                <c:pt idx="1945">
                  <c:v>1005.3456906666667</c:v>
                </c:pt>
                <c:pt idx="1946">
                  <c:v>1005.3456906666667</c:v>
                </c:pt>
                <c:pt idx="1947">
                  <c:v>1006.3456906666667</c:v>
                </c:pt>
                <c:pt idx="1948">
                  <c:v>1006.3456906666667</c:v>
                </c:pt>
                <c:pt idx="1949">
                  <c:v>1007.3456906666667</c:v>
                </c:pt>
                <c:pt idx="1950">
                  <c:v>1007.3456906666667</c:v>
                </c:pt>
                <c:pt idx="1951">
                  <c:v>1008.3456906666667</c:v>
                </c:pt>
                <c:pt idx="1952">
                  <c:v>1008.3456906666667</c:v>
                </c:pt>
                <c:pt idx="1953">
                  <c:v>1009.3456906666667</c:v>
                </c:pt>
                <c:pt idx="1954">
                  <c:v>1009.3456906666667</c:v>
                </c:pt>
                <c:pt idx="1955">
                  <c:v>1010.3456906666667</c:v>
                </c:pt>
                <c:pt idx="1956">
                  <c:v>1010.3456906666667</c:v>
                </c:pt>
                <c:pt idx="1957">
                  <c:v>1011.3456906666667</c:v>
                </c:pt>
                <c:pt idx="1958">
                  <c:v>1011.3456906666667</c:v>
                </c:pt>
                <c:pt idx="1959">
                  <c:v>1012.3456906666667</c:v>
                </c:pt>
                <c:pt idx="1960">
                  <c:v>1012.3456906666667</c:v>
                </c:pt>
                <c:pt idx="1961">
                  <c:v>1013.3456906666667</c:v>
                </c:pt>
                <c:pt idx="1962">
                  <c:v>1013.3456906666667</c:v>
                </c:pt>
                <c:pt idx="1963">
                  <c:v>1014.3456906666667</c:v>
                </c:pt>
                <c:pt idx="1964">
                  <c:v>1014.3456906666667</c:v>
                </c:pt>
                <c:pt idx="1965">
                  <c:v>1015.3456906666667</c:v>
                </c:pt>
                <c:pt idx="1966">
                  <c:v>1015.3456906666667</c:v>
                </c:pt>
                <c:pt idx="1967">
                  <c:v>1016.3456906666667</c:v>
                </c:pt>
                <c:pt idx="1968">
                  <c:v>1016.3456906666667</c:v>
                </c:pt>
                <c:pt idx="1969">
                  <c:v>1017.3456906666667</c:v>
                </c:pt>
                <c:pt idx="1970">
                  <c:v>1017.3456906666667</c:v>
                </c:pt>
                <c:pt idx="1971">
                  <c:v>1018.3456906666667</c:v>
                </c:pt>
                <c:pt idx="1972">
                  <c:v>1018.3456906666667</c:v>
                </c:pt>
                <c:pt idx="1973">
                  <c:v>1019.3456906666667</c:v>
                </c:pt>
                <c:pt idx="1974">
                  <c:v>1019.3456906666667</c:v>
                </c:pt>
                <c:pt idx="1975">
                  <c:v>1020.3456906666667</c:v>
                </c:pt>
                <c:pt idx="1976">
                  <c:v>1020.3456906666667</c:v>
                </c:pt>
                <c:pt idx="1977">
                  <c:v>1021.3456906666667</c:v>
                </c:pt>
                <c:pt idx="1978">
                  <c:v>1021.3456906666667</c:v>
                </c:pt>
                <c:pt idx="1979">
                  <c:v>1022.3456906666667</c:v>
                </c:pt>
                <c:pt idx="1980">
                  <c:v>1022.3456906666667</c:v>
                </c:pt>
                <c:pt idx="1981">
                  <c:v>1023.3456906666667</c:v>
                </c:pt>
                <c:pt idx="1982">
                  <c:v>1023.3456906666667</c:v>
                </c:pt>
                <c:pt idx="1983">
                  <c:v>1024.3456906666665</c:v>
                </c:pt>
                <c:pt idx="1984">
                  <c:v>1024.3456906666665</c:v>
                </c:pt>
                <c:pt idx="1985">
                  <c:v>1025.3456906666665</c:v>
                </c:pt>
                <c:pt idx="1986">
                  <c:v>1025.3456906666665</c:v>
                </c:pt>
                <c:pt idx="1987">
                  <c:v>1026.3456906666665</c:v>
                </c:pt>
                <c:pt idx="1988">
                  <c:v>1026.3456906666665</c:v>
                </c:pt>
                <c:pt idx="1989">
                  <c:v>1027.3456906666665</c:v>
                </c:pt>
                <c:pt idx="1990">
                  <c:v>1027.3456906666665</c:v>
                </c:pt>
                <c:pt idx="1991">
                  <c:v>1028.3456906666665</c:v>
                </c:pt>
                <c:pt idx="1992">
                  <c:v>1028.3456906666665</c:v>
                </c:pt>
                <c:pt idx="1993">
                  <c:v>1029.3456906666665</c:v>
                </c:pt>
                <c:pt idx="1994">
                  <c:v>1029.3456906666665</c:v>
                </c:pt>
                <c:pt idx="1995">
                  <c:v>1030.3456906666665</c:v>
                </c:pt>
                <c:pt idx="1996">
                  <c:v>1030.3456906666665</c:v>
                </c:pt>
                <c:pt idx="1997">
                  <c:v>1031.3456906666665</c:v>
                </c:pt>
                <c:pt idx="1998">
                  <c:v>1031.3456906666665</c:v>
                </c:pt>
                <c:pt idx="1999">
                  <c:v>1032.3456906666665</c:v>
                </c:pt>
                <c:pt idx="2000">
                  <c:v>1032.3456906666665</c:v>
                </c:pt>
                <c:pt idx="2001">
                  <c:v>1033.3456906666665</c:v>
                </c:pt>
                <c:pt idx="2002">
                  <c:v>1033.3456906666665</c:v>
                </c:pt>
                <c:pt idx="2003">
                  <c:v>1034.3456906666665</c:v>
                </c:pt>
                <c:pt idx="2004">
                  <c:v>1034.3456906666665</c:v>
                </c:pt>
                <c:pt idx="2005">
                  <c:v>1035.3456906666665</c:v>
                </c:pt>
                <c:pt idx="2006">
                  <c:v>1035.3456906666665</c:v>
                </c:pt>
                <c:pt idx="2007">
                  <c:v>1036.3456906666665</c:v>
                </c:pt>
                <c:pt idx="2008">
                  <c:v>1036.3456906666665</c:v>
                </c:pt>
                <c:pt idx="2009">
                  <c:v>1037.3456906666665</c:v>
                </c:pt>
                <c:pt idx="2010">
                  <c:v>1037.3456906666665</c:v>
                </c:pt>
                <c:pt idx="2011">
                  <c:v>1038.3456906666665</c:v>
                </c:pt>
                <c:pt idx="2012">
                  <c:v>1038.3456906666665</c:v>
                </c:pt>
                <c:pt idx="2013">
                  <c:v>1039.3456906666665</c:v>
                </c:pt>
                <c:pt idx="2014">
                  <c:v>1039.3456906666665</c:v>
                </c:pt>
                <c:pt idx="2015">
                  <c:v>1040.3456906666665</c:v>
                </c:pt>
                <c:pt idx="2016">
                  <c:v>1040.3456906666665</c:v>
                </c:pt>
                <c:pt idx="2017">
                  <c:v>1041.3456906666665</c:v>
                </c:pt>
                <c:pt idx="2018">
                  <c:v>1041.3456906666665</c:v>
                </c:pt>
                <c:pt idx="2019">
                  <c:v>1042.3456906666665</c:v>
                </c:pt>
                <c:pt idx="2020">
                  <c:v>1042.3456906666665</c:v>
                </c:pt>
                <c:pt idx="2021">
                  <c:v>1043.3456906666665</c:v>
                </c:pt>
                <c:pt idx="2022">
                  <c:v>1043.3456906666665</c:v>
                </c:pt>
                <c:pt idx="2023">
                  <c:v>1044.3456906666665</c:v>
                </c:pt>
                <c:pt idx="2024">
                  <c:v>1044.3456906666665</c:v>
                </c:pt>
                <c:pt idx="2025">
                  <c:v>1045.3456906666665</c:v>
                </c:pt>
                <c:pt idx="2026">
                  <c:v>1045.3456906666665</c:v>
                </c:pt>
                <c:pt idx="2027">
                  <c:v>1046.3456906666665</c:v>
                </c:pt>
                <c:pt idx="2028">
                  <c:v>1046.3456906666665</c:v>
                </c:pt>
                <c:pt idx="2029">
                  <c:v>1047.3456906666665</c:v>
                </c:pt>
                <c:pt idx="2030">
                  <c:v>1047.3456906666665</c:v>
                </c:pt>
                <c:pt idx="2031">
                  <c:v>1048.3456906666665</c:v>
                </c:pt>
                <c:pt idx="2032">
                  <c:v>1048.3456906666665</c:v>
                </c:pt>
                <c:pt idx="2033">
                  <c:v>1049.3456906666665</c:v>
                </c:pt>
                <c:pt idx="2034">
                  <c:v>1049.3456906666665</c:v>
                </c:pt>
                <c:pt idx="2035">
                  <c:v>1050.3456906666665</c:v>
                </c:pt>
                <c:pt idx="2036">
                  <c:v>1050.3456906666665</c:v>
                </c:pt>
                <c:pt idx="2037">
                  <c:v>1051.3456906666665</c:v>
                </c:pt>
                <c:pt idx="2038">
                  <c:v>1051.3456906666665</c:v>
                </c:pt>
                <c:pt idx="2039">
                  <c:v>1052.3456906666665</c:v>
                </c:pt>
                <c:pt idx="2040">
                  <c:v>1052.3456906666665</c:v>
                </c:pt>
                <c:pt idx="2041">
                  <c:v>1053.3456906666665</c:v>
                </c:pt>
                <c:pt idx="2042">
                  <c:v>1053.3456906666665</c:v>
                </c:pt>
                <c:pt idx="2043">
                  <c:v>1054.3456906666665</c:v>
                </c:pt>
                <c:pt idx="2044">
                  <c:v>1054.3456906666665</c:v>
                </c:pt>
                <c:pt idx="2045">
                  <c:v>1055.3456906666665</c:v>
                </c:pt>
                <c:pt idx="2046">
                  <c:v>1055.3456906666665</c:v>
                </c:pt>
                <c:pt idx="2047">
                  <c:v>1056.3456906666665</c:v>
                </c:pt>
                <c:pt idx="2048">
                  <c:v>1056.3456906666665</c:v>
                </c:pt>
                <c:pt idx="2049">
                  <c:v>1057.3456906666665</c:v>
                </c:pt>
                <c:pt idx="2050">
                  <c:v>1057.3456906666665</c:v>
                </c:pt>
                <c:pt idx="2051">
                  <c:v>1058.3456906666665</c:v>
                </c:pt>
                <c:pt idx="2052">
                  <c:v>1058.3456906666665</c:v>
                </c:pt>
                <c:pt idx="2053">
                  <c:v>1059.3456906666665</c:v>
                </c:pt>
                <c:pt idx="2054">
                  <c:v>1059.3456906666665</c:v>
                </c:pt>
                <c:pt idx="2055">
                  <c:v>1060.3456906666665</c:v>
                </c:pt>
                <c:pt idx="2056">
                  <c:v>1060.3456906666665</c:v>
                </c:pt>
                <c:pt idx="2057">
                  <c:v>1061.3456906666665</c:v>
                </c:pt>
                <c:pt idx="2058">
                  <c:v>1061.3456906666665</c:v>
                </c:pt>
                <c:pt idx="2059">
                  <c:v>1062.3456906666665</c:v>
                </c:pt>
                <c:pt idx="2060">
                  <c:v>1062.3456906666665</c:v>
                </c:pt>
                <c:pt idx="2061">
                  <c:v>1063.3456906666665</c:v>
                </c:pt>
                <c:pt idx="2062">
                  <c:v>1063.3456906666665</c:v>
                </c:pt>
                <c:pt idx="2063">
                  <c:v>1064.3456906666665</c:v>
                </c:pt>
                <c:pt idx="2064">
                  <c:v>1064.3456906666665</c:v>
                </c:pt>
                <c:pt idx="2065">
                  <c:v>1065.3456906666665</c:v>
                </c:pt>
                <c:pt idx="2066">
                  <c:v>1065.3456906666665</c:v>
                </c:pt>
                <c:pt idx="2067">
                  <c:v>1066.3456906666665</c:v>
                </c:pt>
                <c:pt idx="2068">
                  <c:v>1066.3456906666665</c:v>
                </c:pt>
                <c:pt idx="2069">
                  <c:v>1067.3456906666665</c:v>
                </c:pt>
                <c:pt idx="2070">
                  <c:v>1067.3456906666665</c:v>
                </c:pt>
                <c:pt idx="2071">
                  <c:v>1068.3456906666665</c:v>
                </c:pt>
                <c:pt idx="2072">
                  <c:v>1068.3456906666665</c:v>
                </c:pt>
                <c:pt idx="2073">
                  <c:v>1069.3456906666665</c:v>
                </c:pt>
                <c:pt idx="2074">
                  <c:v>1069.3456906666665</c:v>
                </c:pt>
                <c:pt idx="2075">
                  <c:v>1070.3456906666665</c:v>
                </c:pt>
                <c:pt idx="2076">
                  <c:v>1070.3456906666665</c:v>
                </c:pt>
                <c:pt idx="2077">
                  <c:v>1071.3456906666665</c:v>
                </c:pt>
                <c:pt idx="2078">
                  <c:v>1071.3456906666665</c:v>
                </c:pt>
                <c:pt idx="2079">
                  <c:v>1072.3456906666665</c:v>
                </c:pt>
                <c:pt idx="2080">
                  <c:v>1072.3456906666665</c:v>
                </c:pt>
                <c:pt idx="2081">
                  <c:v>1073.3456906666665</c:v>
                </c:pt>
                <c:pt idx="2082">
                  <c:v>1073.3456906666665</c:v>
                </c:pt>
                <c:pt idx="2083">
                  <c:v>1074.3456906666665</c:v>
                </c:pt>
                <c:pt idx="2084">
                  <c:v>1074.3456906666665</c:v>
                </c:pt>
                <c:pt idx="2085">
                  <c:v>1075.3456906666665</c:v>
                </c:pt>
                <c:pt idx="2086">
                  <c:v>1075.3456906666665</c:v>
                </c:pt>
                <c:pt idx="2087">
                  <c:v>1076.3456906666665</c:v>
                </c:pt>
                <c:pt idx="2088">
                  <c:v>1076.3456906666665</c:v>
                </c:pt>
                <c:pt idx="2089">
                  <c:v>1077.3456906666665</c:v>
                </c:pt>
                <c:pt idx="2090">
                  <c:v>1077.3456906666665</c:v>
                </c:pt>
                <c:pt idx="2091">
                  <c:v>1078.3456906666665</c:v>
                </c:pt>
                <c:pt idx="2092">
                  <c:v>1078.3456906666665</c:v>
                </c:pt>
                <c:pt idx="2093">
                  <c:v>1079.3456906666665</c:v>
                </c:pt>
                <c:pt idx="2094">
                  <c:v>1079.3456906666665</c:v>
                </c:pt>
                <c:pt idx="2095">
                  <c:v>1080.3456906666665</c:v>
                </c:pt>
                <c:pt idx="2096">
                  <c:v>1080.3456906666665</c:v>
                </c:pt>
                <c:pt idx="2097">
                  <c:v>1081.3456906666665</c:v>
                </c:pt>
                <c:pt idx="2098">
                  <c:v>1081.3456906666665</c:v>
                </c:pt>
                <c:pt idx="2099">
                  <c:v>1082.3456906666665</c:v>
                </c:pt>
                <c:pt idx="2100">
                  <c:v>1082.3456906666665</c:v>
                </c:pt>
                <c:pt idx="2101">
                  <c:v>1083.3456906666665</c:v>
                </c:pt>
                <c:pt idx="2102">
                  <c:v>1083.3456906666665</c:v>
                </c:pt>
                <c:pt idx="2103">
                  <c:v>1084.3456906666665</c:v>
                </c:pt>
                <c:pt idx="2104">
                  <c:v>1084.3456906666665</c:v>
                </c:pt>
                <c:pt idx="2105">
                  <c:v>1085.3456906666665</c:v>
                </c:pt>
                <c:pt idx="2106">
                  <c:v>1085.3456906666665</c:v>
                </c:pt>
                <c:pt idx="2107">
                  <c:v>1086.3456906666665</c:v>
                </c:pt>
                <c:pt idx="2108">
                  <c:v>1086.3456906666665</c:v>
                </c:pt>
                <c:pt idx="2109">
                  <c:v>1087.3456906666665</c:v>
                </c:pt>
                <c:pt idx="2110">
                  <c:v>1087.3456906666665</c:v>
                </c:pt>
                <c:pt idx="2111">
                  <c:v>1088.3456906666665</c:v>
                </c:pt>
                <c:pt idx="2112">
                  <c:v>1088.3456906666665</c:v>
                </c:pt>
                <c:pt idx="2113">
                  <c:v>1089.3456906666665</c:v>
                </c:pt>
                <c:pt idx="2114">
                  <c:v>1089.3456906666665</c:v>
                </c:pt>
                <c:pt idx="2115">
                  <c:v>1090.3456906666665</c:v>
                </c:pt>
                <c:pt idx="2116">
                  <c:v>1090.3456906666665</c:v>
                </c:pt>
                <c:pt idx="2117">
                  <c:v>1091.3456906666665</c:v>
                </c:pt>
                <c:pt idx="2118">
                  <c:v>1091.3456906666665</c:v>
                </c:pt>
                <c:pt idx="2119">
                  <c:v>1092.3456906666665</c:v>
                </c:pt>
                <c:pt idx="2120">
                  <c:v>1092.3456906666665</c:v>
                </c:pt>
                <c:pt idx="2121">
                  <c:v>1093.3456906666665</c:v>
                </c:pt>
                <c:pt idx="2122">
                  <c:v>1093.3456906666665</c:v>
                </c:pt>
                <c:pt idx="2123">
                  <c:v>1094.3456906666665</c:v>
                </c:pt>
                <c:pt idx="2124">
                  <c:v>1094.3456906666665</c:v>
                </c:pt>
                <c:pt idx="2125">
                  <c:v>1095.3456906666665</c:v>
                </c:pt>
                <c:pt idx="2126">
                  <c:v>1095.3456906666665</c:v>
                </c:pt>
                <c:pt idx="2127">
                  <c:v>1096.3456906666665</c:v>
                </c:pt>
                <c:pt idx="2128">
                  <c:v>1096.3456906666665</c:v>
                </c:pt>
                <c:pt idx="2129">
                  <c:v>1097.3456906666665</c:v>
                </c:pt>
                <c:pt idx="2130">
                  <c:v>1097.3456906666665</c:v>
                </c:pt>
                <c:pt idx="2131">
                  <c:v>1098.3456906666665</c:v>
                </c:pt>
                <c:pt idx="2132">
                  <c:v>1098.3456906666665</c:v>
                </c:pt>
                <c:pt idx="2133">
                  <c:v>1099.3456906666665</c:v>
                </c:pt>
                <c:pt idx="2134">
                  <c:v>1099.3456906666665</c:v>
                </c:pt>
                <c:pt idx="2135">
                  <c:v>1100.3456906666665</c:v>
                </c:pt>
                <c:pt idx="2136">
                  <c:v>1100.3456906666665</c:v>
                </c:pt>
                <c:pt idx="2137">
                  <c:v>1101.3456906666665</c:v>
                </c:pt>
                <c:pt idx="2138">
                  <c:v>1101.3456906666665</c:v>
                </c:pt>
                <c:pt idx="2139">
                  <c:v>1102.3456906666665</c:v>
                </c:pt>
                <c:pt idx="2140">
                  <c:v>1102.3456906666665</c:v>
                </c:pt>
                <c:pt idx="2141">
                  <c:v>1103.3456906666665</c:v>
                </c:pt>
                <c:pt idx="2142">
                  <c:v>1103.3456906666665</c:v>
                </c:pt>
                <c:pt idx="2143">
                  <c:v>1104.3456906666665</c:v>
                </c:pt>
                <c:pt idx="2144">
                  <c:v>1104.3456906666665</c:v>
                </c:pt>
                <c:pt idx="2145">
                  <c:v>1105.3456906666665</c:v>
                </c:pt>
                <c:pt idx="2146">
                  <c:v>1105.3456906666665</c:v>
                </c:pt>
                <c:pt idx="2147">
                  <c:v>1106.3456906666665</c:v>
                </c:pt>
                <c:pt idx="2148">
                  <c:v>1106.3456906666665</c:v>
                </c:pt>
                <c:pt idx="2149">
                  <c:v>1107.3456906666665</c:v>
                </c:pt>
                <c:pt idx="2150">
                  <c:v>1107.3456906666665</c:v>
                </c:pt>
                <c:pt idx="2151">
                  <c:v>1108.3456906666665</c:v>
                </c:pt>
                <c:pt idx="2152">
                  <c:v>1108.3456906666665</c:v>
                </c:pt>
                <c:pt idx="2153">
                  <c:v>1109.3456906666665</c:v>
                </c:pt>
                <c:pt idx="2154">
                  <c:v>1109.3456906666665</c:v>
                </c:pt>
                <c:pt idx="2155">
                  <c:v>1110.3456906666665</c:v>
                </c:pt>
                <c:pt idx="2156">
                  <c:v>1110.3456906666665</c:v>
                </c:pt>
                <c:pt idx="2157">
                  <c:v>1111.3456906666665</c:v>
                </c:pt>
                <c:pt idx="2158">
                  <c:v>1111.3456906666665</c:v>
                </c:pt>
                <c:pt idx="2159">
                  <c:v>1112.3456906666665</c:v>
                </c:pt>
                <c:pt idx="2160">
                  <c:v>1112.3456906666665</c:v>
                </c:pt>
                <c:pt idx="2161">
                  <c:v>1113.3456906666665</c:v>
                </c:pt>
                <c:pt idx="2162">
                  <c:v>1113.3456906666665</c:v>
                </c:pt>
                <c:pt idx="2163">
                  <c:v>1114.3456906666665</c:v>
                </c:pt>
                <c:pt idx="2164">
                  <c:v>1114.3456906666665</c:v>
                </c:pt>
                <c:pt idx="2165">
                  <c:v>1115.3456906666665</c:v>
                </c:pt>
                <c:pt idx="2166">
                  <c:v>1115.3456906666665</c:v>
                </c:pt>
                <c:pt idx="2167">
                  <c:v>1116.3456906666665</c:v>
                </c:pt>
                <c:pt idx="2168">
                  <c:v>1116.3456906666665</c:v>
                </c:pt>
                <c:pt idx="2169">
                  <c:v>1117.3456906666665</c:v>
                </c:pt>
                <c:pt idx="2170">
                  <c:v>1117.3456906666665</c:v>
                </c:pt>
                <c:pt idx="2171">
                  <c:v>1118.3456906666665</c:v>
                </c:pt>
                <c:pt idx="2172">
                  <c:v>1118.3456906666665</c:v>
                </c:pt>
                <c:pt idx="2173">
                  <c:v>1119.3456906666665</c:v>
                </c:pt>
                <c:pt idx="2174">
                  <c:v>1119.3456906666665</c:v>
                </c:pt>
                <c:pt idx="2175">
                  <c:v>1120.3456906666665</c:v>
                </c:pt>
                <c:pt idx="2176">
                  <c:v>1120.3456906666665</c:v>
                </c:pt>
                <c:pt idx="2177">
                  <c:v>1121.3456906666665</c:v>
                </c:pt>
                <c:pt idx="2178">
                  <c:v>1121.3456906666665</c:v>
                </c:pt>
                <c:pt idx="2179">
                  <c:v>1122.3456906666665</c:v>
                </c:pt>
                <c:pt idx="2180">
                  <c:v>1122.3456906666665</c:v>
                </c:pt>
                <c:pt idx="2181">
                  <c:v>1123.3456906666665</c:v>
                </c:pt>
                <c:pt idx="2182">
                  <c:v>1123.3456906666665</c:v>
                </c:pt>
                <c:pt idx="2183">
                  <c:v>1124.3456906666665</c:v>
                </c:pt>
                <c:pt idx="2184">
                  <c:v>1124.3456906666665</c:v>
                </c:pt>
                <c:pt idx="2185">
                  <c:v>1125.3456906666665</c:v>
                </c:pt>
                <c:pt idx="2186">
                  <c:v>1125.3456906666665</c:v>
                </c:pt>
                <c:pt idx="2187">
                  <c:v>1126.3456906666665</c:v>
                </c:pt>
                <c:pt idx="2188">
                  <c:v>1126.3456906666665</c:v>
                </c:pt>
                <c:pt idx="2189">
                  <c:v>1127.3456906666665</c:v>
                </c:pt>
                <c:pt idx="2190">
                  <c:v>1127.3456906666665</c:v>
                </c:pt>
                <c:pt idx="2191">
                  <c:v>1128.3456906666665</c:v>
                </c:pt>
                <c:pt idx="2192">
                  <c:v>1128.3456906666665</c:v>
                </c:pt>
                <c:pt idx="2193">
                  <c:v>1129.3456906666665</c:v>
                </c:pt>
                <c:pt idx="2194">
                  <c:v>1129.3456906666665</c:v>
                </c:pt>
                <c:pt idx="2195">
                  <c:v>1130.3456906666665</c:v>
                </c:pt>
                <c:pt idx="2196">
                  <c:v>1130.3456906666665</c:v>
                </c:pt>
                <c:pt idx="2197">
                  <c:v>1131.3456906666665</c:v>
                </c:pt>
                <c:pt idx="2198">
                  <c:v>1131.3456906666665</c:v>
                </c:pt>
                <c:pt idx="2199">
                  <c:v>1132.3456906666665</c:v>
                </c:pt>
                <c:pt idx="2200">
                  <c:v>1132.3456906666665</c:v>
                </c:pt>
                <c:pt idx="2201">
                  <c:v>1133.3456906666665</c:v>
                </c:pt>
                <c:pt idx="2202">
                  <c:v>1133.3456906666665</c:v>
                </c:pt>
                <c:pt idx="2203">
                  <c:v>1134.3456906666665</c:v>
                </c:pt>
                <c:pt idx="2204">
                  <c:v>1134.3456906666665</c:v>
                </c:pt>
                <c:pt idx="2205">
                  <c:v>1135.3456906666665</c:v>
                </c:pt>
                <c:pt idx="2206">
                  <c:v>1135.3456906666665</c:v>
                </c:pt>
                <c:pt idx="2207">
                  <c:v>1136.3456906666665</c:v>
                </c:pt>
                <c:pt idx="2208">
                  <c:v>1136.3456906666665</c:v>
                </c:pt>
                <c:pt idx="2209">
                  <c:v>1137.3456906666665</c:v>
                </c:pt>
                <c:pt idx="2210">
                  <c:v>1137.3456906666665</c:v>
                </c:pt>
                <c:pt idx="2211">
                  <c:v>1138.3456906666665</c:v>
                </c:pt>
                <c:pt idx="2212">
                  <c:v>1138.3456906666665</c:v>
                </c:pt>
                <c:pt idx="2213">
                  <c:v>1139.3456906666665</c:v>
                </c:pt>
                <c:pt idx="2214">
                  <c:v>1139.3456906666665</c:v>
                </c:pt>
                <c:pt idx="2215">
                  <c:v>1140.3456906666665</c:v>
                </c:pt>
                <c:pt idx="2216">
                  <c:v>1140.3456906666665</c:v>
                </c:pt>
                <c:pt idx="2217">
                  <c:v>1141.3456906666665</c:v>
                </c:pt>
                <c:pt idx="2218">
                  <c:v>1141.3456906666665</c:v>
                </c:pt>
                <c:pt idx="2219">
                  <c:v>1142.3456906666665</c:v>
                </c:pt>
                <c:pt idx="2220">
                  <c:v>1142.3456906666665</c:v>
                </c:pt>
                <c:pt idx="2221">
                  <c:v>1143.3456906666665</c:v>
                </c:pt>
                <c:pt idx="2222">
                  <c:v>1143.3456906666665</c:v>
                </c:pt>
                <c:pt idx="2223">
                  <c:v>1144.3456906666665</c:v>
                </c:pt>
                <c:pt idx="2224">
                  <c:v>1144.3456906666665</c:v>
                </c:pt>
                <c:pt idx="2225">
                  <c:v>1145.3456906666665</c:v>
                </c:pt>
                <c:pt idx="2226">
                  <c:v>1145.3456906666665</c:v>
                </c:pt>
                <c:pt idx="2227">
                  <c:v>1146.3456906666665</c:v>
                </c:pt>
                <c:pt idx="2228">
                  <c:v>1146.3456906666665</c:v>
                </c:pt>
                <c:pt idx="2229">
                  <c:v>1147.3456906666665</c:v>
                </c:pt>
                <c:pt idx="2230">
                  <c:v>1147.3456906666665</c:v>
                </c:pt>
                <c:pt idx="2231">
                  <c:v>1148.3456906666665</c:v>
                </c:pt>
                <c:pt idx="2232">
                  <c:v>1148.3456906666665</c:v>
                </c:pt>
                <c:pt idx="2233">
                  <c:v>1149.3456906666665</c:v>
                </c:pt>
                <c:pt idx="2234">
                  <c:v>1149.3456906666665</c:v>
                </c:pt>
                <c:pt idx="2235">
                  <c:v>1150.3456906666665</c:v>
                </c:pt>
                <c:pt idx="2236">
                  <c:v>1150.3456906666665</c:v>
                </c:pt>
                <c:pt idx="2237">
                  <c:v>1151.3456906666665</c:v>
                </c:pt>
                <c:pt idx="2238">
                  <c:v>1151.3456906666665</c:v>
                </c:pt>
                <c:pt idx="2239">
                  <c:v>1152.3456906666665</c:v>
                </c:pt>
                <c:pt idx="2240">
                  <c:v>1152.3456906666665</c:v>
                </c:pt>
                <c:pt idx="2241">
                  <c:v>1153.3456906666665</c:v>
                </c:pt>
                <c:pt idx="2242">
                  <c:v>1153.3456906666665</c:v>
                </c:pt>
                <c:pt idx="2243">
                  <c:v>1154.3456906666665</c:v>
                </c:pt>
                <c:pt idx="2244">
                  <c:v>1154.3456906666665</c:v>
                </c:pt>
                <c:pt idx="2245">
                  <c:v>1155.3456906666665</c:v>
                </c:pt>
                <c:pt idx="2246">
                  <c:v>1155.3456906666665</c:v>
                </c:pt>
                <c:pt idx="2247">
                  <c:v>1156.3456906666665</c:v>
                </c:pt>
                <c:pt idx="2248">
                  <c:v>1156.3456906666665</c:v>
                </c:pt>
                <c:pt idx="2249">
                  <c:v>1157.3456906666665</c:v>
                </c:pt>
                <c:pt idx="2250">
                  <c:v>1157.3456906666665</c:v>
                </c:pt>
                <c:pt idx="2251">
                  <c:v>1158.3456906666665</c:v>
                </c:pt>
                <c:pt idx="2252">
                  <c:v>1158.3456906666665</c:v>
                </c:pt>
                <c:pt idx="2253">
                  <c:v>1159.3456906666665</c:v>
                </c:pt>
                <c:pt idx="2254">
                  <c:v>1159.3456906666665</c:v>
                </c:pt>
                <c:pt idx="2255">
                  <c:v>1160.3456906666665</c:v>
                </c:pt>
                <c:pt idx="2256">
                  <c:v>1160.3456906666665</c:v>
                </c:pt>
                <c:pt idx="2257">
                  <c:v>1161.3456906666665</c:v>
                </c:pt>
                <c:pt idx="2258">
                  <c:v>1161.3456906666665</c:v>
                </c:pt>
                <c:pt idx="2259">
                  <c:v>1162.3456906666665</c:v>
                </c:pt>
                <c:pt idx="2260">
                  <c:v>1162.3456906666665</c:v>
                </c:pt>
                <c:pt idx="2261">
                  <c:v>1163.3456906666665</c:v>
                </c:pt>
                <c:pt idx="2262">
                  <c:v>1163.3456906666665</c:v>
                </c:pt>
                <c:pt idx="2263">
                  <c:v>1164.3456906666665</c:v>
                </c:pt>
                <c:pt idx="2264">
                  <c:v>1164.3456906666665</c:v>
                </c:pt>
                <c:pt idx="2265">
                  <c:v>1165.3456906666665</c:v>
                </c:pt>
                <c:pt idx="2266">
                  <c:v>1165.3456906666665</c:v>
                </c:pt>
                <c:pt idx="2267">
                  <c:v>1166.3456906666665</c:v>
                </c:pt>
                <c:pt idx="2268">
                  <c:v>1166.3456906666665</c:v>
                </c:pt>
                <c:pt idx="2269">
                  <c:v>1167.3456906666665</c:v>
                </c:pt>
                <c:pt idx="2270">
                  <c:v>1167.3456906666665</c:v>
                </c:pt>
                <c:pt idx="2271">
                  <c:v>1168.3456906666665</c:v>
                </c:pt>
                <c:pt idx="2272">
                  <c:v>1168.3456906666665</c:v>
                </c:pt>
                <c:pt idx="2273">
                  <c:v>1169.3456906666665</c:v>
                </c:pt>
                <c:pt idx="2274">
                  <c:v>1169.3456906666665</c:v>
                </c:pt>
                <c:pt idx="2275">
                  <c:v>1170.3456906666665</c:v>
                </c:pt>
                <c:pt idx="2276">
                  <c:v>1170.3456906666665</c:v>
                </c:pt>
                <c:pt idx="2277">
                  <c:v>1171.3456906666665</c:v>
                </c:pt>
                <c:pt idx="2278">
                  <c:v>1171.3456906666665</c:v>
                </c:pt>
                <c:pt idx="2279">
                  <c:v>1172.3456906666665</c:v>
                </c:pt>
                <c:pt idx="2280">
                  <c:v>1172.3456906666665</c:v>
                </c:pt>
                <c:pt idx="2281">
                  <c:v>1173.3456906666665</c:v>
                </c:pt>
                <c:pt idx="2282">
                  <c:v>1173.3456906666665</c:v>
                </c:pt>
                <c:pt idx="2283">
                  <c:v>1174.3456906666665</c:v>
                </c:pt>
                <c:pt idx="2284">
                  <c:v>1174.3456906666665</c:v>
                </c:pt>
                <c:pt idx="2285">
                  <c:v>1175.3456906666665</c:v>
                </c:pt>
                <c:pt idx="2286">
                  <c:v>1175.3456906666665</c:v>
                </c:pt>
                <c:pt idx="2287">
                  <c:v>1176.3456906666665</c:v>
                </c:pt>
                <c:pt idx="2288">
                  <c:v>1176.3456906666665</c:v>
                </c:pt>
                <c:pt idx="2289">
                  <c:v>1177.3456906666665</c:v>
                </c:pt>
                <c:pt idx="2290">
                  <c:v>1177.3456906666665</c:v>
                </c:pt>
                <c:pt idx="2291">
                  <c:v>1178.3456906666665</c:v>
                </c:pt>
                <c:pt idx="2292">
                  <c:v>1178.3456906666665</c:v>
                </c:pt>
                <c:pt idx="2293">
                  <c:v>1179.3456906666665</c:v>
                </c:pt>
                <c:pt idx="2294">
                  <c:v>1179.3456906666665</c:v>
                </c:pt>
                <c:pt idx="2295">
                  <c:v>1180.3456906666665</c:v>
                </c:pt>
                <c:pt idx="2296">
                  <c:v>1180.3456906666665</c:v>
                </c:pt>
                <c:pt idx="2297">
                  <c:v>1181.3456906666665</c:v>
                </c:pt>
                <c:pt idx="2298">
                  <c:v>1181.3456906666665</c:v>
                </c:pt>
                <c:pt idx="2299">
                  <c:v>1182.3456906666665</c:v>
                </c:pt>
                <c:pt idx="2300">
                  <c:v>1182.3456906666665</c:v>
                </c:pt>
                <c:pt idx="2301">
                  <c:v>1183.3456906666665</c:v>
                </c:pt>
                <c:pt idx="2302">
                  <c:v>1183.3456906666665</c:v>
                </c:pt>
                <c:pt idx="2303">
                  <c:v>1184.3456906666665</c:v>
                </c:pt>
                <c:pt idx="2304">
                  <c:v>1184.3456906666665</c:v>
                </c:pt>
                <c:pt idx="2305">
                  <c:v>1185.3456906666665</c:v>
                </c:pt>
                <c:pt idx="2306">
                  <c:v>1185.3456906666665</c:v>
                </c:pt>
                <c:pt idx="2307">
                  <c:v>1186.3456906666665</c:v>
                </c:pt>
                <c:pt idx="2308">
                  <c:v>1186.3456906666665</c:v>
                </c:pt>
                <c:pt idx="2309">
                  <c:v>1187.3456906666665</c:v>
                </c:pt>
                <c:pt idx="2310">
                  <c:v>1187.3456906666665</c:v>
                </c:pt>
                <c:pt idx="2311">
                  <c:v>1188.3456906666665</c:v>
                </c:pt>
                <c:pt idx="2312">
                  <c:v>1188.3456906666665</c:v>
                </c:pt>
                <c:pt idx="2313">
                  <c:v>1189.3456906666665</c:v>
                </c:pt>
                <c:pt idx="2314">
                  <c:v>1189.3456906666665</c:v>
                </c:pt>
                <c:pt idx="2315">
                  <c:v>1190.3456906666665</c:v>
                </c:pt>
                <c:pt idx="2316">
                  <c:v>1190.3456906666665</c:v>
                </c:pt>
                <c:pt idx="2317">
                  <c:v>1191.3456906666665</c:v>
                </c:pt>
                <c:pt idx="2318">
                  <c:v>1191.3456906666665</c:v>
                </c:pt>
                <c:pt idx="2319">
                  <c:v>1192.3456906666665</c:v>
                </c:pt>
                <c:pt idx="2320">
                  <c:v>1192.3456906666665</c:v>
                </c:pt>
                <c:pt idx="2321">
                  <c:v>1193.3456906666665</c:v>
                </c:pt>
                <c:pt idx="2322">
                  <c:v>1193.3456906666665</c:v>
                </c:pt>
                <c:pt idx="2323">
                  <c:v>1194.3456906666665</c:v>
                </c:pt>
                <c:pt idx="2324">
                  <c:v>1194.3456906666665</c:v>
                </c:pt>
                <c:pt idx="2325">
                  <c:v>1195.3456906666665</c:v>
                </c:pt>
                <c:pt idx="2326">
                  <c:v>1195.3456906666665</c:v>
                </c:pt>
                <c:pt idx="2327">
                  <c:v>1196.3456906666665</c:v>
                </c:pt>
                <c:pt idx="2328">
                  <c:v>1196.3456906666665</c:v>
                </c:pt>
                <c:pt idx="2329">
                  <c:v>1197.3456906666665</c:v>
                </c:pt>
                <c:pt idx="2330">
                  <c:v>1197.3456906666665</c:v>
                </c:pt>
                <c:pt idx="2331">
                  <c:v>1198.3456906666665</c:v>
                </c:pt>
                <c:pt idx="2332">
                  <c:v>1198.3456906666665</c:v>
                </c:pt>
                <c:pt idx="2333">
                  <c:v>1199.3456906666665</c:v>
                </c:pt>
                <c:pt idx="2334">
                  <c:v>1199.3456906666665</c:v>
                </c:pt>
                <c:pt idx="2335">
                  <c:v>1200.3456906666665</c:v>
                </c:pt>
                <c:pt idx="2336">
                  <c:v>1200.3456906666665</c:v>
                </c:pt>
                <c:pt idx="2337">
                  <c:v>1201.3456906666665</c:v>
                </c:pt>
                <c:pt idx="2338">
                  <c:v>1201.3456906666665</c:v>
                </c:pt>
                <c:pt idx="2339">
                  <c:v>1202.3456906666665</c:v>
                </c:pt>
                <c:pt idx="2340">
                  <c:v>1202.3456906666665</c:v>
                </c:pt>
                <c:pt idx="2341">
                  <c:v>1203.3456906666665</c:v>
                </c:pt>
                <c:pt idx="2342">
                  <c:v>1203.3456906666665</c:v>
                </c:pt>
                <c:pt idx="2343">
                  <c:v>1204.3456906666665</c:v>
                </c:pt>
                <c:pt idx="2344">
                  <c:v>1204.3456906666665</c:v>
                </c:pt>
                <c:pt idx="2345">
                  <c:v>1205.3456906666665</c:v>
                </c:pt>
                <c:pt idx="2346">
                  <c:v>1205.3456906666665</c:v>
                </c:pt>
                <c:pt idx="2347">
                  <c:v>1206.3456906666665</c:v>
                </c:pt>
                <c:pt idx="2348">
                  <c:v>1206.3456906666665</c:v>
                </c:pt>
                <c:pt idx="2349">
                  <c:v>1207.3456906666665</c:v>
                </c:pt>
                <c:pt idx="2350">
                  <c:v>1207.3456906666665</c:v>
                </c:pt>
                <c:pt idx="2351">
                  <c:v>1208.3456906666665</c:v>
                </c:pt>
                <c:pt idx="2352">
                  <c:v>1208.3456906666665</c:v>
                </c:pt>
                <c:pt idx="2353">
                  <c:v>1209.3456906666665</c:v>
                </c:pt>
                <c:pt idx="2354">
                  <c:v>1209.3456906666665</c:v>
                </c:pt>
                <c:pt idx="2355">
                  <c:v>1210.3456906666665</c:v>
                </c:pt>
                <c:pt idx="2356">
                  <c:v>1210.3456906666665</c:v>
                </c:pt>
                <c:pt idx="2357">
                  <c:v>1211.3456906666665</c:v>
                </c:pt>
                <c:pt idx="2358">
                  <c:v>1211.3456906666665</c:v>
                </c:pt>
                <c:pt idx="2359">
                  <c:v>1212.3456906666665</c:v>
                </c:pt>
                <c:pt idx="2360">
                  <c:v>1212.3456906666665</c:v>
                </c:pt>
                <c:pt idx="2361">
                  <c:v>1213.3456906666665</c:v>
                </c:pt>
                <c:pt idx="2362">
                  <c:v>1213.3456906666665</c:v>
                </c:pt>
                <c:pt idx="2363">
                  <c:v>1214.3456906666665</c:v>
                </c:pt>
                <c:pt idx="2364">
                  <c:v>1214.3456906666665</c:v>
                </c:pt>
                <c:pt idx="2365">
                  <c:v>1215.3456906666665</c:v>
                </c:pt>
                <c:pt idx="2366">
                  <c:v>1215.3456906666665</c:v>
                </c:pt>
                <c:pt idx="2367">
                  <c:v>1216.3456906666665</c:v>
                </c:pt>
                <c:pt idx="2368">
                  <c:v>1216.3456906666665</c:v>
                </c:pt>
                <c:pt idx="2369">
                  <c:v>1217.3456906666665</c:v>
                </c:pt>
                <c:pt idx="2370">
                  <c:v>1217.3456906666665</c:v>
                </c:pt>
                <c:pt idx="2371">
                  <c:v>1218.3456906666665</c:v>
                </c:pt>
                <c:pt idx="2372">
                  <c:v>1218.3456906666665</c:v>
                </c:pt>
                <c:pt idx="2373">
                  <c:v>1219.3456906666665</c:v>
                </c:pt>
                <c:pt idx="2374">
                  <c:v>1219.3456906666665</c:v>
                </c:pt>
                <c:pt idx="2375">
                  <c:v>1220.3456906666665</c:v>
                </c:pt>
                <c:pt idx="2376">
                  <c:v>1220.3456906666665</c:v>
                </c:pt>
                <c:pt idx="2377">
                  <c:v>1221.3456906666665</c:v>
                </c:pt>
                <c:pt idx="2378">
                  <c:v>1221.3456906666665</c:v>
                </c:pt>
                <c:pt idx="2379">
                  <c:v>1222.3456906666665</c:v>
                </c:pt>
                <c:pt idx="2380">
                  <c:v>1222.3456906666665</c:v>
                </c:pt>
                <c:pt idx="2381">
                  <c:v>1223.3456906666665</c:v>
                </c:pt>
                <c:pt idx="2382">
                  <c:v>1223.3456906666665</c:v>
                </c:pt>
                <c:pt idx="2383">
                  <c:v>1224.3456906666665</c:v>
                </c:pt>
                <c:pt idx="2384">
                  <c:v>1224.3456906666665</c:v>
                </c:pt>
                <c:pt idx="2385">
                  <c:v>1225.3456906666665</c:v>
                </c:pt>
                <c:pt idx="2386">
                  <c:v>1225.3456906666665</c:v>
                </c:pt>
                <c:pt idx="2387">
                  <c:v>1226.3456906666665</c:v>
                </c:pt>
                <c:pt idx="2388">
                  <c:v>1226.3456906666665</c:v>
                </c:pt>
                <c:pt idx="2389">
                  <c:v>1227.3456906666665</c:v>
                </c:pt>
                <c:pt idx="2390">
                  <c:v>1227.3456906666665</c:v>
                </c:pt>
                <c:pt idx="2391">
                  <c:v>1228.3456906666665</c:v>
                </c:pt>
                <c:pt idx="2392">
                  <c:v>1228.3456906666665</c:v>
                </c:pt>
                <c:pt idx="2393">
                  <c:v>1229.3456906666665</c:v>
                </c:pt>
                <c:pt idx="2394">
                  <c:v>1229.3456906666665</c:v>
                </c:pt>
                <c:pt idx="2395">
                  <c:v>1230.3456906666665</c:v>
                </c:pt>
                <c:pt idx="2396">
                  <c:v>1230.3456906666665</c:v>
                </c:pt>
                <c:pt idx="2397">
                  <c:v>1231.3456906666665</c:v>
                </c:pt>
                <c:pt idx="2398">
                  <c:v>1231.3456906666665</c:v>
                </c:pt>
                <c:pt idx="2399">
                  <c:v>1232.3456906666665</c:v>
                </c:pt>
                <c:pt idx="2400">
                  <c:v>1232.3456906666665</c:v>
                </c:pt>
                <c:pt idx="2401">
                  <c:v>1233.3456906666665</c:v>
                </c:pt>
                <c:pt idx="2402">
                  <c:v>1233.3456906666665</c:v>
                </c:pt>
                <c:pt idx="2403">
                  <c:v>1234.3456906666665</c:v>
                </c:pt>
                <c:pt idx="2404">
                  <c:v>1234.3456906666665</c:v>
                </c:pt>
                <c:pt idx="2405">
                  <c:v>1235.3456906666665</c:v>
                </c:pt>
                <c:pt idx="2406">
                  <c:v>1235.3456906666665</c:v>
                </c:pt>
                <c:pt idx="2407">
                  <c:v>1236.3456906666665</c:v>
                </c:pt>
                <c:pt idx="2408">
                  <c:v>1236.3456906666665</c:v>
                </c:pt>
                <c:pt idx="2409">
                  <c:v>1237.3456906666665</c:v>
                </c:pt>
                <c:pt idx="2410">
                  <c:v>1237.3456906666665</c:v>
                </c:pt>
                <c:pt idx="2411">
                  <c:v>1238.3456906666665</c:v>
                </c:pt>
                <c:pt idx="2412">
                  <c:v>1238.3456906666665</c:v>
                </c:pt>
                <c:pt idx="2413">
                  <c:v>1239.3456906666665</c:v>
                </c:pt>
                <c:pt idx="2414">
                  <c:v>1239.3456906666665</c:v>
                </c:pt>
                <c:pt idx="2415">
                  <c:v>1240.3456906666665</c:v>
                </c:pt>
                <c:pt idx="2416">
                  <c:v>1240.3456906666665</c:v>
                </c:pt>
                <c:pt idx="2417">
                  <c:v>1241.3456906666665</c:v>
                </c:pt>
                <c:pt idx="2418">
                  <c:v>1241.3456906666665</c:v>
                </c:pt>
                <c:pt idx="2419">
                  <c:v>1242.3456906666665</c:v>
                </c:pt>
                <c:pt idx="2420">
                  <c:v>1242.3456906666665</c:v>
                </c:pt>
                <c:pt idx="2421">
                  <c:v>1243.3456906666665</c:v>
                </c:pt>
                <c:pt idx="2422">
                  <c:v>1243.3456906666665</c:v>
                </c:pt>
                <c:pt idx="2423">
                  <c:v>1244.3456906666665</c:v>
                </c:pt>
                <c:pt idx="2424">
                  <c:v>1244.3456906666665</c:v>
                </c:pt>
                <c:pt idx="2425">
                  <c:v>1245.3456906666665</c:v>
                </c:pt>
                <c:pt idx="2426">
                  <c:v>1245.3456906666665</c:v>
                </c:pt>
                <c:pt idx="2427">
                  <c:v>1246.3456906666665</c:v>
                </c:pt>
                <c:pt idx="2428">
                  <c:v>1246.3456906666665</c:v>
                </c:pt>
                <c:pt idx="2429">
                  <c:v>1247.3456906666665</c:v>
                </c:pt>
                <c:pt idx="2430">
                  <c:v>1247.3456906666665</c:v>
                </c:pt>
                <c:pt idx="2431">
                  <c:v>1248.3456906666665</c:v>
                </c:pt>
                <c:pt idx="2432">
                  <c:v>1248.3456906666665</c:v>
                </c:pt>
                <c:pt idx="2433">
                  <c:v>1249.3456906666665</c:v>
                </c:pt>
                <c:pt idx="2434">
                  <c:v>1249.3456906666665</c:v>
                </c:pt>
                <c:pt idx="2435">
                  <c:v>1250.3456906666665</c:v>
                </c:pt>
                <c:pt idx="2436">
                  <c:v>1250.3456906666665</c:v>
                </c:pt>
                <c:pt idx="2437">
                  <c:v>1251.3456906666665</c:v>
                </c:pt>
                <c:pt idx="2438">
                  <c:v>1251.3456906666665</c:v>
                </c:pt>
                <c:pt idx="2439">
                  <c:v>1252.3456906666665</c:v>
                </c:pt>
                <c:pt idx="2440">
                  <c:v>1252.3456906666665</c:v>
                </c:pt>
                <c:pt idx="2441">
                  <c:v>1253.3456906666665</c:v>
                </c:pt>
                <c:pt idx="2442">
                  <c:v>1253.3456906666665</c:v>
                </c:pt>
                <c:pt idx="2443">
                  <c:v>1254.3456906666665</c:v>
                </c:pt>
                <c:pt idx="2444">
                  <c:v>1254.3456906666665</c:v>
                </c:pt>
                <c:pt idx="2445">
                  <c:v>1255.3456906666665</c:v>
                </c:pt>
                <c:pt idx="2446">
                  <c:v>1255.3456906666665</c:v>
                </c:pt>
                <c:pt idx="2447">
                  <c:v>1256.3456906666665</c:v>
                </c:pt>
                <c:pt idx="2448">
                  <c:v>1256.3456906666665</c:v>
                </c:pt>
                <c:pt idx="2449">
                  <c:v>1257.3456906666665</c:v>
                </c:pt>
                <c:pt idx="2450">
                  <c:v>1257.3456906666665</c:v>
                </c:pt>
                <c:pt idx="2451">
                  <c:v>1258.3456906666665</c:v>
                </c:pt>
                <c:pt idx="2452">
                  <c:v>1258.3456906666665</c:v>
                </c:pt>
                <c:pt idx="2453">
                  <c:v>1259.3456906666665</c:v>
                </c:pt>
                <c:pt idx="2454">
                  <c:v>1259.3456906666665</c:v>
                </c:pt>
                <c:pt idx="2455">
                  <c:v>1260.3456906666665</c:v>
                </c:pt>
                <c:pt idx="2456">
                  <c:v>1260.3456906666665</c:v>
                </c:pt>
                <c:pt idx="2457">
                  <c:v>1261.3456906666665</c:v>
                </c:pt>
                <c:pt idx="2458">
                  <c:v>1261.3456906666665</c:v>
                </c:pt>
                <c:pt idx="2459">
                  <c:v>1262.3456906666665</c:v>
                </c:pt>
                <c:pt idx="2460">
                  <c:v>1262.3456906666665</c:v>
                </c:pt>
                <c:pt idx="2461">
                  <c:v>1263.3456906666665</c:v>
                </c:pt>
                <c:pt idx="2462">
                  <c:v>1263.3456906666665</c:v>
                </c:pt>
                <c:pt idx="2463">
                  <c:v>1264.3456906666665</c:v>
                </c:pt>
                <c:pt idx="2464">
                  <c:v>1264.3456906666665</c:v>
                </c:pt>
                <c:pt idx="2465">
                  <c:v>1265.3456906666665</c:v>
                </c:pt>
                <c:pt idx="2466">
                  <c:v>1265.3456906666665</c:v>
                </c:pt>
                <c:pt idx="2467">
                  <c:v>1266.3456906666665</c:v>
                </c:pt>
                <c:pt idx="2468">
                  <c:v>1266.3456906666665</c:v>
                </c:pt>
                <c:pt idx="2469">
                  <c:v>1267.3456906666665</c:v>
                </c:pt>
                <c:pt idx="2470">
                  <c:v>1267.3456906666665</c:v>
                </c:pt>
                <c:pt idx="2471">
                  <c:v>1268.3456906666665</c:v>
                </c:pt>
                <c:pt idx="2472">
                  <c:v>1268.3456906666665</c:v>
                </c:pt>
                <c:pt idx="2473">
                  <c:v>1269.3456906666665</c:v>
                </c:pt>
                <c:pt idx="2474">
                  <c:v>1269.3456906666665</c:v>
                </c:pt>
                <c:pt idx="2475">
                  <c:v>1270.3456906666665</c:v>
                </c:pt>
                <c:pt idx="2476">
                  <c:v>1270.3456906666665</c:v>
                </c:pt>
                <c:pt idx="2477">
                  <c:v>1271.3456906666665</c:v>
                </c:pt>
                <c:pt idx="2478">
                  <c:v>1271.3456906666665</c:v>
                </c:pt>
                <c:pt idx="2479">
                  <c:v>1272.3456906666665</c:v>
                </c:pt>
                <c:pt idx="2480">
                  <c:v>1272.3456906666665</c:v>
                </c:pt>
                <c:pt idx="2481">
                  <c:v>1273.3456906666665</c:v>
                </c:pt>
                <c:pt idx="2482">
                  <c:v>1273.3456906666665</c:v>
                </c:pt>
                <c:pt idx="2483">
                  <c:v>1274.3456906666665</c:v>
                </c:pt>
                <c:pt idx="2484">
                  <c:v>1274.3456906666665</c:v>
                </c:pt>
                <c:pt idx="2485">
                  <c:v>1275.3456906666665</c:v>
                </c:pt>
                <c:pt idx="2486">
                  <c:v>1275.3456906666665</c:v>
                </c:pt>
                <c:pt idx="2487">
                  <c:v>1276.3456906666665</c:v>
                </c:pt>
                <c:pt idx="2488">
                  <c:v>1276.3456906666665</c:v>
                </c:pt>
                <c:pt idx="2489">
                  <c:v>1277.3456906666665</c:v>
                </c:pt>
                <c:pt idx="2490">
                  <c:v>1277.3456906666665</c:v>
                </c:pt>
                <c:pt idx="2491">
                  <c:v>1278.3456906666665</c:v>
                </c:pt>
                <c:pt idx="2492">
                  <c:v>1278.3456906666665</c:v>
                </c:pt>
                <c:pt idx="2493">
                  <c:v>1279.3456906666665</c:v>
                </c:pt>
                <c:pt idx="2494">
                  <c:v>1279.3456906666665</c:v>
                </c:pt>
                <c:pt idx="2495">
                  <c:v>1280.3456906666665</c:v>
                </c:pt>
                <c:pt idx="2496">
                  <c:v>1280.3456906666665</c:v>
                </c:pt>
                <c:pt idx="2497">
                  <c:v>1281.3456906666665</c:v>
                </c:pt>
                <c:pt idx="2498">
                  <c:v>1281.3456906666665</c:v>
                </c:pt>
                <c:pt idx="2499">
                  <c:v>1282.3456906666665</c:v>
                </c:pt>
                <c:pt idx="2500">
                  <c:v>1282.3456906666665</c:v>
                </c:pt>
                <c:pt idx="2501">
                  <c:v>1283.3456906666665</c:v>
                </c:pt>
                <c:pt idx="2502">
                  <c:v>1283.3456906666665</c:v>
                </c:pt>
                <c:pt idx="2503">
                  <c:v>1284.3456906666665</c:v>
                </c:pt>
                <c:pt idx="2504">
                  <c:v>1284.3456906666665</c:v>
                </c:pt>
                <c:pt idx="2505">
                  <c:v>1285.3456906666665</c:v>
                </c:pt>
                <c:pt idx="2506">
                  <c:v>1285.3456906666665</c:v>
                </c:pt>
                <c:pt idx="2507">
                  <c:v>1286.3456906666665</c:v>
                </c:pt>
                <c:pt idx="2508">
                  <c:v>1286.3456906666665</c:v>
                </c:pt>
                <c:pt idx="2509">
                  <c:v>1287.3456906666665</c:v>
                </c:pt>
                <c:pt idx="2510">
                  <c:v>1287.3456906666665</c:v>
                </c:pt>
                <c:pt idx="2511">
                  <c:v>1288.3456906666665</c:v>
                </c:pt>
                <c:pt idx="2512">
                  <c:v>1288.3456906666665</c:v>
                </c:pt>
                <c:pt idx="2513">
                  <c:v>1289.3456906666665</c:v>
                </c:pt>
                <c:pt idx="2514">
                  <c:v>1289.3456906666665</c:v>
                </c:pt>
                <c:pt idx="2515">
                  <c:v>1290.3456906666665</c:v>
                </c:pt>
                <c:pt idx="2516">
                  <c:v>1290.3456906666665</c:v>
                </c:pt>
                <c:pt idx="2517">
                  <c:v>1291.3456906666665</c:v>
                </c:pt>
                <c:pt idx="2518">
                  <c:v>1291.3456906666665</c:v>
                </c:pt>
                <c:pt idx="2519">
                  <c:v>1292.3456906666665</c:v>
                </c:pt>
                <c:pt idx="2520">
                  <c:v>1292.3456906666665</c:v>
                </c:pt>
                <c:pt idx="2521">
                  <c:v>1293.3456906666665</c:v>
                </c:pt>
                <c:pt idx="2522">
                  <c:v>1293.3456906666665</c:v>
                </c:pt>
                <c:pt idx="2523">
                  <c:v>1294.3456906666665</c:v>
                </c:pt>
                <c:pt idx="2524">
                  <c:v>1294.3456906666665</c:v>
                </c:pt>
                <c:pt idx="2525">
                  <c:v>1295.3456906666665</c:v>
                </c:pt>
                <c:pt idx="2526">
                  <c:v>1295.3456906666665</c:v>
                </c:pt>
                <c:pt idx="2527">
                  <c:v>1296.3456906666665</c:v>
                </c:pt>
                <c:pt idx="2528">
                  <c:v>1296.3456906666665</c:v>
                </c:pt>
                <c:pt idx="2529">
                  <c:v>1297.3456906666665</c:v>
                </c:pt>
                <c:pt idx="2530">
                  <c:v>1297.3456906666665</c:v>
                </c:pt>
                <c:pt idx="2531">
                  <c:v>1298.3456906666665</c:v>
                </c:pt>
                <c:pt idx="2532">
                  <c:v>1298.3456906666665</c:v>
                </c:pt>
                <c:pt idx="2533">
                  <c:v>1299.3456906666665</c:v>
                </c:pt>
                <c:pt idx="2534">
                  <c:v>1299.3456906666665</c:v>
                </c:pt>
                <c:pt idx="2535">
                  <c:v>1300.3456906666665</c:v>
                </c:pt>
                <c:pt idx="2536">
                  <c:v>1300.3456906666665</c:v>
                </c:pt>
                <c:pt idx="2537">
                  <c:v>1301.3456906666665</c:v>
                </c:pt>
                <c:pt idx="2538">
                  <c:v>1301.3456906666665</c:v>
                </c:pt>
                <c:pt idx="2539">
                  <c:v>1302.3456906666665</c:v>
                </c:pt>
                <c:pt idx="2540">
                  <c:v>1302.3456906666665</c:v>
                </c:pt>
                <c:pt idx="2541">
                  <c:v>1303.3456906666665</c:v>
                </c:pt>
                <c:pt idx="2542">
                  <c:v>1303.3456906666665</c:v>
                </c:pt>
                <c:pt idx="2543">
                  <c:v>1304.3456906666665</c:v>
                </c:pt>
                <c:pt idx="2544">
                  <c:v>1304.3456906666665</c:v>
                </c:pt>
                <c:pt idx="2545">
                  <c:v>1305.3456906666665</c:v>
                </c:pt>
                <c:pt idx="2546">
                  <c:v>1305.3456906666665</c:v>
                </c:pt>
                <c:pt idx="2547">
                  <c:v>1306.3456906666665</c:v>
                </c:pt>
                <c:pt idx="2548">
                  <c:v>1306.3456906666665</c:v>
                </c:pt>
                <c:pt idx="2549">
                  <c:v>1307.3456906666665</c:v>
                </c:pt>
                <c:pt idx="2550">
                  <c:v>1307.3456906666665</c:v>
                </c:pt>
                <c:pt idx="2551">
                  <c:v>1308.3456906666665</c:v>
                </c:pt>
                <c:pt idx="2552">
                  <c:v>1308.3456906666665</c:v>
                </c:pt>
                <c:pt idx="2553">
                  <c:v>1309.3456906666665</c:v>
                </c:pt>
                <c:pt idx="2554">
                  <c:v>1309.3456906666665</c:v>
                </c:pt>
                <c:pt idx="2555">
                  <c:v>1310.3456906666665</c:v>
                </c:pt>
                <c:pt idx="2556">
                  <c:v>1310.3456906666665</c:v>
                </c:pt>
                <c:pt idx="2557">
                  <c:v>1311.3456906666665</c:v>
                </c:pt>
                <c:pt idx="2558">
                  <c:v>1311.3456906666665</c:v>
                </c:pt>
                <c:pt idx="2559">
                  <c:v>1312.3456906666665</c:v>
                </c:pt>
                <c:pt idx="2560">
                  <c:v>1312.3456906666665</c:v>
                </c:pt>
                <c:pt idx="2561">
                  <c:v>1313.3456906666665</c:v>
                </c:pt>
                <c:pt idx="2562">
                  <c:v>1313.3456906666665</c:v>
                </c:pt>
                <c:pt idx="2563">
                  <c:v>1314.3456906666665</c:v>
                </c:pt>
                <c:pt idx="2564">
                  <c:v>1314.3456906666665</c:v>
                </c:pt>
                <c:pt idx="2565">
                  <c:v>1315.3456906666665</c:v>
                </c:pt>
                <c:pt idx="2566">
                  <c:v>1315.3456906666665</c:v>
                </c:pt>
                <c:pt idx="2567">
                  <c:v>1316.3456906666665</c:v>
                </c:pt>
                <c:pt idx="2568">
                  <c:v>1316.3456906666665</c:v>
                </c:pt>
                <c:pt idx="2569">
                  <c:v>1317.3456906666665</c:v>
                </c:pt>
                <c:pt idx="2570">
                  <c:v>1317.3456906666665</c:v>
                </c:pt>
                <c:pt idx="2571">
                  <c:v>1318.3456906666665</c:v>
                </c:pt>
                <c:pt idx="2572">
                  <c:v>1318.3456906666665</c:v>
                </c:pt>
                <c:pt idx="2573">
                  <c:v>1319.3456906666665</c:v>
                </c:pt>
                <c:pt idx="2574">
                  <c:v>1319.3456906666665</c:v>
                </c:pt>
                <c:pt idx="2575">
                  <c:v>1320.3456906666665</c:v>
                </c:pt>
                <c:pt idx="2576">
                  <c:v>1320.3456906666665</c:v>
                </c:pt>
                <c:pt idx="2577">
                  <c:v>1321.3456906666665</c:v>
                </c:pt>
                <c:pt idx="2578">
                  <c:v>1321.3456906666665</c:v>
                </c:pt>
                <c:pt idx="2579">
                  <c:v>1322.3456906666665</c:v>
                </c:pt>
                <c:pt idx="2580">
                  <c:v>1322.3456906666665</c:v>
                </c:pt>
                <c:pt idx="2581">
                  <c:v>1323.3456906666665</c:v>
                </c:pt>
                <c:pt idx="2582">
                  <c:v>1323.3456906666665</c:v>
                </c:pt>
                <c:pt idx="2583">
                  <c:v>1324.3456906666665</c:v>
                </c:pt>
                <c:pt idx="2584">
                  <c:v>1324.3456906666665</c:v>
                </c:pt>
                <c:pt idx="2585">
                  <c:v>1325.3456906666665</c:v>
                </c:pt>
                <c:pt idx="2586">
                  <c:v>1325.3456906666665</c:v>
                </c:pt>
                <c:pt idx="2587">
                  <c:v>1326.3456906666665</c:v>
                </c:pt>
                <c:pt idx="2588">
                  <c:v>1326.3456906666665</c:v>
                </c:pt>
                <c:pt idx="2589">
                  <c:v>1327.3456906666665</c:v>
                </c:pt>
                <c:pt idx="2590">
                  <c:v>1327.3456906666665</c:v>
                </c:pt>
                <c:pt idx="2591">
                  <c:v>1328.3456906666665</c:v>
                </c:pt>
                <c:pt idx="2592">
                  <c:v>1328.3456906666665</c:v>
                </c:pt>
                <c:pt idx="2593">
                  <c:v>1329.3456906666665</c:v>
                </c:pt>
                <c:pt idx="2594">
                  <c:v>1329.3456906666665</c:v>
                </c:pt>
                <c:pt idx="2595">
                  <c:v>1330.3456906666665</c:v>
                </c:pt>
                <c:pt idx="2596">
                  <c:v>1330.3456906666665</c:v>
                </c:pt>
                <c:pt idx="2597">
                  <c:v>1331.3456906666665</c:v>
                </c:pt>
                <c:pt idx="2598">
                  <c:v>1331.3456906666665</c:v>
                </c:pt>
                <c:pt idx="2599">
                  <c:v>1332.3456906666665</c:v>
                </c:pt>
                <c:pt idx="2600">
                  <c:v>1332.3456906666665</c:v>
                </c:pt>
                <c:pt idx="2601">
                  <c:v>1333.3456906666665</c:v>
                </c:pt>
                <c:pt idx="2602">
                  <c:v>1333.3456906666665</c:v>
                </c:pt>
                <c:pt idx="2603">
                  <c:v>1334.3456906666665</c:v>
                </c:pt>
                <c:pt idx="2604">
                  <c:v>1334.3456906666665</c:v>
                </c:pt>
                <c:pt idx="2605">
                  <c:v>1335.3456906666665</c:v>
                </c:pt>
                <c:pt idx="2606">
                  <c:v>1335.3456906666665</c:v>
                </c:pt>
                <c:pt idx="2607">
                  <c:v>1336.3456906666665</c:v>
                </c:pt>
                <c:pt idx="2608">
                  <c:v>1336.3456906666665</c:v>
                </c:pt>
                <c:pt idx="2609">
                  <c:v>1337.3456906666665</c:v>
                </c:pt>
                <c:pt idx="2610">
                  <c:v>1337.3456906666665</c:v>
                </c:pt>
                <c:pt idx="2611">
                  <c:v>1338.3456906666665</c:v>
                </c:pt>
                <c:pt idx="2612">
                  <c:v>1338.3456906666665</c:v>
                </c:pt>
                <c:pt idx="2613">
                  <c:v>1339.3456906666665</c:v>
                </c:pt>
                <c:pt idx="2614">
                  <c:v>1339.3456906666665</c:v>
                </c:pt>
                <c:pt idx="2615">
                  <c:v>1340.3456906666665</c:v>
                </c:pt>
                <c:pt idx="2616">
                  <c:v>1340.3456906666665</c:v>
                </c:pt>
                <c:pt idx="2617">
                  <c:v>1341.3456906666665</c:v>
                </c:pt>
                <c:pt idx="2618">
                  <c:v>1341.3456906666665</c:v>
                </c:pt>
                <c:pt idx="2619">
                  <c:v>1342.3456906666665</c:v>
                </c:pt>
                <c:pt idx="2620">
                  <c:v>1342.3456906666665</c:v>
                </c:pt>
                <c:pt idx="2621">
                  <c:v>1343.3456906666665</c:v>
                </c:pt>
                <c:pt idx="2622">
                  <c:v>1343.3456906666665</c:v>
                </c:pt>
                <c:pt idx="2623">
                  <c:v>1344.3456906666665</c:v>
                </c:pt>
                <c:pt idx="2624">
                  <c:v>1344.3456906666665</c:v>
                </c:pt>
                <c:pt idx="2625">
                  <c:v>1345.3456906666665</c:v>
                </c:pt>
                <c:pt idx="2626">
                  <c:v>1345.3456906666665</c:v>
                </c:pt>
                <c:pt idx="2627">
                  <c:v>1346.3456906666665</c:v>
                </c:pt>
                <c:pt idx="2628">
                  <c:v>1346.3456906666665</c:v>
                </c:pt>
                <c:pt idx="2629">
                  <c:v>1347.3456906666665</c:v>
                </c:pt>
                <c:pt idx="2630">
                  <c:v>1347.3456906666665</c:v>
                </c:pt>
                <c:pt idx="2631">
                  <c:v>1348.3456906666665</c:v>
                </c:pt>
                <c:pt idx="2632">
                  <c:v>1348.3456906666665</c:v>
                </c:pt>
                <c:pt idx="2633">
                  <c:v>1349.3456906666665</c:v>
                </c:pt>
                <c:pt idx="2634">
                  <c:v>1349.3456906666665</c:v>
                </c:pt>
                <c:pt idx="2635">
                  <c:v>1350.3456906666665</c:v>
                </c:pt>
                <c:pt idx="2636">
                  <c:v>1350.3456906666665</c:v>
                </c:pt>
                <c:pt idx="2637">
                  <c:v>1351.3456906666665</c:v>
                </c:pt>
                <c:pt idx="2638">
                  <c:v>1351.3456906666665</c:v>
                </c:pt>
                <c:pt idx="2639">
                  <c:v>1352.3456906666665</c:v>
                </c:pt>
                <c:pt idx="2640">
                  <c:v>1352.3456906666665</c:v>
                </c:pt>
                <c:pt idx="2641">
                  <c:v>1353.3456906666665</c:v>
                </c:pt>
                <c:pt idx="2642">
                  <c:v>1353.3456906666665</c:v>
                </c:pt>
                <c:pt idx="2643">
                  <c:v>1354.3456906666665</c:v>
                </c:pt>
                <c:pt idx="2644">
                  <c:v>1354.3456906666665</c:v>
                </c:pt>
                <c:pt idx="2645">
                  <c:v>1355.3456906666665</c:v>
                </c:pt>
                <c:pt idx="2646">
                  <c:v>1355.3456906666665</c:v>
                </c:pt>
                <c:pt idx="2647">
                  <c:v>1356.3456906666665</c:v>
                </c:pt>
                <c:pt idx="2648">
                  <c:v>1356.3456906666665</c:v>
                </c:pt>
                <c:pt idx="2649">
                  <c:v>1357.3456906666665</c:v>
                </c:pt>
                <c:pt idx="2650">
                  <c:v>1357.3456906666665</c:v>
                </c:pt>
                <c:pt idx="2651">
                  <c:v>1358.3456906666665</c:v>
                </c:pt>
                <c:pt idx="2652">
                  <c:v>1358.3456906666665</c:v>
                </c:pt>
                <c:pt idx="2653">
                  <c:v>1359.3456906666665</c:v>
                </c:pt>
                <c:pt idx="2654">
                  <c:v>1359.3456906666665</c:v>
                </c:pt>
                <c:pt idx="2655">
                  <c:v>1360.3456906666665</c:v>
                </c:pt>
                <c:pt idx="2656">
                  <c:v>1360.3456906666665</c:v>
                </c:pt>
                <c:pt idx="2657">
                  <c:v>1361.3456906666665</c:v>
                </c:pt>
                <c:pt idx="2658">
                  <c:v>1361.3456906666665</c:v>
                </c:pt>
                <c:pt idx="2659">
                  <c:v>1362.3456906666665</c:v>
                </c:pt>
                <c:pt idx="2660">
                  <c:v>1362.3456906666665</c:v>
                </c:pt>
                <c:pt idx="2661">
                  <c:v>1363.3456906666665</c:v>
                </c:pt>
                <c:pt idx="2662">
                  <c:v>1363.3456906666665</c:v>
                </c:pt>
                <c:pt idx="2663">
                  <c:v>1364.3456906666665</c:v>
                </c:pt>
                <c:pt idx="2664">
                  <c:v>1364.3456906666665</c:v>
                </c:pt>
                <c:pt idx="2665">
                  <c:v>1365.3456906666665</c:v>
                </c:pt>
                <c:pt idx="2666">
                  <c:v>1365.3456906666665</c:v>
                </c:pt>
                <c:pt idx="2667">
                  <c:v>1366.3456906666665</c:v>
                </c:pt>
                <c:pt idx="2668">
                  <c:v>1366.3456906666665</c:v>
                </c:pt>
                <c:pt idx="2669">
                  <c:v>1367.3456906666665</c:v>
                </c:pt>
                <c:pt idx="2670">
                  <c:v>1367.3456906666665</c:v>
                </c:pt>
                <c:pt idx="2671">
                  <c:v>1368.3456906666665</c:v>
                </c:pt>
                <c:pt idx="2672">
                  <c:v>1368.3456906666665</c:v>
                </c:pt>
                <c:pt idx="2673">
                  <c:v>1369.3456906666665</c:v>
                </c:pt>
                <c:pt idx="2674">
                  <c:v>1369.3456906666665</c:v>
                </c:pt>
                <c:pt idx="2675">
                  <c:v>1370.3456906666665</c:v>
                </c:pt>
                <c:pt idx="2676">
                  <c:v>1370.3456906666665</c:v>
                </c:pt>
                <c:pt idx="2677">
                  <c:v>1371.3456906666665</c:v>
                </c:pt>
                <c:pt idx="2678">
                  <c:v>1371.3456906666665</c:v>
                </c:pt>
                <c:pt idx="2679">
                  <c:v>1372.3456906666665</c:v>
                </c:pt>
                <c:pt idx="2680">
                  <c:v>1372.3456906666665</c:v>
                </c:pt>
                <c:pt idx="2681">
                  <c:v>1373.3456906666665</c:v>
                </c:pt>
                <c:pt idx="2682">
                  <c:v>1373.3456906666665</c:v>
                </c:pt>
                <c:pt idx="2683">
                  <c:v>1374.3456906666665</c:v>
                </c:pt>
                <c:pt idx="2684">
                  <c:v>1374.3456906666665</c:v>
                </c:pt>
                <c:pt idx="2685">
                  <c:v>1375.3456906666665</c:v>
                </c:pt>
                <c:pt idx="2686">
                  <c:v>1375.3456906666665</c:v>
                </c:pt>
                <c:pt idx="2687">
                  <c:v>1376.3456906666665</c:v>
                </c:pt>
                <c:pt idx="2688">
                  <c:v>1376.3456906666665</c:v>
                </c:pt>
                <c:pt idx="2689">
                  <c:v>1377.3456906666665</c:v>
                </c:pt>
                <c:pt idx="2690">
                  <c:v>1377.3456906666665</c:v>
                </c:pt>
                <c:pt idx="2691">
                  <c:v>1378.3456906666665</c:v>
                </c:pt>
                <c:pt idx="2692">
                  <c:v>1378.3456906666665</c:v>
                </c:pt>
                <c:pt idx="2693">
                  <c:v>1379.3456906666665</c:v>
                </c:pt>
                <c:pt idx="2694">
                  <c:v>1379.3456906666665</c:v>
                </c:pt>
                <c:pt idx="2695">
                  <c:v>1380.3456906666665</c:v>
                </c:pt>
                <c:pt idx="2696">
                  <c:v>1380.3456906666665</c:v>
                </c:pt>
                <c:pt idx="2697">
                  <c:v>1381.3456906666665</c:v>
                </c:pt>
                <c:pt idx="2698">
                  <c:v>1381.3456906666665</c:v>
                </c:pt>
                <c:pt idx="2699">
                  <c:v>1382.3456906666665</c:v>
                </c:pt>
                <c:pt idx="2700">
                  <c:v>1382.3456906666665</c:v>
                </c:pt>
                <c:pt idx="2701">
                  <c:v>1383.3456906666665</c:v>
                </c:pt>
                <c:pt idx="2702">
                  <c:v>1383.3456906666665</c:v>
                </c:pt>
                <c:pt idx="2703">
                  <c:v>1384.3456906666665</c:v>
                </c:pt>
                <c:pt idx="2704">
                  <c:v>1384.3456906666665</c:v>
                </c:pt>
                <c:pt idx="2705">
                  <c:v>1385.3456906666665</c:v>
                </c:pt>
                <c:pt idx="2706">
                  <c:v>1385.3456906666665</c:v>
                </c:pt>
                <c:pt idx="2707">
                  <c:v>1386.3456906666665</c:v>
                </c:pt>
                <c:pt idx="2708">
                  <c:v>1386.3456906666665</c:v>
                </c:pt>
                <c:pt idx="2709">
                  <c:v>1387.3456906666665</c:v>
                </c:pt>
                <c:pt idx="2710">
                  <c:v>1387.3456906666665</c:v>
                </c:pt>
                <c:pt idx="2711">
                  <c:v>1388.3456906666665</c:v>
                </c:pt>
                <c:pt idx="2712">
                  <c:v>1388.3456906666665</c:v>
                </c:pt>
                <c:pt idx="2713">
                  <c:v>1389.3456906666665</c:v>
                </c:pt>
                <c:pt idx="2714">
                  <c:v>1389.3456906666665</c:v>
                </c:pt>
                <c:pt idx="2715">
                  <c:v>1390.3456906666665</c:v>
                </c:pt>
                <c:pt idx="2716">
                  <c:v>1390.3456906666665</c:v>
                </c:pt>
                <c:pt idx="2717">
                  <c:v>1391.3456906666665</c:v>
                </c:pt>
                <c:pt idx="2718">
                  <c:v>1391.3456906666665</c:v>
                </c:pt>
                <c:pt idx="2719">
                  <c:v>1392.3456906666665</c:v>
                </c:pt>
                <c:pt idx="2720">
                  <c:v>1392.3456906666665</c:v>
                </c:pt>
                <c:pt idx="2721">
                  <c:v>1393.3456906666665</c:v>
                </c:pt>
                <c:pt idx="2722">
                  <c:v>1393.3456906666665</c:v>
                </c:pt>
                <c:pt idx="2723">
                  <c:v>1394.3456906666665</c:v>
                </c:pt>
                <c:pt idx="2724">
                  <c:v>1394.3456906666665</c:v>
                </c:pt>
                <c:pt idx="2725">
                  <c:v>1395.3456906666665</c:v>
                </c:pt>
                <c:pt idx="2726">
                  <c:v>1395.3456906666665</c:v>
                </c:pt>
                <c:pt idx="2727">
                  <c:v>1396.3456906666665</c:v>
                </c:pt>
                <c:pt idx="2728">
                  <c:v>1396.3456906666665</c:v>
                </c:pt>
                <c:pt idx="2729">
                  <c:v>1397.3456906666665</c:v>
                </c:pt>
                <c:pt idx="2730">
                  <c:v>1397.3456906666665</c:v>
                </c:pt>
                <c:pt idx="2731">
                  <c:v>1398.3456906666665</c:v>
                </c:pt>
                <c:pt idx="2732">
                  <c:v>1398.3456906666665</c:v>
                </c:pt>
                <c:pt idx="2733">
                  <c:v>1399.3456906666665</c:v>
                </c:pt>
                <c:pt idx="2734">
                  <c:v>1399.3456906666665</c:v>
                </c:pt>
                <c:pt idx="2735">
                  <c:v>1400.3456906666665</c:v>
                </c:pt>
                <c:pt idx="2736">
                  <c:v>1400.3456906666665</c:v>
                </c:pt>
                <c:pt idx="2737">
                  <c:v>1401.3456906666665</c:v>
                </c:pt>
                <c:pt idx="2738">
                  <c:v>1401.3456906666665</c:v>
                </c:pt>
                <c:pt idx="2739">
                  <c:v>1402.3456906666665</c:v>
                </c:pt>
                <c:pt idx="2740">
                  <c:v>1402.3456906666665</c:v>
                </c:pt>
                <c:pt idx="2741">
                  <c:v>1403.3456906666665</c:v>
                </c:pt>
                <c:pt idx="2742">
                  <c:v>1403.3456906666665</c:v>
                </c:pt>
                <c:pt idx="2743">
                  <c:v>1404.3456906666665</c:v>
                </c:pt>
                <c:pt idx="2744">
                  <c:v>1404.3456906666665</c:v>
                </c:pt>
                <c:pt idx="2745">
                  <c:v>1405.3456906666665</c:v>
                </c:pt>
                <c:pt idx="2746">
                  <c:v>1405.3456906666665</c:v>
                </c:pt>
                <c:pt idx="2747">
                  <c:v>1406.3456906666665</c:v>
                </c:pt>
                <c:pt idx="2748">
                  <c:v>1406.3456906666665</c:v>
                </c:pt>
                <c:pt idx="2749">
                  <c:v>1407.3456906666665</c:v>
                </c:pt>
                <c:pt idx="2750">
                  <c:v>1407.3456906666665</c:v>
                </c:pt>
                <c:pt idx="2751">
                  <c:v>1408.3456906666665</c:v>
                </c:pt>
                <c:pt idx="2752">
                  <c:v>1408.3456906666665</c:v>
                </c:pt>
                <c:pt idx="2753">
                  <c:v>1409.3456906666665</c:v>
                </c:pt>
                <c:pt idx="2754">
                  <c:v>1409.3456906666665</c:v>
                </c:pt>
                <c:pt idx="2755">
                  <c:v>1410.3456906666665</c:v>
                </c:pt>
                <c:pt idx="2756">
                  <c:v>1410.3456906666665</c:v>
                </c:pt>
                <c:pt idx="2757">
                  <c:v>1411.3456906666665</c:v>
                </c:pt>
                <c:pt idx="2758">
                  <c:v>1411.3456906666665</c:v>
                </c:pt>
                <c:pt idx="2759">
                  <c:v>1412.3456906666665</c:v>
                </c:pt>
                <c:pt idx="2760">
                  <c:v>1412.3456906666665</c:v>
                </c:pt>
                <c:pt idx="2761">
                  <c:v>1413.3456906666665</c:v>
                </c:pt>
                <c:pt idx="2762">
                  <c:v>1413.3456906666665</c:v>
                </c:pt>
                <c:pt idx="2763">
                  <c:v>1414.3456906666665</c:v>
                </c:pt>
                <c:pt idx="2764">
                  <c:v>1414.3456906666665</c:v>
                </c:pt>
                <c:pt idx="2765">
                  <c:v>1415.3456906666665</c:v>
                </c:pt>
                <c:pt idx="2766">
                  <c:v>1415.3456906666665</c:v>
                </c:pt>
                <c:pt idx="2767">
                  <c:v>1416.3456906666665</c:v>
                </c:pt>
                <c:pt idx="2768">
                  <c:v>1416.3456906666665</c:v>
                </c:pt>
                <c:pt idx="2769">
                  <c:v>1417.3456906666665</c:v>
                </c:pt>
                <c:pt idx="2770">
                  <c:v>1417.3456906666665</c:v>
                </c:pt>
                <c:pt idx="2771">
                  <c:v>1418.3456906666665</c:v>
                </c:pt>
                <c:pt idx="2772">
                  <c:v>1418.3456906666665</c:v>
                </c:pt>
                <c:pt idx="2773">
                  <c:v>1419.3456906666665</c:v>
                </c:pt>
                <c:pt idx="2774">
                  <c:v>1419.3456906666665</c:v>
                </c:pt>
                <c:pt idx="2775">
                  <c:v>1420.3456906666665</c:v>
                </c:pt>
                <c:pt idx="2776">
                  <c:v>1420.3456906666665</c:v>
                </c:pt>
                <c:pt idx="2777">
                  <c:v>1421.3456906666665</c:v>
                </c:pt>
                <c:pt idx="2778">
                  <c:v>1421.3456906666665</c:v>
                </c:pt>
                <c:pt idx="2779">
                  <c:v>1422.3456906666665</c:v>
                </c:pt>
                <c:pt idx="2780">
                  <c:v>1422.3456906666665</c:v>
                </c:pt>
                <c:pt idx="2781">
                  <c:v>1423.3456906666665</c:v>
                </c:pt>
                <c:pt idx="2782">
                  <c:v>1423.3456906666665</c:v>
                </c:pt>
                <c:pt idx="2783">
                  <c:v>1424.3456906666665</c:v>
                </c:pt>
                <c:pt idx="2784">
                  <c:v>1424.3456906666665</c:v>
                </c:pt>
                <c:pt idx="2785">
                  <c:v>1425.3456906666665</c:v>
                </c:pt>
                <c:pt idx="2786">
                  <c:v>1425.3456906666665</c:v>
                </c:pt>
                <c:pt idx="2787">
                  <c:v>1426.3456906666665</c:v>
                </c:pt>
                <c:pt idx="2788">
                  <c:v>1426.3456906666665</c:v>
                </c:pt>
                <c:pt idx="2789">
                  <c:v>1427.3456906666665</c:v>
                </c:pt>
                <c:pt idx="2790">
                  <c:v>1427.3456906666665</c:v>
                </c:pt>
                <c:pt idx="2791">
                  <c:v>1428.3456906666665</c:v>
                </c:pt>
                <c:pt idx="2792">
                  <c:v>1428.3456906666665</c:v>
                </c:pt>
                <c:pt idx="2793">
                  <c:v>1429.3456906666665</c:v>
                </c:pt>
                <c:pt idx="2794">
                  <c:v>1429.3456906666665</c:v>
                </c:pt>
                <c:pt idx="2795">
                  <c:v>1430.3456906666665</c:v>
                </c:pt>
                <c:pt idx="2796">
                  <c:v>1430.3456906666665</c:v>
                </c:pt>
                <c:pt idx="2797">
                  <c:v>1431.3456906666665</c:v>
                </c:pt>
                <c:pt idx="2798">
                  <c:v>1431.3456906666665</c:v>
                </c:pt>
                <c:pt idx="2799">
                  <c:v>1432.3456906666665</c:v>
                </c:pt>
                <c:pt idx="2800">
                  <c:v>1432.3456906666665</c:v>
                </c:pt>
                <c:pt idx="2801">
                  <c:v>1433.3456906666665</c:v>
                </c:pt>
                <c:pt idx="2802">
                  <c:v>1433.3456906666665</c:v>
                </c:pt>
                <c:pt idx="2803">
                  <c:v>1434.3456906666665</c:v>
                </c:pt>
                <c:pt idx="2804">
                  <c:v>1434.3456906666665</c:v>
                </c:pt>
                <c:pt idx="2805">
                  <c:v>1435.3456906666665</c:v>
                </c:pt>
                <c:pt idx="2806">
                  <c:v>1435.3456906666665</c:v>
                </c:pt>
                <c:pt idx="2807">
                  <c:v>1436.3456906666665</c:v>
                </c:pt>
                <c:pt idx="2808">
                  <c:v>1436.3456906666665</c:v>
                </c:pt>
                <c:pt idx="2809">
                  <c:v>1437.3456906666665</c:v>
                </c:pt>
                <c:pt idx="2810">
                  <c:v>1437.3456906666665</c:v>
                </c:pt>
                <c:pt idx="2811">
                  <c:v>1438.3456906666665</c:v>
                </c:pt>
                <c:pt idx="2812">
                  <c:v>1438.3456906666665</c:v>
                </c:pt>
                <c:pt idx="2813">
                  <c:v>1439.3456906666665</c:v>
                </c:pt>
                <c:pt idx="2814">
                  <c:v>1439.3456906666665</c:v>
                </c:pt>
                <c:pt idx="2815">
                  <c:v>1440.3456906666665</c:v>
                </c:pt>
                <c:pt idx="2816">
                  <c:v>1440.3456906666665</c:v>
                </c:pt>
                <c:pt idx="2817">
                  <c:v>1441.3456906666665</c:v>
                </c:pt>
                <c:pt idx="2818">
                  <c:v>1441.3456906666665</c:v>
                </c:pt>
                <c:pt idx="2819">
                  <c:v>1442.3456906666665</c:v>
                </c:pt>
                <c:pt idx="2820">
                  <c:v>1442.3456906666665</c:v>
                </c:pt>
                <c:pt idx="2821">
                  <c:v>1443.3456906666665</c:v>
                </c:pt>
                <c:pt idx="2822">
                  <c:v>1443.3456906666665</c:v>
                </c:pt>
                <c:pt idx="2823">
                  <c:v>1444.3456906666665</c:v>
                </c:pt>
                <c:pt idx="2824">
                  <c:v>1444.3456906666665</c:v>
                </c:pt>
                <c:pt idx="2825">
                  <c:v>1445.3456906666665</c:v>
                </c:pt>
                <c:pt idx="2826">
                  <c:v>1445.3456906666665</c:v>
                </c:pt>
                <c:pt idx="2827">
                  <c:v>1446.3456906666665</c:v>
                </c:pt>
                <c:pt idx="2828">
                  <c:v>1446.3456906666665</c:v>
                </c:pt>
                <c:pt idx="2829">
                  <c:v>1447.3456906666665</c:v>
                </c:pt>
                <c:pt idx="2830">
                  <c:v>1447.3456906666665</c:v>
                </c:pt>
                <c:pt idx="2831">
                  <c:v>1448.3456906666665</c:v>
                </c:pt>
                <c:pt idx="2832">
                  <c:v>1448.3456906666665</c:v>
                </c:pt>
                <c:pt idx="2833">
                  <c:v>1449.3456906666665</c:v>
                </c:pt>
                <c:pt idx="2834">
                  <c:v>1449.3456906666665</c:v>
                </c:pt>
                <c:pt idx="2835">
                  <c:v>1450.3456906666665</c:v>
                </c:pt>
                <c:pt idx="2836">
                  <c:v>1450.3456906666665</c:v>
                </c:pt>
                <c:pt idx="2837">
                  <c:v>1451.3456906666665</c:v>
                </c:pt>
                <c:pt idx="2838">
                  <c:v>1451.3456906666665</c:v>
                </c:pt>
                <c:pt idx="2839">
                  <c:v>1452.3456906666665</c:v>
                </c:pt>
                <c:pt idx="2840">
                  <c:v>1452.3456906666665</c:v>
                </c:pt>
                <c:pt idx="2841">
                  <c:v>1453.3456906666665</c:v>
                </c:pt>
                <c:pt idx="2842">
                  <c:v>1453.3456906666665</c:v>
                </c:pt>
                <c:pt idx="2843">
                  <c:v>1454.3456906666665</c:v>
                </c:pt>
                <c:pt idx="2844">
                  <c:v>1454.3456906666665</c:v>
                </c:pt>
                <c:pt idx="2845">
                  <c:v>1455.3456906666665</c:v>
                </c:pt>
                <c:pt idx="2846">
                  <c:v>1455.3456906666665</c:v>
                </c:pt>
                <c:pt idx="2847">
                  <c:v>1456.3456906666665</c:v>
                </c:pt>
                <c:pt idx="2848">
                  <c:v>1456.3456906666665</c:v>
                </c:pt>
                <c:pt idx="2849">
                  <c:v>1457.3456906666665</c:v>
                </c:pt>
                <c:pt idx="2850">
                  <c:v>1457.3456906666665</c:v>
                </c:pt>
                <c:pt idx="2851">
                  <c:v>1458.3456906666665</c:v>
                </c:pt>
                <c:pt idx="2852">
                  <c:v>1458.3456906666665</c:v>
                </c:pt>
                <c:pt idx="2853">
                  <c:v>1459.3456906666665</c:v>
                </c:pt>
                <c:pt idx="2854">
                  <c:v>1459.3456906666665</c:v>
                </c:pt>
                <c:pt idx="2855">
                  <c:v>1460.3456906666665</c:v>
                </c:pt>
                <c:pt idx="2856">
                  <c:v>1460.3456906666665</c:v>
                </c:pt>
                <c:pt idx="2857">
                  <c:v>1461.3456906666665</c:v>
                </c:pt>
                <c:pt idx="2858">
                  <c:v>1461.3456906666665</c:v>
                </c:pt>
                <c:pt idx="2859">
                  <c:v>1462.3456906666665</c:v>
                </c:pt>
                <c:pt idx="2860">
                  <c:v>1462.3456906666665</c:v>
                </c:pt>
                <c:pt idx="2861">
                  <c:v>1463.3456906666665</c:v>
                </c:pt>
                <c:pt idx="2862">
                  <c:v>1463.3456906666665</c:v>
                </c:pt>
                <c:pt idx="2863">
                  <c:v>1464.3456906666665</c:v>
                </c:pt>
                <c:pt idx="2864">
                  <c:v>1464.3456906666665</c:v>
                </c:pt>
                <c:pt idx="2865">
                  <c:v>1465.3456906666665</c:v>
                </c:pt>
                <c:pt idx="2866">
                  <c:v>1465.3456906666665</c:v>
                </c:pt>
                <c:pt idx="2867">
                  <c:v>1466.3456906666665</c:v>
                </c:pt>
                <c:pt idx="2868">
                  <c:v>1466.3456906666665</c:v>
                </c:pt>
                <c:pt idx="2869">
                  <c:v>1467.3456906666665</c:v>
                </c:pt>
                <c:pt idx="2870">
                  <c:v>1467.3456906666665</c:v>
                </c:pt>
                <c:pt idx="2871">
                  <c:v>1468.3456906666665</c:v>
                </c:pt>
                <c:pt idx="2872">
                  <c:v>1468.3456906666665</c:v>
                </c:pt>
                <c:pt idx="2873">
                  <c:v>1469.3456906666665</c:v>
                </c:pt>
                <c:pt idx="2874">
                  <c:v>1469.3456906666665</c:v>
                </c:pt>
                <c:pt idx="2875">
                  <c:v>1470.3456906666665</c:v>
                </c:pt>
                <c:pt idx="2876">
                  <c:v>1470.3456906666665</c:v>
                </c:pt>
                <c:pt idx="2877">
                  <c:v>1471.3456906666665</c:v>
                </c:pt>
                <c:pt idx="2878">
                  <c:v>1471.3456906666665</c:v>
                </c:pt>
                <c:pt idx="2879">
                  <c:v>1472.3456906666665</c:v>
                </c:pt>
                <c:pt idx="2880">
                  <c:v>1472.3456906666665</c:v>
                </c:pt>
                <c:pt idx="2881">
                  <c:v>1473.3456906666665</c:v>
                </c:pt>
                <c:pt idx="2882">
                  <c:v>1473.3456906666665</c:v>
                </c:pt>
                <c:pt idx="2883">
                  <c:v>1474.3456906666665</c:v>
                </c:pt>
                <c:pt idx="2884">
                  <c:v>1474.3456906666665</c:v>
                </c:pt>
                <c:pt idx="2885">
                  <c:v>1475.3456906666665</c:v>
                </c:pt>
                <c:pt idx="2886">
                  <c:v>1475.3456906666665</c:v>
                </c:pt>
                <c:pt idx="2887">
                  <c:v>1476.3456906666665</c:v>
                </c:pt>
                <c:pt idx="2888">
                  <c:v>1476.3456906666665</c:v>
                </c:pt>
                <c:pt idx="2889">
                  <c:v>1477.3456906666665</c:v>
                </c:pt>
                <c:pt idx="2890">
                  <c:v>1477.3456906666665</c:v>
                </c:pt>
                <c:pt idx="2891">
                  <c:v>1478.3456906666665</c:v>
                </c:pt>
                <c:pt idx="2892">
                  <c:v>1478.3456906666665</c:v>
                </c:pt>
                <c:pt idx="2893">
                  <c:v>1479.3456906666665</c:v>
                </c:pt>
                <c:pt idx="2894">
                  <c:v>1479.3456906666665</c:v>
                </c:pt>
                <c:pt idx="2895">
                  <c:v>1480.3456906666665</c:v>
                </c:pt>
                <c:pt idx="2896">
                  <c:v>1480.3456906666665</c:v>
                </c:pt>
                <c:pt idx="2897">
                  <c:v>1481.3456906666665</c:v>
                </c:pt>
                <c:pt idx="2898">
                  <c:v>1481.3456906666665</c:v>
                </c:pt>
                <c:pt idx="2899">
                  <c:v>1482.3456906666665</c:v>
                </c:pt>
                <c:pt idx="2900">
                  <c:v>1482.3456906666665</c:v>
                </c:pt>
                <c:pt idx="2901">
                  <c:v>1483.3456906666665</c:v>
                </c:pt>
                <c:pt idx="2902">
                  <c:v>1483.3456906666665</c:v>
                </c:pt>
                <c:pt idx="2903">
                  <c:v>1484.3456906666665</c:v>
                </c:pt>
                <c:pt idx="2904">
                  <c:v>1484.3456906666665</c:v>
                </c:pt>
                <c:pt idx="2905">
                  <c:v>1485.3456906666665</c:v>
                </c:pt>
                <c:pt idx="2906">
                  <c:v>1485.3456906666665</c:v>
                </c:pt>
                <c:pt idx="2907">
                  <c:v>1486.3456906666665</c:v>
                </c:pt>
                <c:pt idx="2908">
                  <c:v>1486.3456906666665</c:v>
                </c:pt>
                <c:pt idx="2909">
                  <c:v>1487.3456906666665</c:v>
                </c:pt>
                <c:pt idx="2910">
                  <c:v>1487.3456906666665</c:v>
                </c:pt>
                <c:pt idx="2911">
                  <c:v>1488.3456906666665</c:v>
                </c:pt>
                <c:pt idx="2912">
                  <c:v>1488.3456906666665</c:v>
                </c:pt>
                <c:pt idx="2913">
                  <c:v>1489.3456906666665</c:v>
                </c:pt>
                <c:pt idx="2914">
                  <c:v>1489.3456906666665</c:v>
                </c:pt>
                <c:pt idx="2915">
                  <c:v>1490.3456906666665</c:v>
                </c:pt>
                <c:pt idx="2916">
                  <c:v>1490.3456906666665</c:v>
                </c:pt>
                <c:pt idx="2917">
                  <c:v>1491.3456906666665</c:v>
                </c:pt>
                <c:pt idx="2918">
                  <c:v>1491.3456906666665</c:v>
                </c:pt>
                <c:pt idx="2919">
                  <c:v>1492.3456906666665</c:v>
                </c:pt>
                <c:pt idx="2920">
                  <c:v>1492.3456906666665</c:v>
                </c:pt>
                <c:pt idx="2921">
                  <c:v>1493.3456906666665</c:v>
                </c:pt>
                <c:pt idx="2922">
                  <c:v>1493.3456906666665</c:v>
                </c:pt>
                <c:pt idx="2923">
                  <c:v>1494.3456906666665</c:v>
                </c:pt>
                <c:pt idx="2924">
                  <c:v>1494.3456906666665</c:v>
                </c:pt>
                <c:pt idx="2925">
                  <c:v>1495.3456906666665</c:v>
                </c:pt>
                <c:pt idx="2926">
                  <c:v>1495.3456906666665</c:v>
                </c:pt>
                <c:pt idx="2927">
                  <c:v>1496.3456906666665</c:v>
                </c:pt>
                <c:pt idx="2928">
                  <c:v>1496.3456906666665</c:v>
                </c:pt>
                <c:pt idx="2929">
                  <c:v>1497.3456906666665</c:v>
                </c:pt>
                <c:pt idx="2930">
                  <c:v>1497.3456906666665</c:v>
                </c:pt>
                <c:pt idx="2931">
                  <c:v>1498.3456906666665</c:v>
                </c:pt>
                <c:pt idx="2932">
                  <c:v>1498.3456906666665</c:v>
                </c:pt>
                <c:pt idx="2933">
                  <c:v>1499.3456906666665</c:v>
                </c:pt>
                <c:pt idx="2934">
                  <c:v>1499.3456906666665</c:v>
                </c:pt>
                <c:pt idx="2935">
                  <c:v>1500.3456906666665</c:v>
                </c:pt>
                <c:pt idx="2936">
                  <c:v>1500.3456906666665</c:v>
                </c:pt>
                <c:pt idx="2937">
                  <c:v>1501.3456906666665</c:v>
                </c:pt>
                <c:pt idx="2938">
                  <c:v>1501.3456906666665</c:v>
                </c:pt>
                <c:pt idx="2939">
                  <c:v>1502.3456906666665</c:v>
                </c:pt>
                <c:pt idx="2940">
                  <c:v>1502.3456906666665</c:v>
                </c:pt>
                <c:pt idx="2941">
                  <c:v>1503.3456906666665</c:v>
                </c:pt>
                <c:pt idx="2942">
                  <c:v>1503.3456906666665</c:v>
                </c:pt>
                <c:pt idx="2943">
                  <c:v>1504.3456906666665</c:v>
                </c:pt>
                <c:pt idx="2944">
                  <c:v>1504.3456906666665</c:v>
                </c:pt>
                <c:pt idx="2945">
                  <c:v>1505.3456906666665</c:v>
                </c:pt>
                <c:pt idx="2946">
                  <c:v>1505.3456906666665</c:v>
                </c:pt>
                <c:pt idx="2947">
                  <c:v>1506.3456906666665</c:v>
                </c:pt>
                <c:pt idx="2948">
                  <c:v>1506.3456906666665</c:v>
                </c:pt>
                <c:pt idx="2949">
                  <c:v>1507.3456906666665</c:v>
                </c:pt>
                <c:pt idx="2950">
                  <c:v>1507.3456906666665</c:v>
                </c:pt>
                <c:pt idx="2951">
                  <c:v>1508.3456906666665</c:v>
                </c:pt>
                <c:pt idx="2952">
                  <c:v>1508.3456906666665</c:v>
                </c:pt>
                <c:pt idx="2953">
                  <c:v>1509.3456906666665</c:v>
                </c:pt>
                <c:pt idx="2954">
                  <c:v>1509.3456906666665</c:v>
                </c:pt>
                <c:pt idx="2955">
                  <c:v>1510.3456906666665</c:v>
                </c:pt>
                <c:pt idx="2956">
                  <c:v>1510.3456906666665</c:v>
                </c:pt>
                <c:pt idx="2957">
                  <c:v>1511.3456906666665</c:v>
                </c:pt>
                <c:pt idx="2958">
                  <c:v>1511.3456906666665</c:v>
                </c:pt>
                <c:pt idx="2959">
                  <c:v>1512.3456906666665</c:v>
                </c:pt>
                <c:pt idx="2960">
                  <c:v>1512.3456906666665</c:v>
                </c:pt>
                <c:pt idx="2961">
                  <c:v>1513.3456906666665</c:v>
                </c:pt>
                <c:pt idx="2962">
                  <c:v>1513.3456906666665</c:v>
                </c:pt>
                <c:pt idx="2963">
                  <c:v>1514.3456906666665</c:v>
                </c:pt>
                <c:pt idx="2964">
                  <c:v>1514.3456906666665</c:v>
                </c:pt>
                <c:pt idx="2965">
                  <c:v>1515.3456906666665</c:v>
                </c:pt>
                <c:pt idx="2966">
                  <c:v>1515.3456906666665</c:v>
                </c:pt>
                <c:pt idx="2967">
                  <c:v>1516.3456906666665</c:v>
                </c:pt>
                <c:pt idx="2968">
                  <c:v>1516.3456906666665</c:v>
                </c:pt>
                <c:pt idx="2969">
                  <c:v>1517.3456906666665</c:v>
                </c:pt>
                <c:pt idx="2970">
                  <c:v>1517.3456906666665</c:v>
                </c:pt>
                <c:pt idx="2971">
                  <c:v>1518.3456906666665</c:v>
                </c:pt>
                <c:pt idx="2972">
                  <c:v>1518.3456906666665</c:v>
                </c:pt>
                <c:pt idx="2973">
                  <c:v>1519.3456906666665</c:v>
                </c:pt>
                <c:pt idx="2974">
                  <c:v>1519.3456906666665</c:v>
                </c:pt>
                <c:pt idx="2975">
                  <c:v>1520.3456906666665</c:v>
                </c:pt>
                <c:pt idx="2976">
                  <c:v>1520.3456906666665</c:v>
                </c:pt>
                <c:pt idx="2977">
                  <c:v>1521.3456906666665</c:v>
                </c:pt>
                <c:pt idx="2978">
                  <c:v>1521.3456906666665</c:v>
                </c:pt>
                <c:pt idx="2979">
                  <c:v>1522.3456906666665</c:v>
                </c:pt>
                <c:pt idx="2980">
                  <c:v>1522.3456906666665</c:v>
                </c:pt>
                <c:pt idx="2981">
                  <c:v>1523.3456906666665</c:v>
                </c:pt>
                <c:pt idx="2982">
                  <c:v>1523.3456906666665</c:v>
                </c:pt>
                <c:pt idx="2983">
                  <c:v>1524.3456906666665</c:v>
                </c:pt>
                <c:pt idx="2984">
                  <c:v>1524.3456906666665</c:v>
                </c:pt>
                <c:pt idx="2985">
                  <c:v>1525.3456906666665</c:v>
                </c:pt>
                <c:pt idx="2986">
                  <c:v>1525.3456906666665</c:v>
                </c:pt>
                <c:pt idx="2987">
                  <c:v>1526.3456906666665</c:v>
                </c:pt>
                <c:pt idx="2988">
                  <c:v>1526.3456906666665</c:v>
                </c:pt>
                <c:pt idx="2989">
                  <c:v>1527.3456906666665</c:v>
                </c:pt>
                <c:pt idx="2990">
                  <c:v>1527.3456906666665</c:v>
                </c:pt>
                <c:pt idx="2991">
                  <c:v>1528.3456906666665</c:v>
                </c:pt>
                <c:pt idx="2992">
                  <c:v>1528.3456906666665</c:v>
                </c:pt>
                <c:pt idx="2993">
                  <c:v>1529.3456906666665</c:v>
                </c:pt>
                <c:pt idx="2994">
                  <c:v>1529.3456906666665</c:v>
                </c:pt>
                <c:pt idx="2995">
                  <c:v>1530.3456906666665</c:v>
                </c:pt>
                <c:pt idx="2996">
                  <c:v>1530.3456906666665</c:v>
                </c:pt>
                <c:pt idx="2997">
                  <c:v>1531.3456906666665</c:v>
                </c:pt>
                <c:pt idx="2998">
                  <c:v>1531.3456906666665</c:v>
                </c:pt>
                <c:pt idx="2999">
                  <c:v>1532.3456906666665</c:v>
                </c:pt>
                <c:pt idx="3000">
                  <c:v>1532.3456906666665</c:v>
                </c:pt>
                <c:pt idx="3001">
                  <c:v>1533.3456906666665</c:v>
                </c:pt>
                <c:pt idx="3002">
                  <c:v>1533.3456906666665</c:v>
                </c:pt>
                <c:pt idx="3003">
                  <c:v>1534.3456906666665</c:v>
                </c:pt>
                <c:pt idx="3004">
                  <c:v>1534.3456906666665</c:v>
                </c:pt>
                <c:pt idx="3005">
                  <c:v>1535.3456906666665</c:v>
                </c:pt>
                <c:pt idx="3006">
                  <c:v>1535.3456906666665</c:v>
                </c:pt>
                <c:pt idx="3007">
                  <c:v>1536.3456906666665</c:v>
                </c:pt>
                <c:pt idx="3008">
                  <c:v>1536.3456906666665</c:v>
                </c:pt>
                <c:pt idx="3009">
                  <c:v>1537.3456906666665</c:v>
                </c:pt>
                <c:pt idx="3010">
                  <c:v>1537.3456906666665</c:v>
                </c:pt>
                <c:pt idx="3011">
                  <c:v>1538.3456906666665</c:v>
                </c:pt>
                <c:pt idx="3012">
                  <c:v>1538.3456906666665</c:v>
                </c:pt>
                <c:pt idx="3013">
                  <c:v>1539.3456906666665</c:v>
                </c:pt>
                <c:pt idx="3014">
                  <c:v>1539.3456906666665</c:v>
                </c:pt>
                <c:pt idx="3015">
                  <c:v>1540.3456906666665</c:v>
                </c:pt>
                <c:pt idx="3016">
                  <c:v>1540.3456906666665</c:v>
                </c:pt>
                <c:pt idx="3017">
                  <c:v>1541.3456906666665</c:v>
                </c:pt>
                <c:pt idx="3018">
                  <c:v>1541.3456906666665</c:v>
                </c:pt>
                <c:pt idx="3019">
                  <c:v>1542.3456906666665</c:v>
                </c:pt>
                <c:pt idx="3020">
                  <c:v>1542.3456906666665</c:v>
                </c:pt>
                <c:pt idx="3021">
                  <c:v>1543.3456906666665</c:v>
                </c:pt>
                <c:pt idx="3022">
                  <c:v>1543.3456906666665</c:v>
                </c:pt>
                <c:pt idx="3023">
                  <c:v>1544.3456906666665</c:v>
                </c:pt>
                <c:pt idx="3024">
                  <c:v>1544.3456906666665</c:v>
                </c:pt>
                <c:pt idx="3025">
                  <c:v>1545.3456906666665</c:v>
                </c:pt>
                <c:pt idx="3026">
                  <c:v>1545.3456906666665</c:v>
                </c:pt>
                <c:pt idx="3027">
                  <c:v>1546.3456906666665</c:v>
                </c:pt>
                <c:pt idx="3028">
                  <c:v>1546.3456906666665</c:v>
                </c:pt>
                <c:pt idx="3029">
                  <c:v>1547.3456906666665</c:v>
                </c:pt>
                <c:pt idx="3030">
                  <c:v>1547.3456906666665</c:v>
                </c:pt>
                <c:pt idx="3031">
                  <c:v>1548.3456906666665</c:v>
                </c:pt>
                <c:pt idx="3032">
                  <c:v>1548.3456906666665</c:v>
                </c:pt>
                <c:pt idx="3033">
                  <c:v>1549.3456906666665</c:v>
                </c:pt>
                <c:pt idx="3034">
                  <c:v>1549.3456906666665</c:v>
                </c:pt>
                <c:pt idx="3035">
                  <c:v>1550.3456906666665</c:v>
                </c:pt>
                <c:pt idx="3036">
                  <c:v>1550.3456906666665</c:v>
                </c:pt>
                <c:pt idx="3037">
                  <c:v>1551.3456906666665</c:v>
                </c:pt>
                <c:pt idx="3038">
                  <c:v>1551.3456906666665</c:v>
                </c:pt>
                <c:pt idx="3039">
                  <c:v>1552.3456906666665</c:v>
                </c:pt>
                <c:pt idx="3040">
                  <c:v>1552.3456906666665</c:v>
                </c:pt>
                <c:pt idx="3041">
                  <c:v>1553.3456906666665</c:v>
                </c:pt>
                <c:pt idx="3042">
                  <c:v>1553.3456906666665</c:v>
                </c:pt>
                <c:pt idx="3043">
                  <c:v>1554.3456906666665</c:v>
                </c:pt>
                <c:pt idx="3044">
                  <c:v>1554.3456906666665</c:v>
                </c:pt>
                <c:pt idx="3045">
                  <c:v>1555.3456906666665</c:v>
                </c:pt>
                <c:pt idx="3046">
                  <c:v>1555.3456906666665</c:v>
                </c:pt>
                <c:pt idx="3047">
                  <c:v>1556.3456906666665</c:v>
                </c:pt>
                <c:pt idx="3048">
                  <c:v>1556.3456906666665</c:v>
                </c:pt>
                <c:pt idx="3049">
                  <c:v>1557.3456906666665</c:v>
                </c:pt>
                <c:pt idx="3050">
                  <c:v>1557.3456906666665</c:v>
                </c:pt>
                <c:pt idx="3051">
                  <c:v>1558.3456906666665</c:v>
                </c:pt>
                <c:pt idx="3052">
                  <c:v>1558.3456906666665</c:v>
                </c:pt>
                <c:pt idx="3053">
                  <c:v>1559.3456906666665</c:v>
                </c:pt>
                <c:pt idx="3054">
                  <c:v>1559.3456906666665</c:v>
                </c:pt>
                <c:pt idx="3055">
                  <c:v>1560.3456906666665</c:v>
                </c:pt>
                <c:pt idx="3056">
                  <c:v>1560.3456906666665</c:v>
                </c:pt>
                <c:pt idx="3057">
                  <c:v>1561.3456906666665</c:v>
                </c:pt>
                <c:pt idx="3058">
                  <c:v>1561.3456906666665</c:v>
                </c:pt>
                <c:pt idx="3059">
                  <c:v>1562.3456906666665</c:v>
                </c:pt>
                <c:pt idx="3060">
                  <c:v>1562.3456906666665</c:v>
                </c:pt>
                <c:pt idx="3061">
                  <c:v>1563.3456906666665</c:v>
                </c:pt>
                <c:pt idx="3062">
                  <c:v>1563.3456906666665</c:v>
                </c:pt>
                <c:pt idx="3063">
                  <c:v>1564.3456906666665</c:v>
                </c:pt>
                <c:pt idx="3064">
                  <c:v>1564.3456906666665</c:v>
                </c:pt>
                <c:pt idx="3065">
                  <c:v>1565.3456906666665</c:v>
                </c:pt>
                <c:pt idx="3066">
                  <c:v>1565.3456906666665</c:v>
                </c:pt>
                <c:pt idx="3067">
                  <c:v>1566.3456906666665</c:v>
                </c:pt>
                <c:pt idx="3068">
                  <c:v>1566.3456906666665</c:v>
                </c:pt>
                <c:pt idx="3069">
                  <c:v>1567.3456906666665</c:v>
                </c:pt>
                <c:pt idx="3070">
                  <c:v>1567.3456906666665</c:v>
                </c:pt>
                <c:pt idx="3071">
                  <c:v>1568.3456906666665</c:v>
                </c:pt>
                <c:pt idx="3072">
                  <c:v>1568.3456906666665</c:v>
                </c:pt>
                <c:pt idx="3073">
                  <c:v>1569.3456906666665</c:v>
                </c:pt>
                <c:pt idx="3074">
                  <c:v>1569.3456906666665</c:v>
                </c:pt>
                <c:pt idx="3075">
                  <c:v>1570.3456906666665</c:v>
                </c:pt>
                <c:pt idx="3076">
                  <c:v>1570.3456906666665</c:v>
                </c:pt>
                <c:pt idx="3077">
                  <c:v>1571.3456906666665</c:v>
                </c:pt>
                <c:pt idx="3078">
                  <c:v>1571.3456906666665</c:v>
                </c:pt>
                <c:pt idx="3079">
                  <c:v>1572.3456906666665</c:v>
                </c:pt>
                <c:pt idx="3080">
                  <c:v>1572.3456906666665</c:v>
                </c:pt>
                <c:pt idx="3081">
                  <c:v>1573.3456906666665</c:v>
                </c:pt>
                <c:pt idx="3082">
                  <c:v>1573.3456906666665</c:v>
                </c:pt>
                <c:pt idx="3083">
                  <c:v>1574.3456906666665</c:v>
                </c:pt>
                <c:pt idx="3084">
                  <c:v>1574.3456906666665</c:v>
                </c:pt>
                <c:pt idx="3085">
                  <c:v>1575.3456906666665</c:v>
                </c:pt>
                <c:pt idx="3086">
                  <c:v>1575.3456906666665</c:v>
                </c:pt>
                <c:pt idx="3087">
                  <c:v>1576.3456906666665</c:v>
                </c:pt>
                <c:pt idx="3088">
                  <c:v>1576.3456906666665</c:v>
                </c:pt>
                <c:pt idx="3089">
                  <c:v>1577.3456906666665</c:v>
                </c:pt>
                <c:pt idx="3090">
                  <c:v>1577.3456906666665</c:v>
                </c:pt>
                <c:pt idx="3091">
                  <c:v>1578.3456906666665</c:v>
                </c:pt>
                <c:pt idx="3092">
                  <c:v>1578.3456906666665</c:v>
                </c:pt>
                <c:pt idx="3093">
                  <c:v>1579.3456906666665</c:v>
                </c:pt>
                <c:pt idx="3094">
                  <c:v>1579.3456906666665</c:v>
                </c:pt>
                <c:pt idx="3095">
                  <c:v>1580.3456906666665</c:v>
                </c:pt>
                <c:pt idx="3096">
                  <c:v>1580.3456906666665</c:v>
                </c:pt>
                <c:pt idx="3097">
                  <c:v>1581.3456906666665</c:v>
                </c:pt>
                <c:pt idx="3098">
                  <c:v>1581.3456906666665</c:v>
                </c:pt>
                <c:pt idx="3099">
                  <c:v>1582.3456906666665</c:v>
                </c:pt>
                <c:pt idx="3100">
                  <c:v>1582.3456906666665</c:v>
                </c:pt>
                <c:pt idx="3101">
                  <c:v>1583.3456906666665</c:v>
                </c:pt>
                <c:pt idx="3102">
                  <c:v>1583.3456906666665</c:v>
                </c:pt>
                <c:pt idx="3103">
                  <c:v>1584.3456906666665</c:v>
                </c:pt>
                <c:pt idx="3104">
                  <c:v>1584.3456906666665</c:v>
                </c:pt>
                <c:pt idx="3105">
                  <c:v>1585.3456906666665</c:v>
                </c:pt>
                <c:pt idx="3106">
                  <c:v>1585.3456906666665</c:v>
                </c:pt>
                <c:pt idx="3107">
                  <c:v>1586.3456906666665</c:v>
                </c:pt>
                <c:pt idx="3108">
                  <c:v>1586.3456906666665</c:v>
                </c:pt>
                <c:pt idx="3109">
                  <c:v>1587.3456906666665</c:v>
                </c:pt>
                <c:pt idx="3110">
                  <c:v>1587.3456906666665</c:v>
                </c:pt>
                <c:pt idx="3111">
                  <c:v>1588.3456906666665</c:v>
                </c:pt>
                <c:pt idx="3112">
                  <c:v>1588.3456906666665</c:v>
                </c:pt>
                <c:pt idx="3113">
                  <c:v>1589.3456906666665</c:v>
                </c:pt>
                <c:pt idx="3114">
                  <c:v>1589.3456906666665</c:v>
                </c:pt>
                <c:pt idx="3115">
                  <c:v>1590.3456906666665</c:v>
                </c:pt>
                <c:pt idx="3116">
                  <c:v>1590.3456906666665</c:v>
                </c:pt>
                <c:pt idx="3117">
                  <c:v>1591.3456906666665</c:v>
                </c:pt>
                <c:pt idx="3118">
                  <c:v>1591.3456906666665</c:v>
                </c:pt>
                <c:pt idx="3119">
                  <c:v>1592.3456906666665</c:v>
                </c:pt>
                <c:pt idx="3120">
                  <c:v>1592.3456906666665</c:v>
                </c:pt>
                <c:pt idx="3121">
                  <c:v>1593.3456906666665</c:v>
                </c:pt>
                <c:pt idx="3122">
                  <c:v>1593.3456906666665</c:v>
                </c:pt>
                <c:pt idx="3123">
                  <c:v>1594.3456906666665</c:v>
                </c:pt>
                <c:pt idx="3124">
                  <c:v>1594.3456906666665</c:v>
                </c:pt>
                <c:pt idx="3125">
                  <c:v>1595.3456906666665</c:v>
                </c:pt>
                <c:pt idx="3126">
                  <c:v>1595.3456906666665</c:v>
                </c:pt>
                <c:pt idx="3127">
                  <c:v>1596.3456906666665</c:v>
                </c:pt>
                <c:pt idx="3128">
                  <c:v>1596.3456906666665</c:v>
                </c:pt>
                <c:pt idx="3129">
                  <c:v>1597.3456906666665</c:v>
                </c:pt>
                <c:pt idx="3130">
                  <c:v>1597.3456906666665</c:v>
                </c:pt>
                <c:pt idx="3131">
                  <c:v>1598.3456906666665</c:v>
                </c:pt>
                <c:pt idx="3132">
                  <c:v>1598.3456906666665</c:v>
                </c:pt>
                <c:pt idx="3133">
                  <c:v>1599.3456906666665</c:v>
                </c:pt>
                <c:pt idx="3134">
                  <c:v>1599.3456906666665</c:v>
                </c:pt>
                <c:pt idx="3135">
                  <c:v>1600.3456906666665</c:v>
                </c:pt>
                <c:pt idx="3136">
                  <c:v>1600.3456906666665</c:v>
                </c:pt>
                <c:pt idx="3137">
                  <c:v>1601.3456906666665</c:v>
                </c:pt>
                <c:pt idx="3138">
                  <c:v>1601.3456906666665</c:v>
                </c:pt>
                <c:pt idx="3139">
                  <c:v>1602.3456906666665</c:v>
                </c:pt>
                <c:pt idx="3140">
                  <c:v>1602.3456906666665</c:v>
                </c:pt>
                <c:pt idx="3141">
                  <c:v>1603.3456906666665</c:v>
                </c:pt>
                <c:pt idx="3142">
                  <c:v>1603.3456906666665</c:v>
                </c:pt>
                <c:pt idx="3143">
                  <c:v>1604.3456906666665</c:v>
                </c:pt>
                <c:pt idx="3144">
                  <c:v>1604.3456906666665</c:v>
                </c:pt>
                <c:pt idx="3145">
                  <c:v>1605.3456906666665</c:v>
                </c:pt>
                <c:pt idx="3146">
                  <c:v>1605.3456906666665</c:v>
                </c:pt>
                <c:pt idx="3147">
                  <c:v>1606.3456906666665</c:v>
                </c:pt>
                <c:pt idx="3148">
                  <c:v>1606.3456906666665</c:v>
                </c:pt>
                <c:pt idx="3149">
                  <c:v>1607.3456906666665</c:v>
                </c:pt>
                <c:pt idx="3150">
                  <c:v>1607.3456906666665</c:v>
                </c:pt>
                <c:pt idx="3151">
                  <c:v>1608.3456906666665</c:v>
                </c:pt>
                <c:pt idx="3152">
                  <c:v>1608.3456906666665</c:v>
                </c:pt>
                <c:pt idx="3153">
                  <c:v>1609.3456906666665</c:v>
                </c:pt>
                <c:pt idx="3154">
                  <c:v>1609.3456906666665</c:v>
                </c:pt>
                <c:pt idx="3155">
                  <c:v>1610.3456906666665</c:v>
                </c:pt>
                <c:pt idx="3156">
                  <c:v>1610.3456906666665</c:v>
                </c:pt>
                <c:pt idx="3157">
                  <c:v>1611.3456906666665</c:v>
                </c:pt>
                <c:pt idx="3158">
                  <c:v>1611.3456906666665</c:v>
                </c:pt>
                <c:pt idx="3159">
                  <c:v>1612.3456906666665</c:v>
                </c:pt>
                <c:pt idx="3160">
                  <c:v>1612.3456906666665</c:v>
                </c:pt>
                <c:pt idx="3161">
                  <c:v>1613.3456906666665</c:v>
                </c:pt>
                <c:pt idx="3162">
                  <c:v>1613.3456906666665</c:v>
                </c:pt>
                <c:pt idx="3163">
                  <c:v>1614.3456906666665</c:v>
                </c:pt>
                <c:pt idx="3164">
                  <c:v>1614.3456906666665</c:v>
                </c:pt>
                <c:pt idx="3165">
                  <c:v>1615.3456906666665</c:v>
                </c:pt>
                <c:pt idx="3166">
                  <c:v>1615.3456906666665</c:v>
                </c:pt>
                <c:pt idx="3167">
                  <c:v>1616.3456906666665</c:v>
                </c:pt>
                <c:pt idx="3168">
                  <c:v>1616.3456906666665</c:v>
                </c:pt>
                <c:pt idx="3169">
                  <c:v>1617.3456906666665</c:v>
                </c:pt>
                <c:pt idx="3170">
                  <c:v>1617.3456906666665</c:v>
                </c:pt>
                <c:pt idx="3171">
                  <c:v>1618.3456906666665</c:v>
                </c:pt>
                <c:pt idx="3172">
                  <c:v>1618.3456906666665</c:v>
                </c:pt>
                <c:pt idx="3173">
                  <c:v>1619.3456906666665</c:v>
                </c:pt>
                <c:pt idx="3174">
                  <c:v>1619.3456906666665</c:v>
                </c:pt>
                <c:pt idx="3175">
                  <c:v>1620.3456906666665</c:v>
                </c:pt>
                <c:pt idx="3176">
                  <c:v>1620.3456906666665</c:v>
                </c:pt>
                <c:pt idx="3177">
                  <c:v>1621.3456906666665</c:v>
                </c:pt>
                <c:pt idx="3178">
                  <c:v>1621.3456906666665</c:v>
                </c:pt>
                <c:pt idx="3179">
                  <c:v>1622.3456906666665</c:v>
                </c:pt>
                <c:pt idx="3180">
                  <c:v>1622.3456906666665</c:v>
                </c:pt>
                <c:pt idx="3181">
                  <c:v>1623.3456906666665</c:v>
                </c:pt>
                <c:pt idx="3182">
                  <c:v>1623.3456906666665</c:v>
                </c:pt>
                <c:pt idx="3183">
                  <c:v>1624.3456906666665</c:v>
                </c:pt>
                <c:pt idx="3184">
                  <c:v>1624.3456906666665</c:v>
                </c:pt>
                <c:pt idx="3185">
                  <c:v>1625.3456906666665</c:v>
                </c:pt>
                <c:pt idx="3186">
                  <c:v>1625.3456906666665</c:v>
                </c:pt>
                <c:pt idx="3187">
                  <c:v>1626.3456906666665</c:v>
                </c:pt>
                <c:pt idx="3188">
                  <c:v>1626.3456906666665</c:v>
                </c:pt>
                <c:pt idx="3189">
                  <c:v>1627.3456906666665</c:v>
                </c:pt>
                <c:pt idx="3190">
                  <c:v>1627.3456906666665</c:v>
                </c:pt>
                <c:pt idx="3191">
                  <c:v>1628.3456906666665</c:v>
                </c:pt>
                <c:pt idx="3192">
                  <c:v>1628.3456906666665</c:v>
                </c:pt>
                <c:pt idx="3193">
                  <c:v>1629.3456906666665</c:v>
                </c:pt>
                <c:pt idx="3194">
                  <c:v>1629.3456906666665</c:v>
                </c:pt>
                <c:pt idx="3195">
                  <c:v>1630.3456906666665</c:v>
                </c:pt>
                <c:pt idx="3196">
                  <c:v>1630.3456906666665</c:v>
                </c:pt>
                <c:pt idx="3197">
                  <c:v>1631.3456906666665</c:v>
                </c:pt>
                <c:pt idx="3198">
                  <c:v>1631.3456906666665</c:v>
                </c:pt>
                <c:pt idx="3199">
                  <c:v>1632.3456906666665</c:v>
                </c:pt>
                <c:pt idx="3200">
                  <c:v>1632.3456906666665</c:v>
                </c:pt>
                <c:pt idx="3201">
                  <c:v>1633.3456906666665</c:v>
                </c:pt>
                <c:pt idx="3202">
                  <c:v>1633.3456906666665</c:v>
                </c:pt>
                <c:pt idx="3203">
                  <c:v>1634.3456906666665</c:v>
                </c:pt>
                <c:pt idx="3204">
                  <c:v>1634.3456906666665</c:v>
                </c:pt>
                <c:pt idx="3205">
                  <c:v>1635.3456906666665</c:v>
                </c:pt>
                <c:pt idx="3206">
                  <c:v>1635.3456906666665</c:v>
                </c:pt>
                <c:pt idx="3207">
                  <c:v>1636.3456906666665</c:v>
                </c:pt>
                <c:pt idx="3208">
                  <c:v>1636.3456906666665</c:v>
                </c:pt>
                <c:pt idx="3209">
                  <c:v>1637.3456906666665</c:v>
                </c:pt>
                <c:pt idx="3210">
                  <c:v>1637.3456906666665</c:v>
                </c:pt>
                <c:pt idx="3211">
                  <c:v>1638.3456906666665</c:v>
                </c:pt>
                <c:pt idx="3212">
                  <c:v>1638.3456906666665</c:v>
                </c:pt>
                <c:pt idx="3213">
                  <c:v>1639.3456906666665</c:v>
                </c:pt>
                <c:pt idx="3214">
                  <c:v>1639.3456906666665</c:v>
                </c:pt>
                <c:pt idx="3215">
                  <c:v>1640.3456906666665</c:v>
                </c:pt>
                <c:pt idx="3216">
                  <c:v>1640.3456906666665</c:v>
                </c:pt>
                <c:pt idx="3217">
                  <c:v>1641.3456906666665</c:v>
                </c:pt>
                <c:pt idx="3218">
                  <c:v>1641.3456906666665</c:v>
                </c:pt>
                <c:pt idx="3219">
                  <c:v>1642.3456906666665</c:v>
                </c:pt>
                <c:pt idx="3220">
                  <c:v>1642.3456906666665</c:v>
                </c:pt>
                <c:pt idx="3221">
                  <c:v>1643.3456906666665</c:v>
                </c:pt>
                <c:pt idx="3222">
                  <c:v>1643.3456906666665</c:v>
                </c:pt>
                <c:pt idx="3223">
                  <c:v>1644.3456906666665</c:v>
                </c:pt>
                <c:pt idx="3224">
                  <c:v>1644.3456906666665</c:v>
                </c:pt>
                <c:pt idx="3225">
                  <c:v>1645.3456906666665</c:v>
                </c:pt>
                <c:pt idx="3226">
                  <c:v>1645.3456906666665</c:v>
                </c:pt>
                <c:pt idx="3227">
                  <c:v>1646.3456906666665</c:v>
                </c:pt>
                <c:pt idx="3228">
                  <c:v>1646.3456906666665</c:v>
                </c:pt>
                <c:pt idx="3229">
                  <c:v>1647.3456906666665</c:v>
                </c:pt>
                <c:pt idx="3230">
                  <c:v>1647.3456906666665</c:v>
                </c:pt>
                <c:pt idx="3231">
                  <c:v>1648.3456906666665</c:v>
                </c:pt>
                <c:pt idx="3232">
                  <c:v>1648.3456906666665</c:v>
                </c:pt>
                <c:pt idx="3233">
                  <c:v>1649.3456906666665</c:v>
                </c:pt>
                <c:pt idx="3234">
                  <c:v>1649.3456906666665</c:v>
                </c:pt>
                <c:pt idx="3235">
                  <c:v>1650.3456906666665</c:v>
                </c:pt>
                <c:pt idx="3236">
                  <c:v>1650.3456906666665</c:v>
                </c:pt>
                <c:pt idx="3237">
                  <c:v>1651.3456906666665</c:v>
                </c:pt>
                <c:pt idx="3238">
                  <c:v>1651.3456906666665</c:v>
                </c:pt>
                <c:pt idx="3239">
                  <c:v>1652.3456906666665</c:v>
                </c:pt>
                <c:pt idx="3240">
                  <c:v>1652.3456906666665</c:v>
                </c:pt>
                <c:pt idx="3241">
                  <c:v>1653.3456906666665</c:v>
                </c:pt>
                <c:pt idx="3242">
                  <c:v>1653.3456906666665</c:v>
                </c:pt>
                <c:pt idx="3243">
                  <c:v>1654.3456906666665</c:v>
                </c:pt>
                <c:pt idx="3244">
                  <c:v>1654.3456906666665</c:v>
                </c:pt>
                <c:pt idx="3245">
                  <c:v>1655.3456906666665</c:v>
                </c:pt>
                <c:pt idx="3246">
                  <c:v>1655.3456906666665</c:v>
                </c:pt>
                <c:pt idx="3247">
                  <c:v>1656.3456906666665</c:v>
                </c:pt>
                <c:pt idx="3248">
                  <c:v>1656.3456906666665</c:v>
                </c:pt>
                <c:pt idx="3249">
                  <c:v>1657.3456906666665</c:v>
                </c:pt>
                <c:pt idx="3250">
                  <c:v>1657.3456906666665</c:v>
                </c:pt>
                <c:pt idx="3251">
                  <c:v>1658.3456906666665</c:v>
                </c:pt>
                <c:pt idx="3252">
                  <c:v>1658.3456906666665</c:v>
                </c:pt>
                <c:pt idx="3253">
                  <c:v>1659.3456906666665</c:v>
                </c:pt>
                <c:pt idx="3254">
                  <c:v>1659.3456906666665</c:v>
                </c:pt>
                <c:pt idx="3255">
                  <c:v>1660.3456906666665</c:v>
                </c:pt>
                <c:pt idx="3256">
                  <c:v>1660.3456906666665</c:v>
                </c:pt>
                <c:pt idx="3257">
                  <c:v>1661.3456906666665</c:v>
                </c:pt>
                <c:pt idx="3258">
                  <c:v>1661.3456906666665</c:v>
                </c:pt>
                <c:pt idx="3259">
                  <c:v>1662.3456906666665</c:v>
                </c:pt>
                <c:pt idx="3260">
                  <c:v>1662.3456906666665</c:v>
                </c:pt>
                <c:pt idx="3261">
                  <c:v>1663.3456906666665</c:v>
                </c:pt>
                <c:pt idx="3262">
                  <c:v>1663.3456906666665</c:v>
                </c:pt>
                <c:pt idx="3263">
                  <c:v>1664.3456906666665</c:v>
                </c:pt>
                <c:pt idx="3264">
                  <c:v>1664.3456906666665</c:v>
                </c:pt>
                <c:pt idx="3265">
                  <c:v>1665.3456906666665</c:v>
                </c:pt>
                <c:pt idx="3266">
                  <c:v>1665.3456906666665</c:v>
                </c:pt>
                <c:pt idx="3267">
                  <c:v>1666.3456906666665</c:v>
                </c:pt>
                <c:pt idx="3268">
                  <c:v>1666.3456906666665</c:v>
                </c:pt>
                <c:pt idx="3269">
                  <c:v>1667.3456906666665</c:v>
                </c:pt>
                <c:pt idx="3270">
                  <c:v>1667.3456906666665</c:v>
                </c:pt>
                <c:pt idx="3271">
                  <c:v>1668.3456906666665</c:v>
                </c:pt>
                <c:pt idx="3272">
                  <c:v>1668.3456906666665</c:v>
                </c:pt>
                <c:pt idx="3273">
                  <c:v>1669.3456906666665</c:v>
                </c:pt>
                <c:pt idx="3274">
                  <c:v>1669.3456906666665</c:v>
                </c:pt>
                <c:pt idx="3275">
                  <c:v>1670.3456906666665</c:v>
                </c:pt>
                <c:pt idx="3276">
                  <c:v>1670.3456906666665</c:v>
                </c:pt>
                <c:pt idx="3277">
                  <c:v>1671.3456906666665</c:v>
                </c:pt>
                <c:pt idx="3278">
                  <c:v>1671.3456906666665</c:v>
                </c:pt>
                <c:pt idx="3279">
                  <c:v>1672.3456906666665</c:v>
                </c:pt>
                <c:pt idx="3280">
                  <c:v>1672.3456906666665</c:v>
                </c:pt>
                <c:pt idx="3281">
                  <c:v>1673.3456906666665</c:v>
                </c:pt>
                <c:pt idx="3282">
                  <c:v>1673.3456906666665</c:v>
                </c:pt>
                <c:pt idx="3283">
                  <c:v>1674.3456906666665</c:v>
                </c:pt>
                <c:pt idx="3284">
                  <c:v>1674.3456906666665</c:v>
                </c:pt>
                <c:pt idx="3285">
                  <c:v>1675.3456906666665</c:v>
                </c:pt>
                <c:pt idx="3286">
                  <c:v>1675.3456906666665</c:v>
                </c:pt>
                <c:pt idx="3287">
                  <c:v>1676.3456906666665</c:v>
                </c:pt>
                <c:pt idx="3288">
                  <c:v>1676.3456906666665</c:v>
                </c:pt>
                <c:pt idx="3289">
                  <c:v>1677.3456906666665</c:v>
                </c:pt>
                <c:pt idx="3290">
                  <c:v>1677.3456906666665</c:v>
                </c:pt>
                <c:pt idx="3291">
                  <c:v>1678.3456906666665</c:v>
                </c:pt>
                <c:pt idx="3292">
                  <c:v>1678.3456906666665</c:v>
                </c:pt>
                <c:pt idx="3293">
                  <c:v>1679.3456906666665</c:v>
                </c:pt>
                <c:pt idx="3294">
                  <c:v>1679.3456906666665</c:v>
                </c:pt>
                <c:pt idx="3295">
                  <c:v>1680.3456906666665</c:v>
                </c:pt>
                <c:pt idx="3296">
                  <c:v>1680.3456906666665</c:v>
                </c:pt>
                <c:pt idx="3297">
                  <c:v>1681.3456906666665</c:v>
                </c:pt>
                <c:pt idx="3298">
                  <c:v>1681.3456906666665</c:v>
                </c:pt>
                <c:pt idx="3299">
                  <c:v>1682.3456906666665</c:v>
                </c:pt>
                <c:pt idx="3300">
                  <c:v>1682.3456906666665</c:v>
                </c:pt>
                <c:pt idx="3301">
                  <c:v>1683.3456906666665</c:v>
                </c:pt>
                <c:pt idx="3302">
                  <c:v>1683.3456906666665</c:v>
                </c:pt>
                <c:pt idx="3303">
                  <c:v>1684.3456906666665</c:v>
                </c:pt>
                <c:pt idx="3304">
                  <c:v>1684.3456906666665</c:v>
                </c:pt>
                <c:pt idx="3305">
                  <c:v>1685.3456906666665</c:v>
                </c:pt>
                <c:pt idx="3306">
                  <c:v>1685.3456906666665</c:v>
                </c:pt>
                <c:pt idx="3307">
                  <c:v>1686.3456906666665</c:v>
                </c:pt>
                <c:pt idx="3308">
                  <c:v>1686.3456906666665</c:v>
                </c:pt>
                <c:pt idx="3309">
                  <c:v>1687.3456906666665</c:v>
                </c:pt>
                <c:pt idx="3310">
                  <c:v>1687.3456906666665</c:v>
                </c:pt>
                <c:pt idx="3311">
                  <c:v>1688.3456906666665</c:v>
                </c:pt>
                <c:pt idx="3312">
                  <c:v>1688.3456906666665</c:v>
                </c:pt>
                <c:pt idx="3313">
                  <c:v>1689.3456906666665</c:v>
                </c:pt>
                <c:pt idx="3314">
                  <c:v>1689.3456906666665</c:v>
                </c:pt>
                <c:pt idx="3315">
                  <c:v>1690.3456906666665</c:v>
                </c:pt>
                <c:pt idx="3316">
                  <c:v>1690.3456906666665</c:v>
                </c:pt>
                <c:pt idx="3317">
                  <c:v>1691.3456906666665</c:v>
                </c:pt>
                <c:pt idx="3318">
                  <c:v>1691.3456906666665</c:v>
                </c:pt>
                <c:pt idx="3319">
                  <c:v>1692.3456906666665</c:v>
                </c:pt>
                <c:pt idx="3320">
                  <c:v>1692.3456906666665</c:v>
                </c:pt>
                <c:pt idx="3321">
                  <c:v>1693.3456906666665</c:v>
                </c:pt>
                <c:pt idx="3322">
                  <c:v>1693.3456906666665</c:v>
                </c:pt>
                <c:pt idx="3323">
                  <c:v>1694.3456906666665</c:v>
                </c:pt>
                <c:pt idx="3324">
                  <c:v>1694.3456906666665</c:v>
                </c:pt>
                <c:pt idx="3325">
                  <c:v>1695.3456906666665</c:v>
                </c:pt>
                <c:pt idx="3326">
                  <c:v>1695.3456906666665</c:v>
                </c:pt>
                <c:pt idx="3327">
                  <c:v>1696.3456906666665</c:v>
                </c:pt>
                <c:pt idx="3328">
                  <c:v>1696.3456906666665</c:v>
                </c:pt>
                <c:pt idx="3329">
                  <c:v>1697.3456906666665</c:v>
                </c:pt>
                <c:pt idx="3330">
                  <c:v>1697.3456906666665</c:v>
                </c:pt>
                <c:pt idx="3331">
                  <c:v>1698.3456906666665</c:v>
                </c:pt>
                <c:pt idx="3332">
                  <c:v>1698.3456906666665</c:v>
                </c:pt>
                <c:pt idx="3333">
                  <c:v>1699.3456906666665</c:v>
                </c:pt>
                <c:pt idx="3334">
                  <c:v>1699.3456906666665</c:v>
                </c:pt>
                <c:pt idx="3335">
                  <c:v>1700.3456906666665</c:v>
                </c:pt>
                <c:pt idx="3336">
                  <c:v>1700.3456906666665</c:v>
                </c:pt>
                <c:pt idx="3337">
                  <c:v>1701.3456906666665</c:v>
                </c:pt>
                <c:pt idx="3338">
                  <c:v>1701.3456906666665</c:v>
                </c:pt>
                <c:pt idx="3339">
                  <c:v>1702.3456906666665</c:v>
                </c:pt>
                <c:pt idx="3340">
                  <c:v>1702.3456906666665</c:v>
                </c:pt>
                <c:pt idx="3341">
                  <c:v>1703.3456906666665</c:v>
                </c:pt>
                <c:pt idx="3342">
                  <c:v>1703.3456906666665</c:v>
                </c:pt>
                <c:pt idx="3343">
                  <c:v>1704.3456906666665</c:v>
                </c:pt>
                <c:pt idx="3344">
                  <c:v>1704.3456906666665</c:v>
                </c:pt>
                <c:pt idx="3345">
                  <c:v>1705.3456906666665</c:v>
                </c:pt>
                <c:pt idx="3346">
                  <c:v>1705.3456906666665</c:v>
                </c:pt>
                <c:pt idx="3347">
                  <c:v>1706.3456906666665</c:v>
                </c:pt>
                <c:pt idx="3348">
                  <c:v>1706.3456906666665</c:v>
                </c:pt>
                <c:pt idx="3349">
                  <c:v>1707.3456906666665</c:v>
                </c:pt>
                <c:pt idx="3350">
                  <c:v>1707.3456906666665</c:v>
                </c:pt>
                <c:pt idx="3351">
                  <c:v>1708.3456906666665</c:v>
                </c:pt>
                <c:pt idx="3352">
                  <c:v>1708.3456906666665</c:v>
                </c:pt>
                <c:pt idx="3353">
                  <c:v>1709.3456906666665</c:v>
                </c:pt>
                <c:pt idx="3354">
                  <c:v>1709.3456906666665</c:v>
                </c:pt>
                <c:pt idx="3355">
                  <c:v>1710.3456906666665</c:v>
                </c:pt>
                <c:pt idx="3356">
                  <c:v>1710.3456906666665</c:v>
                </c:pt>
                <c:pt idx="3357">
                  <c:v>1711.3456906666665</c:v>
                </c:pt>
                <c:pt idx="3358">
                  <c:v>1711.3456906666665</c:v>
                </c:pt>
                <c:pt idx="3359">
                  <c:v>1712.3456906666665</c:v>
                </c:pt>
                <c:pt idx="3360">
                  <c:v>1712.3456906666665</c:v>
                </c:pt>
                <c:pt idx="3361">
                  <c:v>1713.3456906666665</c:v>
                </c:pt>
                <c:pt idx="3362">
                  <c:v>1713.3456906666665</c:v>
                </c:pt>
                <c:pt idx="3363">
                  <c:v>1714.3456906666665</c:v>
                </c:pt>
                <c:pt idx="3364">
                  <c:v>1714.3456906666665</c:v>
                </c:pt>
                <c:pt idx="3365">
                  <c:v>1715.3456906666665</c:v>
                </c:pt>
                <c:pt idx="3366">
                  <c:v>1715.3456906666665</c:v>
                </c:pt>
                <c:pt idx="3367">
                  <c:v>1716.3456906666665</c:v>
                </c:pt>
                <c:pt idx="3368">
                  <c:v>1716.3456906666665</c:v>
                </c:pt>
                <c:pt idx="3369">
                  <c:v>1717.3456906666665</c:v>
                </c:pt>
                <c:pt idx="3370">
                  <c:v>1717.3456906666665</c:v>
                </c:pt>
                <c:pt idx="3371">
                  <c:v>1718.3456906666665</c:v>
                </c:pt>
                <c:pt idx="3372">
                  <c:v>1718.3456906666665</c:v>
                </c:pt>
                <c:pt idx="3373">
                  <c:v>1719.3456906666665</c:v>
                </c:pt>
                <c:pt idx="3374">
                  <c:v>1719.3456906666665</c:v>
                </c:pt>
                <c:pt idx="3375">
                  <c:v>1720.3456906666665</c:v>
                </c:pt>
                <c:pt idx="3376">
                  <c:v>1720.3456906666665</c:v>
                </c:pt>
                <c:pt idx="3377">
                  <c:v>1721.3456906666665</c:v>
                </c:pt>
                <c:pt idx="3378">
                  <c:v>1721.3456906666665</c:v>
                </c:pt>
                <c:pt idx="3379">
                  <c:v>1722.3456906666665</c:v>
                </c:pt>
                <c:pt idx="3380">
                  <c:v>1722.3456906666665</c:v>
                </c:pt>
                <c:pt idx="3381">
                  <c:v>1723.3456906666665</c:v>
                </c:pt>
                <c:pt idx="3382">
                  <c:v>1723.3456906666665</c:v>
                </c:pt>
                <c:pt idx="3383">
                  <c:v>1724.3456906666665</c:v>
                </c:pt>
                <c:pt idx="3384">
                  <c:v>1724.3456906666665</c:v>
                </c:pt>
                <c:pt idx="3385">
                  <c:v>1725.3456906666665</c:v>
                </c:pt>
                <c:pt idx="3386">
                  <c:v>1725.3456906666665</c:v>
                </c:pt>
                <c:pt idx="3387">
                  <c:v>1726.3456906666665</c:v>
                </c:pt>
                <c:pt idx="3388">
                  <c:v>1726.3456906666665</c:v>
                </c:pt>
                <c:pt idx="3389">
                  <c:v>1727.3456906666665</c:v>
                </c:pt>
                <c:pt idx="3390">
                  <c:v>1727.3456906666665</c:v>
                </c:pt>
                <c:pt idx="3391">
                  <c:v>1728.3456906666665</c:v>
                </c:pt>
                <c:pt idx="3392">
                  <c:v>1728.3456906666665</c:v>
                </c:pt>
                <c:pt idx="3393">
                  <c:v>1729.3456906666665</c:v>
                </c:pt>
                <c:pt idx="3394">
                  <c:v>1729.3456906666665</c:v>
                </c:pt>
                <c:pt idx="3395">
                  <c:v>1730.3456906666665</c:v>
                </c:pt>
                <c:pt idx="3396">
                  <c:v>1730.3456906666665</c:v>
                </c:pt>
                <c:pt idx="3397">
                  <c:v>1731.3456906666665</c:v>
                </c:pt>
                <c:pt idx="3398">
                  <c:v>1731.3456906666665</c:v>
                </c:pt>
                <c:pt idx="3399">
                  <c:v>1732.3456906666665</c:v>
                </c:pt>
                <c:pt idx="3400">
                  <c:v>1732.3456906666665</c:v>
                </c:pt>
                <c:pt idx="3401">
                  <c:v>1733.3456906666665</c:v>
                </c:pt>
                <c:pt idx="3402">
                  <c:v>1733.3456906666665</c:v>
                </c:pt>
                <c:pt idx="3403">
                  <c:v>1734.3456906666665</c:v>
                </c:pt>
                <c:pt idx="3404">
                  <c:v>1734.3456906666665</c:v>
                </c:pt>
                <c:pt idx="3405">
                  <c:v>1735.3456906666665</c:v>
                </c:pt>
                <c:pt idx="3406">
                  <c:v>1735.3456906666665</c:v>
                </c:pt>
                <c:pt idx="3407">
                  <c:v>1736.3456906666665</c:v>
                </c:pt>
                <c:pt idx="3408">
                  <c:v>1736.3456906666665</c:v>
                </c:pt>
                <c:pt idx="3409">
                  <c:v>1737.3456906666665</c:v>
                </c:pt>
                <c:pt idx="3410">
                  <c:v>1737.3456906666665</c:v>
                </c:pt>
                <c:pt idx="3411">
                  <c:v>1738.3456906666665</c:v>
                </c:pt>
                <c:pt idx="3412">
                  <c:v>1738.3456906666665</c:v>
                </c:pt>
                <c:pt idx="3413">
                  <c:v>1739.3456906666665</c:v>
                </c:pt>
                <c:pt idx="3414">
                  <c:v>1739.3456906666665</c:v>
                </c:pt>
                <c:pt idx="3415">
                  <c:v>1740.3456906666665</c:v>
                </c:pt>
                <c:pt idx="3416">
                  <c:v>1740.3456906666665</c:v>
                </c:pt>
                <c:pt idx="3417">
                  <c:v>1741.3456906666665</c:v>
                </c:pt>
                <c:pt idx="3418">
                  <c:v>1741.3456906666665</c:v>
                </c:pt>
                <c:pt idx="3419">
                  <c:v>1742.3456906666665</c:v>
                </c:pt>
                <c:pt idx="3420">
                  <c:v>1742.3456906666665</c:v>
                </c:pt>
                <c:pt idx="3421">
                  <c:v>1743.3456906666665</c:v>
                </c:pt>
                <c:pt idx="3422">
                  <c:v>1743.3456906666665</c:v>
                </c:pt>
                <c:pt idx="3423">
                  <c:v>1744.3456906666665</c:v>
                </c:pt>
                <c:pt idx="3424">
                  <c:v>1744.3456906666665</c:v>
                </c:pt>
                <c:pt idx="3425">
                  <c:v>1745.3456906666665</c:v>
                </c:pt>
                <c:pt idx="3426">
                  <c:v>1745.3456906666665</c:v>
                </c:pt>
                <c:pt idx="3427">
                  <c:v>1746.3456906666665</c:v>
                </c:pt>
                <c:pt idx="3428">
                  <c:v>1746.3456906666665</c:v>
                </c:pt>
                <c:pt idx="3429">
                  <c:v>1747.3456906666665</c:v>
                </c:pt>
                <c:pt idx="3430">
                  <c:v>1747.3456906666665</c:v>
                </c:pt>
                <c:pt idx="3431">
                  <c:v>1748.3456906666665</c:v>
                </c:pt>
                <c:pt idx="3432">
                  <c:v>1748.3456906666665</c:v>
                </c:pt>
                <c:pt idx="3433">
                  <c:v>1749.3456906666665</c:v>
                </c:pt>
                <c:pt idx="3434">
                  <c:v>1749.3456906666665</c:v>
                </c:pt>
                <c:pt idx="3435">
                  <c:v>1750.3456906666665</c:v>
                </c:pt>
                <c:pt idx="3436">
                  <c:v>1750.3456906666665</c:v>
                </c:pt>
                <c:pt idx="3437">
                  <c:v>1751.3456906666665</c:v>
                </c:pt>
                <c:pt idx="3438">
                  <c:v>1751.3456906666665</c:v>
                </c:pt>
                <c:pt idx="3439">
                  <c:v>1752.3456906666665</c:v>
                </c:pt>
                <c:pt idx="3440">
                  <c:v>1752.3456906666665</c:v>
                </c:pt>
                <c:pt idx="3441">
                  <c:v>1753.3456906666665</c:v>
                </c:pt>
                <c:pt idx="3442">
                  <c:v>1753.3456906666665</c:v>
                </c:pt>
                <c:pt idx="3443">
                  <c:v>1754.3456906666665</c:v>
                </c:pt>
                <c:pt idx="3444">
                  <c:v>1754.3456906666665</c:v>
                </c:pt>
                <c:pt idx="3445">
                  <c:v>1755.3456906666665</c:v>
                </c:pt>
                <c:pt idx="3446">
                  <c:v>1755.3456906666665</c:v>
                </c:pt>
                <c:pt idx="3447">
                  <c:v>1756.3456906666665</c:v>
                </c:pt>
                <c:pt idx="3448">
                  <c:v>1756.3456906666665</c:v>
                </c:pt>
                <c:pt idx="3449">
                  <c:v>1757.3456906666665</c:v>
                </c:pt>
                <c:pt idx="3450">
                  <c:v>1757.3456906666665</c:v>
                </c:pt>
                <c:pt idx="3451">
                  <c:v>1758.3456906666665</c:v>
                </c:pt>
                <c:pt idx="3452">
                  <c:v>1758.3456906666665</c:v>
                </c:pt>
                <c:pt idx="3453">
                  <c:v>1759.3456906666665</c:v>
                </c:pt>
                <c:pt idx="3454">
                  <c:v>1759.3456906666665</c:v>
                </c:pt>
                <c:pt idx="3455">
                  <c:v>1760.3456906666665</c:v>
                </c:pt>
                <c:pt idx="3456">
                  <c:v>1760.3456906666665</c:v>
                </c:pt>
                <c:pt idx="3457">
                  <c:v>1761.3456906666665</c:v>
                </c:pt>
                <c:pt idx="3458">
                  <c:v>1761.3456906666665</c:v>
                </c:pt>
                <c:pt idx="3459">
                  <c:v>1762.3456906666665</c:v>
                </c:pt>
                <c:pt idx="3460">
                  <c:v>1762.3456906666665</c:v>
                </c:pt>
                <c:pt idx="3461">
                  <c:v>1763.3456906666665</c:v>
                </c:pt>
                <c:pt idx="3462">
                  <c:v>1763.3456906666665</c:v>
                </c:pt>
                <c:pt idx="3463">
                  <c:v>1764.3456906666665</c:v>
                </c:pt>
                <c:pt idx="3464">
                  <c:v>1764.3456906666665</c:v>
                </c:pt>
                <c:pt idx="3465">
                  <c:v>1765.3456906666665</c:v>
                </c:pt>
                <c:pt idx="3466">
                  <c:v>1765.3456906666665</c:v>
                </c:pt>
                <c:pt idx="3467">
                  <c:v>1766.3456906666665</c:v>
                </c:pt>
                <c:pt idx="3468">
                  <c:v>1766.3456906666665</c:v>
                </c:pt>
                <c:pt idx="3469">
                  <c:v>1767.3456906666665</c:v>
                </c:pt>
                <c:pt idx="3470">
                  <c:v>1767.3456906666665</c:v>
                </c:pt>
                <c:pt idx="3471">
                  <c:v>1768.3456906666665</c:v>
                </c:pt>
                <c:pt idx="3472">
                  <c:v>1768.3456906666665</c:v>
                </c:pt>
                <c:pt idx="3473">
                  <c:v>1769.3456906666665</c:v>
                </c:pt>
                <c:pt idx="3474">
                  <c:v>1769.3456906666665</c:v>
                </c:pt>
                <c:pt idx="3475">
                  <c:v>1770.3456906666665</c:v>
                </c:pt>
                <c:pt idx="3476">
                  <c:v>1770.3456906666665</c:v>
                </c:pt>
                <c:pt idx="3477">
                  <c:v>1771.3456906666665</c:v>
                </c:pt>
                <c:pt idx="3478">
                  <c:v>1771.3456906666665</c:v>
                </c:pt>
                <c:pt idx="3479">
                  <c:v>1772.3456906666665</c:v>
                </c:pt>
                <c:pt idx="3480">
                  <c:v>1772.3456906666665</c:v>
                </c:pt>
                <c:pt idx="3481">
                  <c:v>1773.3456906666665</c:v>
                </c:pt>
                <c:pt idx="3482">
                  <c:v>1773.3456906666665</c:v>
                </c:pt>
                <c:pt idx="3483">
                  <c:v>1774.3456906666665</c:v>
                </c:pt>
                <c:pt idx="3484">
                  <c:v>1774.3456906666665</c:v>
                </c:pt>
                <c:pt idx="3485">
                  <c:v>1775.3456906666665</c:v>
                </c:pt>
                <c:pt idx="3486">
                  <c:v>1775.3456906666665</c:v>
                </c:pt>
                <c:pt idx="3487">
                  <c:v>1776.3456906666665</c:v>
                </c:pt>
                <c:pt idx="3488">
                  <c:v>1776.3456906666665</c:v>
                </c:pt>
                <c:pt idx="3489">
                  <c:v>1777.3456906666665</c:v>
                </c:pt>
                <c:pt idx="3490">
                  <c:v>1777.3456906666665</c:v>
                </c:pt>
                <c:pt idx="3491">
                  <c:v>1778.3456906666665</c:v>
                </c:pt>
                <c:pt idx="3492">
                  <c:v>1778.3456906666665</c:v>
                </c:pt>
                <c:pt idx="3493">
                  <c:v>1779.3456906666665</c:v>
                </c:pt>
                <c:pt idx="3494">
                  <c:v>1779.3456906666665</c:v>
                </c:pt>
                <c:pt idx="3495">
                  <c:v>1780.3456906666665</c:v>
                </c:pt>
                <c:pt idx="3496">
                  <c:v>1780.3456906666665</c:v>
                </c:pt>
                <c:pt idx="3497">
                  <c:v>1781.3456906666665</c:v>
                </c:pt>
                <c:pt idx="3498">
                  <c:v>1781.3456906666665</c:v>
                </c:pt>
                <c:pt idx="3499">
                  <c:v>1782.3456906666665</c:v>
                </c:pt>
                <c:pt idx="3500">
                  <c:v>1782.3456906666665</c:v>
                </c:pt>
                <c:pt idx="3501">
                  <c:v>1783.3456906666665</c:v>
                </c:pt>
                <c:pt idx="3502">
                  <c:v>1783.3456906666665</c:v>
                </c:pt>
                <c:pt idx="3503">
                  <c:v>1784.3456906666665</c:v>
                </c:pt>
                <c:pt idx="3504">
                  <c:v>1784.3456906666665</c:v>
                </c:pt>
                <c:pt idx="3505">
                  <c:v>1785.3456906666665</c:v>
                </c:pt>
                <c:pt idx="3506">
                  <c:v>1785.3456906666665</c:v>
                </c:pt>
                <c:pt idx="3507">
                  <c:v>1786.3456906666665</c:v>
                </c:pt>
                <c:pt idx="3508">
                  <c:v>1786.3456906666665</c:v>
                </c:pt>
                <c:pt idx="3509">
                  <c:v>1787.3456906666665</c:v>
                </c:pt>
                <c:pt idx="3510">
                  <c:v>1787.3456906666665</c:v>
                </c:pt>
                <c:pt idx="3511">
                  <c:v>1788.3456906666665</c:v>
                </c:pt>
                <c:pt idx="3512">
                  <c:v>1788.3456906666665</c:v>
                </c:pt>
                <c:pt idx="3513">
                  <c:v>1789.3456906666665</c:v>
                </c:pt>
                <c:pt idx="3514">
                  <c:v>1789.3456906666665</c:v>
                </c:pt>
                <c:pt idx="3515">
                  <c:v>1790.3456906666665</c:v>
                </c:pt>
                <c:pt idx="3516">
                  <c:v>1790.3456906666665</c:v>
                </c:pt>
                <c:pt idx="3517">
                  <c:v>1791.3456906666665</c:v>
                </c:pt>
                <c:pt idx="3518">
                  <c:v>1791.3456906666665</c:v>
                </c:pt>
                <c:pt idx="3519">
                  <c:v>1792.3456906666665</c:v>
                </c:pt>
                <c:pt idx="3520">
                  <c:v>1792.3456906666665</c:v>
                </c:pt>
                <c:pt idx="3521">
                  <c:v>1793.3456906666665</c:v>
                </c:pt>
                <c:pt idx="3522">
                  <c:v>1793.3456906666665</c:v>
                </c:pt>
                <c:pt idx="3523">
                  <c:v>1794.3456906666665</c:v>
                </c:pt>
                <c:pt idx="3524">
                  <c:v>1794.3456906666665</c:v>
                </c:pt>
                <c:pt idx="3525">
                  <c:v>1795.3456906666665</c:v>
                </c:pt>
                <c:pt idx="3526">
                  <c:v>1795.3456906666665</c:v>
                </c:pt>
                <c:pt idx="3527">
                  <c:v>1796.3456906666665</c:v>
                </c:pt>
                <c:pt idx="3528">
                  <c:v>1796.3456906666665</c:v>
                </c:pt>
                <c:pt idx="3529">
                  <c:v>1797.3456906666665</c:v>
                </c:pt>
                <c:pt idx="3530">
                  <c:v>1797.3456906666665</c:v>
                </c:pt>
                <c:pt idx="3531">
                  <c:v>1798.3456906666665</c:v>
                </c:pt>
                <c:pt idx="3532">
                  <c:v>1798.3456906666665</c:v>
                </c:pt>
                <c:pt idx="3533">
                  <c:v>1799.3456906666665</c:v>
                </c:pt>
                <c:pt idx="3534">
                  <c:v>1799.3456906666665</c:v>
                </c:pt>
                <c:pt idx="3535">
                  <c:v>1800.3456906666665</c:v>
                </c:pt>
                <c:pt idx="3536">
                  <c:v>1800.3456906666665</c:v>
                </c:pt>
                <c:pt idx="3537">
                  <c:v>1801.3456906666665</c:v>
                </c:pt>
                <c:pt idx="3538">
                  <c:v>1801.3456906666665</c:v>
                </c:pt>
                <c:pt idx="3539">
                  <c:v>1802.3456906666665</c:v>
                </c:pt>
                <c:pt idx="3540">
                  <c:v>1802.3456906666665</c:v>
                </c:pt>
                <c:pt idx="3541">
                  <c:v>1803.3456906666665</c:v>
                </c:pt>
                <c:pt idx="3542">
                  <c:v>1803.3456906666665</c:v>
                </c:pt>
                <c:pt idx="3543">
                  <c:v>1804.3456906666665</c:v>
                </c:pt>
                <c:pt idx="3544">
                  <c:v>1804.3456906666665</c:v>
                </c:pt>
                <c:pt idx="3545">
                  <c:v>1805.3456906666665</c:v>
                </c:pt>
                <c:pt idx="3546">
                  <c:v>1805.3456906666665</c:v>
                </c:pt>
                <c:pt idx="3547">
                  <c:v>1806.3456906666665</c:v>
                </c:pt>
                <c:pt idx="3548">
                  <c:v>1806.3456906666665</c:v>
                </c:pt>
                <c:pt idx="3549">
                  <c:v>1807.3456906666665</c:v>
                </c:pt>
                <c:pt idx="3550">
                  <c:v>1807.3456906666665</c:v>
                </c:pt>
                <c:pt idx="3551">
                  <c:v>1808.3456906666665</c:v>
                </c:pt>
                <c:pt idx="3552">
                  <c:v>1808.3456906666665</c:v>
                </c:pt>
                <c:pt idx="3553">
                  <c:v>1809.3456906666665</c:v>
                </c:pt>
                <c:pt idx="3554">
                  <c:v>1809.3456906666665</c:v>
                </c:pt>
                <c:pt idx="3555">
                  <c:v>1810.3456906666665</c:v>
                </c:pt>
                <c:pt idx="3556">
                  <c:v>1810.3456906666665</c:v>
                </c:pt>
                <c:pt idx="3557">
                  <c:v>1811.3456906666665</c:v>
                </c:pt>
                <c:pt idx="3558">
                  <c:v>1811.3456906666665</c:v>
                </c:pt>
                <c:pt idx="3559">
                  <c:v>1812.3456906666665</c:v>
                </c:pt>
                <c:pt idx="3560">
                  <c:v>1812.3456906666665</c:v>
                </c:pt>
                <c:pt idx="3561">
                  <c:v>1813.3456906666665</c:v>
                </c:pt>
                <c:pt idx="3562">
                  <c:v>1813.3456906666665</c:v>
                </c:pt>
                <c:pt idx="3563">
                  <c:v>1814.3456906666665</c:v>
                </c:pt>
                <c:pt idx="3564">
                  <c:v>1814.3456906666665</c:v>
                </c:pt>
                <c:pt idx="3565">
                  <c:v>1815.3456906666665</c:v>
                </c:pt>
                <c:pt idx="3566">
                  <c:v>1815.3456906666665</c:v>
                </c:pt>
                <c:pt idx="3567">
                  <c:v>1816.3456906666665</c:v>
                </c:pt>
                <c:pt idx="3568">
                  <c:v>1816.3456906666665</c:v>
                </c:pt>
                <c:pt idx="3569">
                  <c:v>1817.3456906666665</c:v>
                </c:pt>
                <c:pt idx="3570">
                  <c:v>1817.3456906666665</c:v>
                </c:pt>
                <c:pt idx="3571">
                  <c:v>1818.3456906666665</c:v>
                </c:pt>
                <c:pt idx="3572">
                  <c:v>1818.3456906666665</c:v>
                </c:pt>
                <c:pt idx="3573">
                  <c:v>1819.3456906666665</c:v>
                </c:pt>
                <c:pt idx="3574">
                  <c:v>1819.3456906666665</c:v>
                </c:pt>
                <c:pt idx="3575">
                  <c:v>1820.3456906666665</c:v>
                </c:pt>
                <c:pt idx="3576">
                  <c:v>1820.3456906666665</c:v>
                </c:pt>
                <c:pt idx="3577">
                  <c:v>1821.3456906666665</c:v>
                </c:pt>
                <c:pt idx="3578">
                  <c:v>1821.3456906666665</c:v>
                </c:pt>
                <c:pt idx="3579">
                  <c:v>1822.3456906666665</c:v>
                </c:pt>
                <c:pt idx="3580">
                  <c:v>1822.3456906666665</c:v>
                </c:pt>
                <c:pt idx="3581">
                  <c:v>1823.3456906666665</c:v>
                </c:pt>
                <c:pt idx="3582">
                  <c:v>1823.3456906666665</c:v>
                </c:pt>
                <c:pt idx="3583">
                  <c:v>1824.3456906666665</c:v>
                </c:pt>
                <c:pt idx="3584">
                  <c:v>1824.3456906666665</c:v>
                </c:pt>
                <c:pt idx="3585">
                  <c:v>1825.3456906666665</c:v>
                </c:pt>
                <c:pt idx="3586">
                  <c:v>1825.3456906666665</c:v>
                </c:pt>
                <c:pt idx="3587">
                  <c:v>1826.3456906666665</c:v>
                </c:pt>
                <c:pt idx="3588">
                  <c:v>1826.3456906666665</c:v>
                </c:pt>
                <c:pt idx="3589">
                  <c:v>1827.3456906666665</c:v>
                </c:pt>
                <c:pt idx="3590">
                  <c:v>1827.3456906666665</c:v>
                </c:pt>
                <c:pt idx="3591">
                  <c:v>1828.3456906666665</c:v>
                </c:pt>
                <c:pt idx="3592">
                  <c:v>1828.3456906666665</c:v>
                </c:pt>
                <c:pt idx="3593">
                  <c:v>1829.3456906666665</c:v>
                </c:pt>
                <c:pt idx="3594">
                  <c:v>1829.3456906666665</c:v>
                </c:pt>
                <c:pt idx="3595">
                  <c:v>1830.3456906666665</c:v>
                </c:pt>
                <c:pt idx="3596">
                  <c:v>1830.3456906666665</c:v>
                </c:pt>
                <c:pt idx="3597">
                  <c:v>1831.3456906666665</c:v>
                </c:pt>
                <c:pt idx="3598">
                  <c:v>1831.3456906666665</c:v>
                </c:pt>
                <c:pt idx="3599">
                  <c:v>1832.3456906666665</c:v>
                </c:pt>
                <c:pt idx="3600">
                  <c:v>1832.3456906666665</c:v>
                </c:pt>
                <c:pt idx="3601">
                  <c:v>1833.3456906666665</c:v>
                </c:pt>
                <c:pt idx="3602">
                  <c:v>1833.3456906666665</c:v>
                </c:pt>
                <c:pt idx="3603">
                  <c:v>1834.3456906666665</c:v>
                </c:pt>
                <c:pt idx="3604">
                  <c:v>1834.3456906666665</c:v>
                </c:pt>
                <c:pt idx="3605">
                  <c:v>1835.3456906666665</c:v>
                </c:pt>
                <c:pt idx="3606">
                  <c:v>1835.3456906666665</c:v>
                </c:pt>
                <c:pt idx="3607">
                  <c:v>1836.3456906666665</c:v>
                </c:pt>
                <c:pt idx="3608">
                  <c:v>1836.3456906666665</c:v>
                </c:pt>
                <c:pt idx="3609">
                  <c:v>1837.3456906666665</c:v>
                </c:pt>
                <c:pt idx="3610">
                  <c:v>1837.3456906666665</c:v>
                </c:pt>
                <c:pt idx="3611">
                  <c:v>1838.3456906666665</c:v>
                </c:pt>
                <c:pt idx="3612">
                  <c:v>1838.3456906666665</c:v>
                </c:pt>
                <c:pt idx="3613">
                  <c:v>1839.3456906666665</c:v>
                </c:pt>
                <c:pt idx="3614">
                  <c:v>1839.3456906666665</c:v>
                </c:pt>
                <c:pt idx="3615">
                  <c:v>1840.3456906666665</c:v>
                </c:pt>
                <c:pt idx="3616">
                  <c:v>1840.3456906666665</c:v>
                </c:pt>
                <c:pt idx="3617">
                  <c:v>1841.3456906666665</c:v>
                </c:pt>
                <c:pt idx="3618">
                  <c:v>1841.3456906666665</c:v>
                </c:pt>
                <c:pt idx="3619">
                  <c:v>1842.3456906666665</c:v>
                </c:pt>
                <c:pt idx="3620">
                  <c:v>1842.3456906666665</c:v>
                </c:pt>
                <c:pt idx="3621">
                  <c:v>1843.3456906666665</c:v>
                </c:pt>
                <c:pt idx="3622">
                  <c:v>1843.3456906666665</c:v>
                </c:pt>
                <c:pt idx="3623">
                  <c:v>1844.3456906666665</c:v>
                </c:pt>
                <c:pt idx="3624">
                  <c:v>1844.3456906666665</c:v>
                </c:pt>
                <c:pt idx="3625">
                  <c:v>1845.3456906666665</c:v>
                </c:pt>
                <c:pt idx="3626">
                  <c:v>1845.3456906666665</c:v>
                </c:pt>
                <c:pt idx="3627">
                  <c:v>1846.3456906666665</c:v>
                </c:pt>
                <c:pt idx="3628">
                  <c:v>1846.3456906666665</c:v>
                </c:pt>
                <c:pt idx="3629">
                  <c:v>1847.3456906666665</c:v>
                </c:pt>
                <c:pt idx="3630">
                  <c:v>1847.3456906666665</c:v>
                </c:pt>
                <c:pt idx="3631">
                  <c:v>1848.3456906666665</c:v>
                </c:pt>
                <c:pt idx="3632">
                  <c:v>1848.3456906666665</c:v>
                </c:pt>
                <c:pt idx="3633">
                  <c:v>1849.3456906666665</c:v>
                </c:pt>
                <c:pt idx="3634">
                  <c:v>1849.3456906666665</c:v>
                </c:pt>
                <c:pt idx="3635">
                  <c:v>1850.3456906666665</c:v>
                </c:pt>
                <c:pt idx="3636">
                  <c:v>1850.3456906666665</c:v>
                </c:pt>
                <c:pt idx="3637">
                  <c:v>1851.3456906666665</c:v>
                </c:pt>
                <c:pt idx="3638">
                  <c:v>1851.3456906666665</c:v>
                </c:pt>
                <c:pt idx="3639">
                  <c:v>1852.3456906666665</c:v>
                </c:pt>
                <c:pt idx="3640">
                  <c:v>1852.3456906666665</c:v>
                </c:pt>
                <c:pt idx="3641">
                  <c:v>1853.3456906666665</c:v>
                </c:pt>
                <c:pt idx="3642">
                  <c:v>1853.3456906666665</c:v>
                </c:pt>
                <c:pt idx="3643">
                  <c:v>1854.3456906666665</c:v>
                </c:pt>
                <c:pt idx="3644">
                  <c:v>1854.3456906666665</c:v>
                </c:pt>
                <c:pt idx="3645">
                  <c:v>1855.3456906666665</c:v>
                </c:pt>
                <c:pt idx="3646">
                  <c:v>1855.3456906666665</c:v>
                </c:pt>
                <c:pt idx="3647">
                  <c:v>1856.3456906666665</c:v>
                </c:pt>
                <c:pt idx="3648">
                  <c:v>1856.3456906666665</c:v>
                </c:pt>
                <c:pt idx="3649">
                  <c:v>1857.3456906666665</c:v>
                </c:pt>
                <c:pt idx="3650">
                  <c:v>1857.3456906666665</c:v>
                </c:pt>
                <c:pt idx="3651">
                  <c:v>1858.3456906666665</c:v>
                </c:pt>
                <c:pt idx="3652">
                  <c:v>1858.3456906666665</c:v>
                </c:pt>
                <c:pt idx="3653">
                  <c:v>1859.3456906666665</c:v>
                </c:pt>
                <c:pt idx="3654">
                  <c:v>1859.3456906666665</c:v>
                </c:pt>
                <c:pt idx="3655">
                  <c:v>1860.3456906666665</c:v>
                </c:pt>
                <c:pt idx="3656">
                  <c:v>1860.3456906666665</c:v>
                </c:pt>
                <c:pt idx="3657">
                  <c:v>1861.3456906666665</c:v>
                </c:pt>
                <c:pt idx="3658">
                  <c:v>1861.3456906666665</c:v>
                </c:pt>
                <c:pt idx="3659">
                  <c:v>1862.3456906666665</c:v>
                </c:pt>
                <c:pt idx="3660">
                  <c:v>1862.3456906666665</c:v>
                </c:pt>
                <c:pt idx="3661">
                  <c:v>1863.3456906666665</c:v>
                </c:pt>
                <c:pt idx="3662">
                  <c:v>1863.3456906666665</c:v>
                </c:pt>
                <c:pt idx="3663">
                  <c:v>1864.3456906666665</c:v>
                </c:pt>
                <c:pt idx="3664">
                  <c:v>1864.3456906666665</c:v>
                </c:pt>
                <c:pt idx="3665">
                  <c:v>1865.3456906666665</c:v>
                </c:pt>
                <c:pt idx="3666">
                  <c:v>1865.3456906666665</c:v>
                </c:pt>
                <c:pt idx="3667">
                  <c:v>1866.3456906666665</c:v>
                </c:pt>
                <c:pt idx="3668">
                  <c:v>1866.3456906666665</c:v>
                </c:pt>
                <c:pt idx="3669">
                  <c:v>1867.3456906666665</c:v>
                </c:pt>
                <c:pt idx="3670">
                  <c:v>1867.3456906666665</c:v>
                </c:pt>
                <c:pt idx="3671">
                  <c:v>1868.3456906666665</c:v>
                </c:pt>
                <c:pt idx="3672">
                  <c:v>1868.3456906666665</c:v>
                </c:pt>
                <c:pt idx="3673">
                  <c:v>1869.3456906666665</c:v>
                </c:pt>
                <c:pt idx="3674">
                  <c:v>1869.3456906666665</c:v>
                </c:pt>
                <c:pt idx="3675">
                  <c:v>1870.3456906666665</c:v>
                </c:pt>
                <c:pt idx="3676">
                  <c:v>1870.3456906666665</c:v>
                </c:pt>
                <c:pt idx="3677">
                  <c:v>1871.3456906666665</c:v>
                </c:pt>
                <c:pt idx="3678">
                  <c:v>1871.3456906666665</c:v>
                </c:pt>
                <c:pt idx="3679">
                  <c:v>1872.3456906666665</c:v>
                </c:pt>
                <c:pt idx="3680">
                  <c:v>1872.3456906666665</c:v>
                </c:pt>
                <c:pt idx="3681">
                  <c:v>1873.3456906666665</c:v>
                </c:pt>
                <c:pt idx="3682">
                  <c:v>1873.3456906666665</c:v>
                </c:pt>
                <c:pt idx="3683">
                  <c:v>1874.3456906666665</c:v>
                </c:pt>
                <c:pt idx="3684">
                  <c:v>1874.3456906666665</c:v>
                </c:pt>
                <c:pt idx="3685">
                  <c:v>1875.3456906666665</c:v>
                </c:pt>
                <c:pt idx="3686">
                  <c:v>1875.3456906666665</c:v>
                </c:pt>
                <c:pt idx="3687">
                  <c:v>1876.3456906666665</c:v>
                </c:pt>
                <c:pt idx="3688">
                  <c:v>1876.3456906666665</c:v>
                </c:pt>
                <c:pt idx="3689">
                  <c:v>1877.3456906666665</c:v>
                </c:pt>
                <c:pt idx="3690">
                  <c:v>1877.3456906666665</c:v>
                </c:pt>
                <c:pt idx="3691">
                  <c:v>1878.3456906666665</c:v>
                </c:pt>
                <c:pt idx="3692">
                  <c:v>1878.3456906666665</c:v>
                </c:pt>
                <c:pt idx="3693">
                  <c:v>1879.3456906666665</c:v>
                </c:pt>
                <c:pt idx="3694">
                  <c:v>1879.3456906666665</c:v>
                </c:pt>
                <c:pt idx="3695">
                  <c:v>1880.3456906666665</c:v>
                </c:pt>
                <c:pt idx="3696">
                  <c:v>1880.3456906666665</c:v>
                </c:pt>
                <c:pt idx="3697">
                  <c:v>1881.3456906666665</c:v>
                </c:pt>
                <c:pt idx="3698">
                  <c:v>1881.3456906666665</c:v>
                </c:pt>
                <c:pt idx="3699">
                  <c:v>1882.3456906666665</c:v>
                </c:pt>
                <c:pt idx="3700">
                  <c:v>1882.3456906666665</c:v>
                </c:pt>
                <c:pt idx="3701">
                  <c:v>1883.3456906666665</c:v>
                </c:pt>
                <c:pt idx="3702">
                  <c:v>1883.3456906666665</c:v>
                </c:pt>
                <c:pt idx="3703">
                  <c:v>1884.3456906666665</c:v>
                </c:pt>
                <c:pt idx="3704">
                  <c:v>1884.3456906666665</c:v>
                </c:pt>
                <c:pt idx="3705">
                  <c:v>1885.3456906666665</c:v>
                </c:pt>
                <c:pt idx="3706">
                  <c:v>1885.3456906666665</c:v>
                </c:pt>
                <c:pt idx="3707">
                  <c:v>1886.3456906666665</c:v>
                </c:pt>
                <c:pt idx="3708">
                  <c:v>1886.3456906666665</c:v>
                </c:pt>
                <c:pt idx="3709">
                  <c:v>1887.3456906666665</c:v>
                </c:pt>
                <c:pt idx="3710">
                  <c:v>1887.3456906666665</c:v>
                </c:pt>
                <c:pt idx="3711">
                  <c:v>1888.3456906666665</c:v>
                </c:pt>
                <c:pt idx="3712">
                  <c:v>1888.3456906666665</c:v>
                </c:pt>
                <c:pt idx="3713">
                  <c:v>1889.3456906666665</c:v>
                </c:pt>
                <c:pt idx="3714">
                  <c:v>1889.3456906666665</c:v>
                </c:pt>
                <c:pt idx="3715">
                  <c:v>1890.3456906666665</c:v>
                </c:pt>
                <c:pt idx="3716">
                  <c:v>1890.3456906666665</c:v>
                </c:pt>
                <c:pt idx="3717">
                  <c:v>1891.3456906666665</c:v>
                </c:pt>
                <c:pt idx="3718">
                  <c:v>1891.3456906666665</c:v>
                </c:pt>
                <c:pt idx="3719">
                  <c:v>1892.3456906666665</c:v>
                </c:pt>
                <c:pt idx="3720">
                  <c:v>1892.3456906666665</c:v>
                </c:pt>
                <c:pt idx="3721">
                  <c:v>1893.3456906666665</c:v>
                </c:pt>
                <c:pt idx="3722">
                  <c:v>1893.3456906666665</c:v>
                </c:pt>
                <c:pt idx="3723">
                  <c:v>1894.3456906666665</c:v>
                </c:pt>
                <c:pt idx="3724">
                  <c:v>1894.3456906666665</c:v>
                </c:pt>
                <c:pt idx="3725">
                  <c:v>1895.3456906666665</c:v>
                </c:pt>
                <c:pt idx="3726">
                  <c:v>1895.3456906666665</c:v>
                </c:pt>
                <c:pt idx="3727">
                  <c:v>1896.3456906666665</c:v>
                </c:pt>
                <c:pt idx="3728">
                  <c:v>1896.3456906666665</c:v>
                </c:pt>
                <c:pt idx="3729">
                  <c:v>1897.3456906666665</c:v>
                </c:pt>
                <c:pt idx="3730">
                  <c:v>1897.3456906666665</c:v>
                </c:pt>
                <c:pt idx="3731">
                  <c:v>1898.3456906666665</c:v>
                </c:pt>
                <c:pt idx="3732">
                  <c:v>1898.3456906666665</c:v>
                </c:pt>
                <c:pt idx="3733">
                  <c:v>1899.3456906666665</c:v>
                </c:pt>
                <c:pt idx="3734">
                  <c:v>1899.3456906666665</c:v>
                </c:pt>
                <c:pt idx="3735">
                  <c:v>1900.3456906666665</c:v>
                </c:pt>
                <c:pt idx="3736">
                  <c:v>1900.3456906666665</c:v>
                </c:pt>
                <c:pt idx="3737">
                  <c:v>1901.3456906666665</c:v>
                </c:pt>
                <c:pt idx="3738">
                  <c:v>1901.3456906666665</c:v>
                </c:pt>
                <c:pt idx="3739">
                  <c:v>1902.3456906666665</c:v>
                </c:pt>
                <c:pt idx="3740">
                  <c:v>1902.3456906666665</c:v>
                </c:pt>
                <c:pt idx="3741">
                  <c:v>1903.3456906666665</c:v>
                </c:pt>
                <c:pt idx="3742">
                  <c:v>1903.3456906666665</c:v>
                </c:pt>
                <c:pt idx="3743">
                  <c:v>1904.3456906666665</c:v>
                </c:pt>
                <c:pt idx="3744">
                  <c:v>1904.3456906666665</c:v>
                </c:pt>
                <c:pt idx="3745">
                  <c:v>1905.3456906666665</c:v>
                </c:pt>
                <c:pt idx="3746">
                  <c:v>1905.3456906666665</c:v>
                </c:pt>
                <c:pt idx="3747">
                  <c:v>1906.3456906666665</c:v>
                </c:pt>
                <c:pt idx="3748">
                  <c:v>1906.3456906666665</c:v>
                </c:pt>
                <c:pt idx="3749">
                  <c:v>1907.3456906666665</c:v>
                </c:pt>
                <c:pt idx="3750">
                  <c:v>1907.3456906666665</c:v>
                </c:pt>
                <c:pt idx="3751">
                  <c:v>1908.3456906666665</c:v>
                </c:pt>
                <c:pt idx="3752">
                  <c:v>1908.3456906666665</c:v>
                </c:pt>
                <c:pt idx="3753">
                  <c:v>1909.3456906666665</c:v>
                </c:pt>
                <c:pt idx="3754">
                  <c:v>1909.3456906666665</c:v>
                </c:pt>
                <c:pt idx="3755">
                  <c:v>1910.3456906666665</c:v>
                </c:pt>
                <c:pt idx="3756">
                  <c:v>1910.3456906666665</c:v>
                </c:pt>
                <c:pt idx="3757">
                  <c:v>1911.3456906666665</c:v>
                </c:pt>
                <c:pt idx="3758">
                  <c:v>1911.3456906666665</c:v>
                </c:pt>
                <c:pt idx="3759">
                  <c:v>1912.3456906666665</c:v>
                </c:pt>
                <c:pt idx="3760">
                  <c:v>1912.3456906666665</c:v>
                </c:pt>
                <c:pt idx="3761">
                  <c:v>1913.3456906666665</c:v>
                </c:pt>
                <c:pt idx="3762">
                  <c:v>1913.3456906666665</c:v>
                </c:pt>
                <c:pt idx="3763">
                  <c:v>1914.3456906666665</c:v>
                </c:pt>
                <c:pt idx="3764">
                  <c:v>1914.3456906666665</c:v>
                </c:pt>
                <c:pt idx="3765">
                  <c:v>1915.3456906666665</c:v>
                </c:pt>
                <c:pt idx="3766">
                  <c:v>1915.3456906666665</c:v>
                </c:pt>
                <c:pt idx="3767">
                  <c:v>1916.3456906666665</c:v>
                </c:pt>
                <c:pt idx="3768">
                  <c:v>1916.3456906666665</c:v>
                </c:pt>
                <c:pt idx="3769">
                  <c:v>1917.3456906666665</c:v>
                </c:pt>
                <c:pt idx="3770">
                  <c:v>1917.3456906666665</c:v>
                </c:pt>
                <c:pt idx="3771">
                  <c:v>1918.3456906666665</c:v>
                </c:pt>
                <c:pt idx="3772">
                  <c:v>1918.3456906666665</c:v>
                </c:pt>
                <c:pt idx="3773">
                  <c:v>1919.3456906666665</c:v>
                </c:pt>
                <c:pt idx="3774">
                  <c:v>1919.3456906666665</c:v>
                </c:pt>
                <c:pt idx="3775">
                  <c:v>1920.3456906666665</c:v>
                </c:pt>
                <c:pt idx="3776">
                  <c:v>1920.3456906666665</c:v>
                </c:pt>
                <c:pt idx="3777">
                  <c:v>1921.3456906666665</c:v>
                </c:pt>
                <c:pt idx="3778">
                  <c:v>1921.3456906666665</c:v>
                </c:pt>
                <c:pt idx="3779">
                  <c:v>1922.3456906666665</c:v>
                </c:pt>
                <c:pt idx="3780">
                  <c:v>1922.3456906666665</c:v>
                </c:pt>
                <c:pt idx="3781">
                  <c:v>1923.3456906666665</c:v>
                </c:pt>
                <c:pt idx="3782">
                  <c:v>1923.3456906666665</c:v>
                </c:pt>
                <c:pt idx="3783">
                  <c:v>1924.3456906666665</c:v>
                </c:pt>
                <c:pt idx="3784">
                  <c:v>1924.3456906666665</c:v>
                </c:pt>
                <c:pt idx="3785">
                  <c:v>1925.3456906666665</c:v>
                </c:pt>
                <c:pt idx="3786">
                  <c:v>1925.3456906666665</c:v>
                </c:pt>
                <c:pt idx="3787">
                  <c:v>1926.3456906666665</c:v>
                </c:pt>
                <c:pt idx="3788">
                  <c:v>1926.3456906666665</c:v>
                </c:pt>
                <c:pt idx="3789">
                  <c:v>1927.3456906666665</c:v>
                </c:pt>
                <c:pt idx="3790">
                  <c:v>1927.3456906666665</c:v>
                </c:pt>
                <c:pt idx="3791">
                  <c:v>1928.3456906666665</c:v>
                </c:pt>
                <c:pt idx="3792">
                  <c:v>1928.3456906666665</c:v>
                </c:pt>
                <c:pt idx="3793">
                  <c:v>1929.3456906666665</c:v>
                </c:pt>
                <c:pt idx="3794">
                  <c:v>1929.3456906666665</c:v>
                </c:pt>
                <c:pt idx="3795">
                  <c:v>1930.3456906666665</c:v>
                </c:pt>
                <c:pt idx="3796">
                  <c:v>1930.3456906666665</c:v>
                </c:pt>
                <c:pt idx="3797">
                  <c:v>1931.3456906666665</c:v>
                </c:pt>
                <c:pt idx="3798">
                  <c:v>1931.3456906666665</c:v>
                </c:pt>
                <c:pt idx="3799">
                  <c:v>1932.3456906666665</c:v>
                </c:pt>
                <c:pt idx="3800">
                  <c:v>1932.3456906666665</c:v>
                </c:pt>
                <c:pt idx="3801">
                  <c:v>1933.3456906666665</c:v>
                </c:pt>
                <c:pt idx="3802">
                  <c:v>1933.3456906666665</c:v>
                </c:pt>
                <c:pt idx="3803">
                  <c:v>1934.3456906666665</c:v>
                </c:pt>
                <c:pt idx="3804">
                  <c:v>1934.3456906666665</c:v>
                </c:pt>
                <c:pt idx="3805">
                  <c:v>1935.3456906666665</c:v>
                </c:pt>
                <c:pt idx="3806">
                  <c:v>1935.3456906666665</c:v>
                </c:pt>
                <c:pt idx="3807">
                  <c:v>1936.3456906666665</c:v>
                </c:pt>
                <c:pt idx="3808">
                  <c:v>1936.3456906666665</c:v>
                </c:pt>
                <c:pt idx="3809">
                  <c:v>1937.3456906666665</c:v>
                </c:pt>
                <c:pt idx="3810">
                  <c:v>1937.3456906666665</c:v>
                </c:pt>
                <c:pt idx="3811">
                  <c:v>1938.3456906666665</c:v>
                </c:pt>
                <c:pt idx="3812">
                  <c:v>1938.3456906666665</c:v>
                </c:pt>
                <c:pt idx="3813">
                  <c:v>1939.3456906666665</c:v>
                </c:pt>
                <c:pt idx="3814">
                  <c:v>1939.3456906666665</c:v>
                </c:pt>
                <c:pt idx="3815">
                  <c:v>1940.3456906666665</c:v>
                </c:pt>
                <c:pt idx="3816">
                  <c:v>1940.3456906666665</c:v>
                </c:pt>
                <c:pt idx="3817">
                  <c:v>1941.3456906666665</c:v>
                </c:pt>
                <c:pt idx="3818">
                  <c:v>1941.3456906666665</c:v>
                </c:pt>
                <c:pt idx="3819">
                  <c:v>1942.3456906666665</c:v>
                </c:pt>
                <c:pt idx="3820">
                  <c:v>1942.3456906666665</c:v>
                </c:pt>
                <c:pt idx="3821">
                  <c:v>1943.3456906666665</c:v>
                </c:pt>
                <c:pt idx="3822">
                  <c:v>1943.3456906666665</c:v>
                </c:pt>
                <c:pt idx="3823">
                  <c:v>1944.3456906666665</c:v>
                </c:pt>
                <c:pt idx="3824">
                  <c:v>1944.3456906666665</c:v>
                </c:pt>
                <c:pt idx="3825">
                  <c:v>1945.3456906666665</c:v>
                </c:pt>
                <c:pt idx="3826">
                  <c:v>1945.3456906666665</c:v>
                </c:pt>
                <c:pt idx="3827">
                  <c:v>1946.3456906666665</c:v>
                </c:pt>
                <c:pt idx="3828">
                  <c:v>1946.3456906666665</c:v>
                </c:pt>
                <c:pt idx="3829">
                  <c:v>1947.3456906666665</c:v>
                </c:pt>
                <c:pt idx="3830">
                  <c:v>1947.3456906666665</c:v>
                </c:pt>
                <c:pt idx="3831">
                  <c:v>1948.3456906666665</c:v>
                </c:pt>
                <c:pt idx="3832">
                  <c:v>1948.3456906666665</c:v>
                </c:pt>
                <c:pt idx="3833">
                  <c:v>1949.3456906666665</c:v>
                </c:pt>
                <c:pt idx="3834">
                  <c:v>1949.3456906666665</c:v>
                </c:pt>
                <c:pt idx="3835">
                  <c:v>1950.3456906666665</c:v>
                </c:pt>
                <c:pt idx="3836">
                  <c:v>1950.3456906666665</c:v>
                </c:pt>
                <c:pt idx="3837">
                  <c:v>1951.3456906666665</c:v>
                </c:pt>
                <c:pt idx="3838">
                  <c:v>1951.3456906666665</c:v>
                </c:pt>
                <c:pt idx="3839">
                  <c:v>1952.3456906666665</c:v>
                </c:pt>
                <c:pt idx="3840">
                  <c:v>1952.3456906666665</c:v>
                </c:pt>
                <c:pt idx="3841">
                  <c:v>1953.3456906666665</c:v>
                </c:pt>
                <c:pt idx="3842">
                  <c:v>1953.3456906666665</c:v>
                </c:pt>
                <c:pt idx="3843">
                  <c:v>1954.3456906666665</c:v>
                </c:pt>
                <c:pt idx="3844">
                  <c:v>1954.3456906666665</c:v>
                </c:pt>
                <c:pt idx="3845">
                  <c:v>1955.3456906666665</c:v>
                </c:pt>
                <c:pt idx="3846">
                  <c:v>1955.3456906666665</c:v>
                </c:pt>
                <c:pt idx="3847">
                  <c:v>1956.3456906666665</c:v>
                </c:pt>
                <c:pt idx="3848">
                  <c:v>1956.3456906666665</c:v>
                </c:pt>
                <c:pt idx="3849">
                  <c:v>1957.3456906666665</c:v>
                </c:pt>
                <c:pt idx="3850">
                  <c:v>1957.3456906666665</c:v>
                </c:pt>
                <c:pt idx="3851">
                  <c:v>1958.3456906666665</c:v>
                </c:pt>
                <c:pt idx="3852">
                  <c:v>1958.3456906666665</c:v>
                </c:pt>
                <c:pt idx="3853">
                  <c:v>1959.3456906666665</c:v>
                </c:pt>
                <c:pt idx="3854">
                  <c:v>1959.3456906666665</c:v>
                </c:pt>
                <c:pt idx="3855">
                  <c:v>1960.3456906666665</c:v>
                </c:pt>
                <c:pt idx="3856">
                  <c:v>1960.3456906666665</c:v>
                </c:pt>
                <c:pt idx="3857">
                  <c:v>1961.3456906666665</c:v>
                </c:pt>
                <c:pt idx="3858">
                  <c:v>1961.3456906666665</c:v>
                </c:pt>
                <c:pt idx="3859">
                  <c:v>1962.3456906666665</c:v>
                </c:pt>
                <c:pt idx="3860">
                  <c:v>1962.3456906666665</c:v>
                </c:pt>
                <c:pt idx="3861">
                  <c:v>1963.3456906666665</c:v>
                </c:pt>
                <c:pt idx="3862">
                  <c:v>1963.3456906666665</c:v>
                </c:pt>
                <c:pt idx="3863">
                  <c:v>1964.3456906666665</c:v>
                </c:pt>
                <c:pt idx="3864">
                  <c:v>1964.3456906666665</c:v>
                </c:pt>
                <c:pt idx="3865">
                  <c:v>1965.3456906666665</c:v>
                </c:pt>
                <c:pt idx="3866">
                  <c:v>1965.3456906666665</c:v>
                </c:pt>
                <c:pt idx="3867">
                  <c:v>1966.3456906666665</c:v>
                </c:pt>
                <c:pt idx="3868">
                  <c:v>1966.3456906666665</c:v>
                </c:pt>
                <c:pt idx="3869">
                  <c:v>1967.3456906666665</c:v>
                </c:pt>
                <c:pt idx="3870">
                  <c:v>1967.3456906666665</c:v>
                </c:pt>
                <c:pt idx="3871">
                  <c:v>1968.3456906666665</c:v>
                </c:pt>
                <c:pt idx="3872">
                  <c:v>1968.3456906666665</c:v>
                </c:pt>
                <c:pt idx="3873">
                  <c:v>1969.3456906666665</c:v>
                </c:pt>
                <c:pt idx="3874">
                  <c:v>1969.3456906666665</c:v>
                </c:pt>
                <c:pt idx="3875">
                  <c:v>1970.3456906666665</c:v>
                </c:pt>
                <c:pt idx="3876">
                  <c:v>1970.3456906666665</c:v>
                </c:pt>
                <c:pt idx="3877">
                  <c:v>1971.3456906666665</c:v>
                </c:pt>
                <c:pt idx="3878">
                  <c:v>1971.3456906666665</c:v>
                </c:pt>
                <c:pt idx="3879">
                  <c:v>1972.3456906666665</c:v>
                </c:pt>
                <c:pt idx="3880">
                  <c:v>1972.3456906666665</c:v>
                </c:pt>
                <c:pt idx="3881">
                  <c:v>1973.3456906666665</c:v>
                </c:pt>
                <c:pt idx="3882">
                  <c:v>1973.3456906666665</c:v>
                </c:pt>
                <c:pt idx="3883">
                  <c:v>1974.3456906666665</c:v>
                </c:pt>
                <c:pt idx="3884">
                  <c:v>1974.3456906666665</c:v>
                </c:pt>
                <c:pt idx="3885">
                  <c:v>1975.3456906666665</c:v>
                </c:pt>
                <c:pt idx="3886">
                  <c:v>1975.3456906666665</c:v>
                </c:pt>
                <c:pt idx="3887">
                  <c:v>1976.3456906666665</c:v>
                </c:pt>
                <c:pt idx="3888">
                  <c:v>1976.3456906666665</c:v>
                </c:pt>
                <c:pt idx="3889">
                  <c:v>1977.3456906666665</c:v>
                </c:pt>
                <c:pt idx="3890">
                  <c:v>1977.3456906666665</c:v>
                </c:pt>
                <c:pt idx="3891">
                  <c:v>1978.3456906666665</c:v>
                </c:pt>
                <c:pt idx="3892">
                  <c:v>1978.3456906666665</c:v>
                </c:pt>
                <c:pt idx="3893">
                  <c:v>1979.3456906666665</c:v>
                </c:pt>
                <c:pt idx="3894">
                  <c:v>1979.3456906666665</c:v>
                </c:pt>
                <c:pt idx="3895">
                  <c:v>1980.3456906666665</c:v>
                </c:pt>
                <c:pt idx="3896">
                  <c:v>1980.3456906666665</c:v>
                </c:pt>
                <c:pt idx="3897">
                  <c:v>1981.3456906666665</c:v>
                </c:pt>
                <c:pt idx="3898">
                  <c:v>1981.3456906666665</c:v>
                </c:pt>
                <c:pt idx="3899">
                  <c:v>1982.3456906666665</c:v>
                </c:pt>
                <c:pt idx="3900">
                  <c:v>1982.3456906666665</c:v>
                </c:pt>
                <c:pt idx="3901">
                  <c:v>1983.3456906666665</c:v>
                </c:pt>
                <c:pt idx="3902">
                  <c:v>1983.3456906666665</c:v>
                </c:pt>
                <c:pt idx="3903">
                  <c:v>1984.3456906666665</c:v>
                </c:pt>
                <c:pt idx="3904">
                  <c:v>1984.3456906666665</c:v>
                </c:pt>
                <c:pt idx="3905">
                  <c:v>1985.3456906666665</c:v>
                </c:pt>
                <c:pt idx="3906">
                  <c:v>1985.3456906666665</c:v>
                </c:pt>
                <c:pt idx="3907">
                  <c:v>1986.3456906666665</c:v>
                </c:pt>
                <c:pt idx="3908">
                  <c:v>1986.3456906666665</c:v>
                </c:pt>
                <c:pt idx="3909">
                  <c:v>1987.3456906666665</c:v>
                </c:pt>
                <c:pt idx="3910">
                  <c:v>1987.3456906666665</c:v>
                </c:pt>
                <c:pt idx="3911">
                  <c:v>1988.3456906666665</c:v>
                </c:pt>
                <c:pt idx="3912">
                  <c:v>1988.3456906666665</c:v>
                </c:pt>
                <c:pt idx="3913">
                  <c:v>1989.3456906666665</c:v>
                </c:pt>
                <c:pt idx="3914">
                  <c:v>1989.3456906666665</c:v>
                </c:pt>
                <c:pt idx="3915">
                  <c:v>1990.3456906666665</c:v>
                </c:pt>
                <c:pt idx="3916">
                  <c:v>1990.3456906666665</c:v>
                </c:pt>
                <c:pt idx="3917">
                  <c:v>1991.3456906666665</c:v>
                </c:pt>
                <c:pt idx="3918">
                  <c:v>1991.3456906666665</c:v>
                </c:pt>
                <c:pt idx="3919">
                  <c:v>1992.3456906666665</c:v>
                </c:pt>
                <c:pt idx="3920">
                  <c:v>1992.3456906666665</c:v>
                </c:pt>
                <c:pt idx="3921">
                  <c:v>1993.3456906666665</c:v>
                </c:pt>
                <c:pt idx="3922">
                  <c:v>1993.3456906666665</c:v>
                </c:pt>
                <c:pt idx="3923">
                  <c:v>1994.3456906666665</c:v>
                </c:pt>
                <c:pt idx="3924">
                  <c:v>1994.3456906666665</c:v>
                </c:pt>
                <c:pt idx="3925">
                  <c:v>1995.3456906666665</c:v>
                </c:pt>
                <c:pt idx="3926">
                  <c:v>1995.3456906666665</c:v>
                </c:pt>
                <c:pt idx="3927">
                  <c:v>1996.3456906666665</c:v>
                </c:pt>
                <c:pt idx="3928">
                  <c:v>1996.3456906666665</c:v>
                </c:pt>
                <c:pt idx="3929">
                  <c:v>1997.3456906666665</c:v>
                </c:pt>
                <c:pt idx="3930">
                  <c:v>1997.3456906666665</c:v>
                </c:pt>
                <c:pt idx="3931">
                  <c:v>1998.3456906666665</c:v>
                </c:pt>
                <c:pt idx="3932">
                  <c:v>1998.3456906666665</c:v>
                </c:pt>
                <c:pt idx="3933">
                  <c:v>1999.3456906666665</c:v>
                </c:pt>
                <c:pt idx="3934">
                  <c:v>1999.3456906666665</c:v>
                </c:pt>
                <c:pt idx="3935">
                  <c:v>2000.3456906666665</c:v>
                </c:pt>
                <c:pt idx="3936">
                  <c:v>2000.3456906666665</c:v>
                </c:pt>
                <c:pt idx="3937">
                  <c:v>2001.3456906666665</c:v>
                </c:pt>
                <c:pt idx="3938">
                  <c:v>2001.3456906666665</c:v>
                </c:pt>
                <c:pt idx="3939">
                  <c:v>2002.3456906666665</c:v>
                </c:pt>
                <c:pt idx="3940">
                  <c:v>2002.3456906666665</c:v>
                </c:pt>
                <c:pt idx="3941">
                  <c:v>2003.3456906666665</c:v>
                </c:pt>
                <c:pt idx="3942">
                  <c:v>2003.3456906666665</c:v>
                </c:pt>
                <c:pt idx="3943">
                  <c:v>2004.3456906666665</c:v>
                </c:pt>
                <c:pt idx="3944">
                  <c:v>2004.3456906666665</c:v>
                </c:pt>
                <c:pt idx="3945">
                  <c:v>2005.3456906666665</c:v>
                </c:pt>
                <c:pt idx="3946">
                  <c:v>2005.3456906666665</c:v>
                </c:pt>
                <c:pt idx="3947">
                  <c:v>2006.3456906666665</c:v>
                </c:pt>
                <c:pt idx="3948">
                  <c:v>2006.3456906666665</c:v>
                </c:pt>
                <c:pt idx="3949">
                  <c:v>2007.3456906666665</c:v>
                </c:pt>
                <c:pt idx="3950">
                  <c:v>2007.3456906666665</c:v>
                </c:pt>
                <c:pt idx="3951">
                  <c:v>2008.3456906666665</c:v>
                </c:pt>
                <c:pt idx="3952">
                  <c:v>2008.3456906666665</c:v>
                </c:pt>
                <c:pt idx="3953">
                  <c:v>2009.3456906666665</c:v>
                </c:pt>
                <c:pt idx="3954">
                  <c:v>2009.3456906666665</c:v>
                </c:pt>
                <c:pt idx="3955">
                  <c:v>2010.3456906666665</c:v>
                </c:pt>
                <c:pt idx="3956">
                  <c:v>2010.3456906666665</c:v>
                </c:pt>
                <c:pt idx="3957">
                  <c:v>2011.3456906666665</c:v>
                </c:pt>
                <c:pt idx="3958">
                  <c:v>2011.3456906666665</c:v>
                </c:pt>
                <c:pt idx="3959">
                  <c:v>2012.3456906666665</c:v>
                </c:pt>
                <c:pt idx="3960">
                  <c:v>2012.3456906666665</c:v>
                </c:pt>
                <c:pt idx="3961">
                  <c:v>2013.3456906666665</c:v>
                </c:pt>
                <c:pt idx="3962">
                  <c:v>2013.3456906666665</c:v>
                </c:pt>
                <c:pt idx="3963">
                  <c:v>2014.3456906666665</c:v>
                </c:pt>
                <c:pt idx="3964">
                  <c:v>2014.3456906666665</c:v>
                </c:pt>
                <c:pt idx="3965">
                  <c:v>2015.3456906666665</c:v>
                </c:pt>
                <c:pt idx="3966">
                  <c:v>2015.3456906666665</c:v>
                </c:pt>
                <c:pt idx="3967">
                  <c:v>2016.3456906666665</c:v>
                </c:pt>
                <c:pt idx="3968">
                  <c:v>2016.3456906666665</c:v>
                </c:pt>
                <c:pt idx="3969">
                  <c:v>2017.3456906666665</c:v>
                </c:pt>
                <c:pt idx="3970">
                  <c:v>2017.3456906666665</c:v>
                </c:pt>
                <c:pt idx="3971">
                  <c:v>2018.3456906666665</c:v>
                </c:pt>
                <c:pt idx="3972">
                  <c:v>2018.3456906666665</c:v>
                </c:pt>
                <c:pt idx="3973">
                  <c:v>2019.3456906666665</c:v>
                </c:pt>
                <c:pt idx="3974">
                  <c:v>2019.3456906666665</c:v>
                </c:pt>
                <c:pt idx="3975">
                  <c:v>2020.3456906666665</c:v>
                </c:pt>
                <c:pt idx="3976">
                  <c:v>2020.3456906666665</c:v>
                </c:pt>
                <c:pt idx="3977">
                  <c:v>2021.3456906666665</c:v>
                </c:pt>
                <c:pt idx="3978">
                  <c:v>2021.3456906666665</c:v>
                </c:pt>
                <c:pt idx="3979">
                  <c:v>2022.3456906666665</c:v>
                </c:pt>
                <c:pt idx="3980">
                  <c:v>2022.3456906666665</c:v>
                </c:pt>
                <c:pt idx="3981">
                  <c:v>2023.3456906666665</c:v>
                </c:pt>
                <c:pt idx="3982">
                  <c:v>2023.3456906666665</c:v>
                </c:pt>
                <c:pt idx="3983">
                  <c:v>2024.3456906666665</c:v>
                </c:pt>
                <c:pt idx="3984">
                  <c:v>2024.3456906666665</c:v>
                </c:pt>
                <c:pt idx="3985">
                  <c:v>2025.3456906666665</c:v>
                </c:pt>
                <c:pt idx="3986">
                  <c:v>2025.3456906666665</c:v>
                </c:pt>
                <c:pt idx="3987">
                  <c:v>2026.3456906666665</c:v>
                </c:pt>
                <c:pt idx="3988">
                  <c:v>2026.3456906666665</c:v>
                </c:pt>
                <c:pt idx="3989">
                  <c:v>2027.3456906666665</c:v>
                </c:pt>
                <c:pt idx="3990">
                  <c:v>2027.3456906666665</c:v>
                </c:pt>
                <c:pt idx="3991">
                  <c:v>2028.3456906666665</c:v>
                </c:pt>
                <c:pt idx="3992">
                  <c:v>2028.3456906666665</c:v>
                </c:pt>
                <c:pt idx="3993">
                  <c:v>2029.3456906666665</c:v>
                </c:pt>
                <c:pt idx="3994">
                  <c:v>2029.3456906666665</c:v>
                </c:pt>
                <c:pt idx="3995">
                  <c:v>2030.3456906666665</c:v>
                </c:pt>
                <c:pt idx="3996">
                  <c:v>2030.3456906666665</c:v>
                </c:pt>
                <c:pt idx="3997">
                  <c:v>2031.3456906666665</c:v>
                </c:pt>
                <c:pt idx="3998">
                  <c:v>2031.3456906666665</c:v>
                </c:pt>
                <c:pt idx="3999">
                  <c:v>2032.3456906666665</c:v>
                </c:pt>
                <c:pt idx="4000">
                  <c:v>2032.3456906666665</c:v>
                </c:pt>
                <c:pt idx="4001">
                  <c:v>2033.3456906666665</c:v>
                </c:pt>
                <c:pt idx="4002">
                  <c:v>2033.3456906666665</c:v>
                </c:pt>
                <c:pt idx="4003">
                  <c:v>2034.3456906666665</c:v>
                </c:pt>
                <c:pt idx="4004">
                  <c:v>2034.3456906666665</c:v>
                </c:pt>
                <c:pt idx="4005">
                  <c:v>2035.3456906666665</c:v>
                </c:pt>
                <c:pt idx="4006">
                  <c:v>2035.3456906666665</c:v>
                </c:pt>
                <c:pt idx="4007">
                  <c:v>2036.3456906666665</c:v>
                </c:pt>
                <c:pt idx="4008">
                  <c:v>2036.3456906666665</c:v>
                </c:pt>
                <c:pt idx="4009">
                  <c:v>2037.3456906666665</c:v>
                </c:pt>
                <c:pt idx="4010">
                  <c:v>2037.3456906666665</c:v>
                </c:pt>
                <c:pt idx="4011">
                  <c:v>2038.3456906666665</c:v>
                </c:pt>
                <c:pt idx="4012">
                  <c:v>2038.3456906666665</c:v>
                </c:pt>
                <c:pt idx="4013">
                  <c:v>2039.3456906666665</c:v>
                </c:pt>
                <c:pt idx="4014">
                  <c:v>2039.3456906666665</c:v>
                </c:pt>
                <c:pt idx="4015">
                  <c:v>2040.3456906666665</c:v>
                </c:pt>
                <c:pt idx="4016">
                  <c:v>2040.3456906666665</c:v>
                </c:pt>
                <c:pt idx="4017">
                  <c:v>2041.3456906666665</c:v>
                </c:pt>
                <c:pt idx="4018">
                  <c:v>2041.3456906666665</c:v>
                </c:pt>
                <c:pt idx="4019">
                  <c:v>2042.3456906666665</c:v>
                </c:pt>
                <c:pt idx="4020">
                  <c:v>2042.3456906666665</c:v>
                </c:pt>
                <c:pt idx="4021">
                  <c:v>2043.3456906666665</c:v>
                </c:pt>
                <c:pt idx="4022">
                  <c:v>2043.3456906666665</c:v>
                </c:pt>
                <c:pt idx="4023">
                  <c:v>2044.3456906666665</c:v>
                </c:pt>
                <c:pt idx="4024">
                  <c:v>2044.3456906666665</c:v>
                </c:pt>
                <c:pt idx="4025">
                  <c:v>2045.3456906666665</c:v>
                </c:pt>
                <c:pt idx="4026">
                  <c:v>2045.3456906666665</c:v>
                </c:pt>
                <c:pt idx="4027">
                  <c:v>2046.3456906666665</c:v>
                </c:pt>
                <c:pt idx="4028">
                  <c:v>2046.3456906666665</c:v>
                </c:pt>
                <c:pt idx="4029">
                  <c:v>2047.3456906666665</c:v>
                </c:pt>
                <c:pt idx="4030">
                  <c:v>2047.3456906666665</c:v>
                </c:pt>
                <c:pt idx="4031">
                  <c:v>2048.3456906666665</c:v>
                </c:pt>
                <c:pt idx="4032">
                  <c:v>2048.3456906666665</c:v>
                </c:pt>
                <c:pt idx="4033">
                  <c:v>2049.3456906666665</c:v>
                </c:pt>
                <c:pt idx="4034">
                  <c:v>2049.3456906666665</c:v>
                </c:pt>
                <c:pt idx="4035">
                  <c:v>2050.3456906666665</c:v>
                </c:pt>
                <c:pt idx="4036">
                  <c:v>2050.3456906666665</c:v>
                </c:pt>
                <c:pt idx="4037">
                  <c:v>2051.3456906666665</c:v>
                </c:pt>
                <c:pt idx="4038">
                  <c:v>2051.3456906666665</c:v>
                </c:pt>
                <c:pt idx="4039">
                  <c:v>2052.3456906666665</c:v>
                </c:pt>
                <c:pt idx="4040">
                  <c:v>2052.3456906666665</c:v>
                </c:pt>
                <c:pt idx="4041">
                  <c:v>2053.3456906666665</c:v>
                </c:pt>
                <c:pt idx="4042">
                  <c:v>2053.3456906666665</c:v>
                </c:pt>
                <c:pt idx="4043">
                  <c:v>2054.3456906666665</c:v>
                </c:pt>
                <c:pt idx="4044">
                  <c:v>2054.3456906666665</c:v>
                </c:pt>
                <c:pt idx="4045">
                  <c:v>2055.3456906666665</c:v>
                </c:pt>
                <c:pt idx="4046">
                  <c:v>2055.3456906666665</c:v>
                </c:pt>
                <c:pt idx="4047">
                  <c:v>2056.3456906666665</c:v>
                </c:pt>
                <c:pt idx="4048">
                  <c:v>2056.3456906666665</c:v>
                </c:pt>
                <c:pt idx="4049">
                  <c:v>2057.3456906666665</c:v>
                </c:pt>
                <c:pt idx="4050">
                  <c:v>2057.3456906666665</c:v>
                </c:pt>
                <c:pt idx="4051">
                  <c:v>2058.3456906666665</c:v>
                </c:pt>
                <c:pt idx="4052">
                  <c:v>2058.3456906666665</c:v>
                </c:pt>
                <c:pt idx="4053">
                  <c:v>2059.3456906666665</c:v>
                </c:pt>
                <c:pt idx="4054">
                  <c:v>2059.3456906666665</c:v>
                </c:pt>
                <c:pt idx="4055">
                  <c:v>2060.3456906666665</c:v>
                </c:pt>
                <c:pt idx="4056">
                  <c:v>2060.3456906666665</c:v>
                </c:pt>
                <c:pt idx="4057">
                  <c:v>2061.3456906666665</c:v>
                </c:pt>
                <c:pt idx="4058">
                  <c:v>2061.3456906666665</c:v>
                </c:pt>
                <c:pt idx="4059">
                  <c:v>2062.3456906666665</c:v>
                </c:pt>
                <c:pt idx="4060">
                  <c:v>2062.3456906666665</c:v>
                </c:pt>
                <c:pt idx="4061">
                  <c:v>2063.3456906666665</c:v>
                </c:pt>
                <c:pt idx="4062">
                  <c:v>2063.3456906666665</c:v>
                </c:pt>
                <c:pt idx="4063">
                  <c:v>2064.3456906666665</c:v>
                </c:pt>
                <c:pt idx="4064">
                  <c:v>2064.3456906666665</c:v>
                </c:pt>
                <c:pt idx="4065">
                  <c:v>2065.3456906666665</c:v>
                </c:pt>
                <c:pt idx="4066">
                  <c:v>2065.3456906666665</c:v>
                </c:pt>
                <c:pt idx="4067">
                  <c:v>2066.3456906666665</c:v>
                </c:pt>
                <c:pt idx="4068">
                  <c:v>2066.3456906666665</c:v>
                </c:pt>
                <c:pt idx="4069">
                  <c:v>2067.3456906666665</c:v>
                </c:pt>
                <c:pt idx="4070">
                  <c:v>2067.3456906666665</c:v>
                </c:pt>
                <c:pt idx="4071">
                  <c:v>2068.3456906666665</c:v>
                </c:pt>
                <c:pt idx="4072">
                  <c:v>2068.3456906666665</c:v>
                </c:pt>
                <c:pt idx="4073">
                  <c:v>2069.3456906666665</c:v>
                </c:pt>
                <c:pt idx="4074">
                  <c:v>2069.3456906666665</c:v>
                </c:pt>
                <c:pt idx="4075">
                  <c:v>2070.3456906666665</c:v>
                </c:pt>
                <c:pt idx="4076">
                  <c:v>2070.3456906666665</c:v>
                </c:pt>
                <c:pt idx="4077">
                  <c:v>2071.3456906666665</c:v>
                </c:pt>
                <c:pt idx="4078">
                  <c:v>2071.3456906666665</c:v>
                </c:pt>
                <c:pt idx="4079">
                  <c:v>2072.3456906666665</c:v>
                </c:pt>
                <c:pt idx="4080">
                  <c:v>2072.3456906666665</c:v>
                </c:pt>
                <c:pt idx="4081">
                  <c:v>2073.3456906666665</c:v>
                </c:pt>
                <c:pt idx="4082">
                  <c:v>2073.3456906666665</c:v>
                </c:pt>
                <c:pt idx="4083">
                  <c:v>2074.3456906666665</c:v>
                </c:pt>
                <c:pt idx="4084">
                  <c:v>2074.3456906666665</c:v>
                </c:pt>
                <c:pt idx="4085">
                  <c:v>2075.3456906666665</c:v>
                </c:pt>
                <c:pt idx="4086">
                  <c:v>2075.3456906666665</c:v>
                </c:pt>
                <c:pt idx="4087">
                  <c:v>2076.3456906666665</c:v>
                </c:pt>
                <c:pt idx="4088">
                  <c:v>2076.3456906666665</c:v>
                </c:pt>
                <c:pt idx="4089">
                  <c:v>2077.3456906666665</c:v>
                </c:pt>
                <c:pt idx="4090">
                  <c:v>2077.3456906666665</c:v>
                </c:pt>
                <c:pt idx="4091">
                  <c:v>2078.3456906666665</c:v>
                </c:pt>
                <c:pt idx="4092">
                  <c:v>2078.3456906666665</c:v>
                </c:pt>
                <c:pt idx="4093">
                  <c:v>2079.3456906666665</c:v>
                </c:pt>
                <c:pt idx="4094">
                  <c:v>2079.3456906666665</c:v>
                </c:pt>
                <c:pt idx="4095">
                  <c:v>2080.3456906666665</c:v>
                </c:pt>
                <c:pt idx="4096">
                  <c:v>2080.3456906666665</c:v>
                </c:pt>
                <c:pt idx="4097">
                  <c:v>2081.3456906666665</c:v>
                </c:pt>
                <c:pt idx="4098">
                  <c:v>2081.3456906666665</c:v>
                </c:pt>
                <c:pt idx="4099">
                  <c:v>2082.3456906666665</c:v>
                </c:pt>
                <c:pt idx="4100">
                  <c:v>2082.3456906666665</c:v>
                </c:pt>
                <c:pt idx="4101">
                  <c:v>2083.3456906666665</c:v>
                </c:pt>
                <c:pt idx="4102">
                  <c:v>2083.3456906666665</c:v>
                </c:pt>
                <c:pt idx="4103">
                  <c:v>2084.3456906666665</c:v>
                </c:pt>
                <c:pt idx="4104">
                  <c:v>2084.3456906666665</c:v>
                </c:pt>
                <c:pt idx="4105">
                  <c:v>2085.3456906666665</c:v>
                </c:pt>
                <c:pt idx="4106">
                  <c:v>2085.3456906666665</c:v>
                </c:pt>
                <c:pt idx="4107">
                  <c:v>2086.3456906666665</c:v>
                </c:pt>
                <c:pt idx="4108">
                  <c:v>2086.3456906666665</c:v>
                </c:pt>
                <c:pt idx="4109">
                  <c:v>2087.3456906666665</c:v>
                </c:pt>
                <c:pt idx="4110">
                  <c:v>2087.3456906666665</c:v>
                </c:pt>
                <c:pt idx="4111">
                  <c:v>2088.3456906666665</c:v>
                </c:pt>
                <c:pt idx="4112">
                  <c:v>2088.3456906666665</c:v>
                </c:pt>
                <c:pt idx="4113">
                  <c:v>2089.3456906666665</c:v>
                </c:pt>
                <c:pt idx="4114">
                  <c:v>2089.3456906666665</c:v>
                </c:pt>
                <c:pt idx="4115">
                  <c:v>2090.3456906666665</c:v>
                </c:pt>
                <c:pt idx="4116">
                  <c:v>2090.3456906666665</c:v>
                </c:pt>
                <c:pt idx="4117">
                  <c:v>2091.3456906666665</c:v>
                </c:pt>
                <c:pt idx="4118">
                  <c:v>2091.3456906666665</c:v>
                </c:pt>
                <c:pt idx="4119">
                  <c:v>2092.3456906666665</c:v>
                </c:pt>
                <c:pt idx="4120">
                  <c:v>2092.3456906666665</c:v>
                </c:pt>
                <c:pt idx="4121">
                  <c:v>2093.3456906666665</c:v>
                </c:pt>
                <c:pt idx="4122">
                  <c:v>2093.3456906666665</c:v>
                </c:pt>
                <c:pt idx="4123">
                  <c:v>2094.3456906666665</c:v>
                </c:pt>
                <c:pt idx="4124">
                  <c:v>2094.3456906666665</c:v>
                </c:pt>
                <c:pt idx="4125">
                  <c:v>2095.3456906666665</c:v>
                </c:pt>
                <c:pt idx="4126">
                  <c:v>2095.3456906666665</c:v>
                </c:pt>
                <c:pt idx="4127">
                  <c:v>2096.3456906666665</c:v>
                </c:pt>
                <c:pt idx="4128">
                  <c:v>2096.3456906666665</c:v>
                </c:pt>
                <c:pt idx="4129">
                  <c:v>2097.3456906666665</c:v>
                </c:pt>
                <c:pt idx="4130">
                  <c:v>2097.3456906666665</c:v>
                </c:pt>
                <c:pt idx="4131">
                  <c:v>2098.3456906666665</c:v>
                </c:pt>
                <c:pt idx="4132">
                  <c:v>2098.3456906666665</c:v>
                </c:pt>
                <c:pt idx="4133">
                  <c:v>2099.3456906666665</c:v>
                </c:pt>
                <c:pt idx="4134">
                  <c:v>2099.3456906666665</c:v>
                </c:pt>
                <c:pt idx="4135">
                  <c:v>2100.3456906666665</c:v>
                </c:pt>
                <c:pt idx="4136">
                  <c:v>2100.3456906666665</c:v>
                </c:pt>
                <c:pt idx="4137">
                  <c:v>2101.3456906666665</c:v>
                </c:pt>
                <c:pt idx="4138">
                  <c:v>2101.3456906666665</c:v>
                </c:pt>
                <c:pt idx="4139">
                  <c:v>2102.3456906666665</c:v>
                </c:pt>
                <c:pt idx="4140">
                  <c:v>2102.3456906666665</c:v>
                </c:pt>
                <c:pt idx="4141">
                  <c:v>2103.3456906666665</c:v>
                </c:pt>
                <c:pt idx="4142">
                  <c:v>2103.3456906666665</c:v>
                </c:pt>
                <c:pt idx="4143">
                  <c:v>2104.3456906666665</c:v>
                </c:pt>
                <c:pt idx="4144">
                  <c:v>2104.3456906666665</c:v>
                </c:pt>
                <c:pt idx="4145">
                  <c:v>2105.3456906666665</c:v>
                </c:pt>
                <c:pt idx="4146">
                  <c:v>2105.3456906666665</c:v>
                </c:pt>
                <c:pt idx="4147">
                  <c:v>2106.3456906666665</c:v>
                </c:pt>
                <c:pt idx="4148">
                  <c:v>2106.3456906666665</c:v>
                </c:pt>
                <c:pt idx="4149">
                  <c:v>2107.3456906666665</c:v>
                </c:pt>
                <c:pt idx="4150">
                  <c:v>2107.3456906666665</c:v>
                </c:pt>
                <c:pt idx="4151">
                  <c:v>2108.3456906666665</c:v>
                </c:pt>
                <c:pt idx="4152">
                  <c:v>2108.3456906666665</c:v>
                </c:pt>
                <c:pt idx="4153">
                  <c:v>2109.3456906666665</c:v>
                </c:pt>
                <c:pt idx="4154">
                  <c:v>2109.3456906666665</c:v>
                </c:pt>
                <c:pt idx="4155">
                  <c:v>2110.3456906666665</c:v>
                </c:pt>
                <c:pt idx="4156">
                  <c:v>2110.3456906666665</c:v>
                </c:pt>
                <c:pt idx="4157">
                  <c:v>2111.3456906666665</c:v>
                </c:pt>
                <c:pt idx="4158">
                  <c:v>2111.3456906666665</c:v>
                </c:pt>
                <c:pt idx="4159">
                  <c:v>2112.3456906666665</c:v>
                </c:pt>
                <c:pt idx="4160">
                  <c:v>2112.3456906666665</c:v>
                </c:pt>
                <c:pt idx="4161">
                  <c:v>2113.3456906666665</c:v>
                </c:pt>
                <c:pt idx="4162">
                  <c:v>2113.3456906666665</c:v>
                </c:pt>
                <c:pt idx="4163">
                  <c:v>2114.3456906666665</c:v>
                </c:pt>
                <c:pt idx="4164">
                  <c:v>2114.3456906666665</c:v>
                </c:pt>
                <c:pt idx="4165">
                  <c:v>2115.3456906666665</c:v>
                </c:pt>
                <c:pt idx="4166">
                  <c:v>2115.3456906666665</c:v>
                </c:pt>
                <c:pt idx="4167">
                  <c:v>2116.3456906666665</c:v>
                </c:pt>
                <c:pt idx="4168">
                  <c:v>2116.3456906666665</c:v>
                </c:pt>
                <c:pt idx="4169">
                  <c:v>2117.3456906666665</c:v>
                </c:pt>
                <c:pt idx="4170">
                  <c:v>2117.3456906666665</c:v>
                </c:pt>
                <c:pt idx="4171">
                  <c:v>2118.3456906666665</c:v>
                </c:pt>
                <c:pt idx="4172">
                  <c:v>2118.3456906666665</c:v>
                </c:pt>
                <c:pt idx="4173">
                  <c:v>2119.3456906666665</c:v>
                </c:pt>
                <c:pt idx="4174">
                  <c:v>2119.3456906666665</c:v>
                </c:pt>
                <c:pt idx="4175">
                  <c:v>2120.3456906666665</c:v>
                </c:pt>
                <c:pt idx="4176">
                  <c:v>2120.3456906666665</c:v>
                </c:pt>
                <c:pt idx="4177">
                  <c:v>2121.3456906666665</c:v>
                </c:pt>
                <c:pt idx="4178">
                  <c:v>2121.3456906666665</c:v>
                </c:pt>
                <c:pt idx="4179">
                  <c:v>2122.3456906666665</c:v>
                </c:pt>
                <c:pt idx="4180">
                  <c:v>2122.3456906666665</c:v>
                </c:pt>
                <c:pt idx="4181">
                  <c:v>2123.3456906666665</c:v>
                </c:pt>
                <c:pt idx="4182">
                  <c:v>2123.3456906666665</c:v>
                </c:pt>
                <c:pt idx="4183">
                  <c:v>2124.3456906666665</c:v>
                </c:pt>
                <c:pt idx="4184">
                  <c:v>2124.3456906666665</c:v>
                </c:pt>
                <c:pt idx="4185">
                  <c:v>2125.3456906666665</c:v>
                </c:pt>
                <c:pt idx="4186">
                  <c:v>2125.3456906666665</c:v>
                </c:pt>
                <c:pt idx="4187">
                  <c:v>2126.3456906666665</c:v>
                </c:pt>
                <c:pt idx="4188">
                  <c:v>2126.3456906666665</c:v>
                </c:pt>
                <c:pt idx="4189">
                  <c:v>2127.3456906666665</c:v>
                </c:pt>
                <c:pt idx="4190">
                  <c:v>2127.3456906666665</c:v>
                </c:pt>
                <c:pt idx="4191">
                  <c:v>2128.3456906666665</c:v>
                </c:pt>
                <c:pt idx="4192">
                  <c:v>2128.3456906666665</c:v>
                </c:pt>
                <c:pt idx="4193">
                  <c:v>2129.3456906666665</c:v>
                </c:pt>
                <c:pt idx="4194">
                  <c:v>2129.3456906666665</c:v>
                </c:pt>
                <c:pt idx="4195">
                  <c:v>2130.3456906666665</c:v>
                </c:pt>
                <c:pt idx="4196">
                  <c:v>2130.3456906666665</c:v>
                </c:pt>
                <c:pt idx="4197">
                  <c:v>2131.3456906666665</c:v>
                </c:pt>
                <c:pt idx="4198">
                  <c:v>2131.3456906666665</c:v>
                </c:pt>
                <c:pt idx="4199">
                  <c:v>2132.3456906666665</c:v>
                </c:pt>
                <c:pt idx="4200">
                  <c:v>2132.3456906666665</c:v>
                </c:pt>
                <c:pt idx="4201">
                  <c:v>2133.3456906666665</c:v>
                </c:pt>
                <c:pt idx="4202">
                  <c:v>2133.3456906666665</c:v>
                </c:pt>
                <c:pt idx="4203">
                  <c:v>2134.3456906666665</c:v>
                </c:pt>
                <c:pt idx="4204">
                  <c:v>2134.3456906666665</c:v>
                </c:pt>
                <c:pt idx="4205">
                  <c:v>2135.3456906666665</c:v>
                </c:pt>
                <c:pt idx="4206">
                  <c:v>2135.3456906666665</c:v>
                </c:pt>
                <c:pt idx="4207">
                  <c:v>2136.3456906666665</c:v>
                </c:pt>
                <c:pt idx="4208">
                  <c:v>2136.3456906666665</c:v>
                </c:pt>
                <c:pt idx="4209">
                  <c:v>2137.3456906666665</c:v>
                </c:pt>
                <c:pt idx="4210">
                  <c:v>2137.3456906666665</c:v>
                </c:pt>
                <c:pt idx="4211">
                  <c:v>2138.3456906666665</c:v>
                </c:pt>
                <c:pt idx="4212">
                  <c:v>2138.3456906666665</c:v>
                </c:pt>
                <c:pt idx="4213">
                  <c:v>2139.3456906666665</c:v>
                </c:pt>
                <c:pt idx="4214">
                  <c:v>2139.3456906666665</c:v>
                </c:pt>
                <c:pt idx="4215">
                  <c:v>2140.3456906666665</c:v>
                </c:pt>
                <c:pt idx="4216">
                  <c:v>2140.3456906666665</c:v>
                </c:pt>
                <c:pt idx="4217">
                  <c:v>2141.3456906666665</c:v>
                </c:pt>
                <c:pt idx="4218">
                  <c:v>2141.3456906666665</c:v>
                </c:pt>
                <c:pt idx="4219">
                  <c:v>2142.3456906666665</c:v>
                </c:pt>
                <c:pt idx="4220">
                  <c:v>2142.3456906666665</c:v>
                </c:pt>
                <c:pt idx="4221">
                  <c:v>2143.3456906666665</c:v>
                </c:pt>
                <c:pt idx="4222">
                  <c:v>2143.3456906666665</c:v>
                </c:pt>
                <c:pt idx="4223">
                  <c:v>2144.3456906666665</c:v>
                </c:pt>
                <c:pt idx="4224">
                  <c:v>2144.3456906666665</c:v>
                </c:pt>
                <c:pt idx="4225">
                  <c:v>2145.3456906666665</c:v>
                </c:pt>
                <c:pt idx="4226">
                  <c:v>2145.3456906666665</c:v>
                </c:pt>
                <c:pt idx="4227">
                  <c:v>2146.3456906666665</c:v>
                </c:pt>
                <c:pt idx="4228">
                  <c:v>2146.3456906666665</c:v>
                </c:pt>
                <c:pt idx="4229">
                  <c:v>2147.3456906666665</c:v>
                </c:pt>
                <c:pt idx="4230">
                  <c:v>2147.3456906666665</c:v>
                </c:pt>
                <c:pt idx="4231">
                  <c:v>2148.3456906666665</c:v>
                </c:pt>
                <c:pt idx="4232">
                  <c:v>2148.3456906666665</c:v>
                </c:pt>
                <c:pt idx="4233">
                  <c:v>2149.3456906666665</c:v>
                </c:pt>
                <c:pt idx="4234">
                  <c:v>2149.3456906666665</c:v>
                </c:pt>
                <c:pt idx="4235">
                  <c:v>2150.3456906666665</c:v>
                </c:pt>
                <c:pt idx="4236">
                  <c:v>2150.3456906666665</c:v>
                </c:pt>
                <c:pt idx="4237">
                  <c:v>2151.3456906666665</c:v>
                </c:pt>
                <c:pt idx="4238">
                  <c:v>2151.3456906666665</c:v>
                </c:pt>
                <c:pt idx="4239">
                  <c:v>2152.3456906666665</c:v>
                </c:pt>
                <c:pt idx="4240">
                  <c:v>2152.3456906666665</c:v>
                </c:pt>
                <c:pt idx="4241">
                  <c:v>2153.3456906666665</c:v>
                </c:pt>
                <c:pt idx="4242">
                  <c:v>2153.3456906666665</c:v>
                </c:pt>
                <c:pt idx="4243">
                  <c:v>2154.3456906666665</c:v>
                </c:pt>
                <c:pt idx="4244">
                  <c:v>2154.3456906666665</c:v>
                </c:pt>
                <c:pt idx="4245">
                  <c:v>2155.3456906666665</c:v>
                </c:pt>
                <c:pt idx="4246">
                  <c:v>2155.3456906666665</c:v>
                </c:pt>
                <c:pt idx="4247">
                  <c:v>2156.3456906666665</c:v>
                </c:pt>
                <c:pt idx="4248">
                  <c:v>2156.3456906666665</c:v>
                </c:pt>
                <c:pt idx="4249">
                  <c:v>2157.3456906666665</c:v>
                </c:pt>
                <c:pt idx="4250">
                  <c:v>2157.3456906666665</c:v>
                </c:pt>
                <c:pt idx="4251">
                  <c:v>2158.3456906666665</c:v>
                </c:pt>
                <c:pt idx="4252">
                  <c:v>2158.3456906666665</c:v>
                </c:pt>
                <c:pt idx="4253">
                  <c:v>2159.3456906666665</c:v>
                </c:pt>
                <c:pt idx="4254">
                  <c:v>2159.3456906666665</c:v>
                </c:pt>
                <c:pt idx="4255">
                  <c:v>2160.3456906666665</c:v>
                </c:pt>
                <c:pt idx="4256">
                  <c:v>2160.3456906666665</c:v>
                </c:pt>
                <c:pt idx="4257">
                  <c:v>2161.3456906666665</c:v>
                </c:pt>
                <c:pt idx="4258">
                  <c:v>2161.3456906666665</c:v>
                </c:pt>
                <c:pt idx="4259">
                  <c:v>2162.3456906666665</c:v>
                </c:pt>
                <c:pt idx="4260">
                  <c:v>2162.3456906666665</c:v>
                </c:pt>
                <c:pt idx="4261">
                  <c:v>2163.3456906666665</c:v>
                </c:pt>
                <c:pt idx="4262">
                  <c:v>2163.3456906666665</c:v>
                </c:pt>
                <c:pt idx="4263">
                  <c:v>2164.3456906666665</c:v>
                </c:pt>
                <c:pt idx="4264">
                  <c:v>2164.3456906666665</c:v>
                </c:pt>
                <c:pt idx="4265">
                  <c:v>2165.3456906666665</c:v>
                </c:pt>
                <c:pt idx="4266">
                  <c:v>2165.3456906666665</c:v>
                </c:pt>
                <c:pt idx="4267">
                  <c:v>2166.3456906666665</c:v>
                </c:pt>
                <c:pt idx="4268">
                  <c:v>2166.3456906666665</c:v>
                </c:pt>
                <c:pt idx="4269">
                  <c:v>2167.3456906666665</c:v>
                </c:pt>
                <c:pt idx="4270">
                  <c:v>2167.3456906666665</c:v>
                </c:pt>
                <c:pt idx="4271">
                  <c:v>2168.3456906666665</c:v>
                </c:pt>
                <c:pt idx="4272">
                  <c:v>2168.3456906666665</c:v>
                </c:pt>
                <c:pt idx="4273">
                  <c:v>2169.3456906666665</c:v>
                </c:pt>
                <c:pt idx="4274">
                  <c:v>2169.3456906666665</c:v>
                </c:pt>
                <c:pt idx="4275">
                  <c:v>2170.3456906666665</c:v>
                </c:pt>
                <c:pt idx="4276">
                  <c:v>2170.3456906666665</c:v>
                </c:pt>
                <c:pt idx="4277">
                  <c:v>2171.3456906666665</c:v>
                </c:pt>
                <c:pt idx="4278">
                  <c:v>2171.3456906666665</c:v>
                </c:pt>
                <c:pt idx="4279">
                  <c:v>2172.3456906666665</c:v>
                </c:pt>
                <c:pt idx="4280">
                  <c:v>2172.3456906666665</c:v>
                </c:pt>
                <c:pt idx="4281">
                  <c:v>2173.3456906666665</c:v>
                </c:pt>
                <c:pt idx="4282">
                  <c:v>2173.3456906666665</c:v>
                </c:pt>
                <c:pt idx="4283">
                  <c:v>2174.3456906666665</c:v>
                </c:pt>
                <c:pt idx="4284">
                  <c:v>2174.3456906666665</c:v>
                </c:pt>
                <c:pt idx="4285">
                  <c:v>2175.3456906666665</c:v>
                </c:pt>
                <c:pt idx="4286">
                  <c:v>2175.3456906666665</c:v>
                </c:pt>
                <c:pt idx="4287">
                  <c:v>2176.3456906666665</c:v>
                </c:pt>
                <c:pt idx="4288">
                  <c:v>2176.3456906666665</c:v>
                </c:pt>
                <c:pt idx="4289">
                  <c:v>2177.3456906666665</c:v>
                </c:pt>
                <c:pt idx="4290">
                  <c:v>2177.3456906666665</c:v>
                </c:pt>
                <c:pt idx="4291">
                  <c:v>2178.3456906666665</c:v>
                </c:pt>
                <c:pt idx="4292">
                  <c:v>2178.3456906666665</c:v>
                </c:pt>
                <c:pt idx="4293">
                  <c:v>2179.3456906666665</c:v>
                </c:pt>
                <c:pt idx="4294">
                  <c:v>2179.3456906666665</c:v>
                </c:pt>
                <c:pt idx="4295">
                  <c:v>2180.3456906666665</c:v>
                </c:pt>
                <c:pt idx="4296">
                  <c:v>2180.3456906666665</c:v>
                </c:pt>
                <c:pt idx="4297">
                  <c:v>2181.3456906666665</c:v>
                </c:pt>
                <c:pt idx="4298">
                  <c:v>2181.3456906666665</c:v>
                </c:pt>
                <c:pt idx="4299">
                  <c:v>2182.3456906666665</c:v>
                </c:pt>
                <c:pt idx="4300">
                  <c:v>2182.3456906666665</c:v>
                </c:pt>
                <c:pt idx="4301">
                  <c:v>2183.3456906666665</c:v>
                </c:pt>
                <c:pt idx="4302">
                  <c:v>2183.3456906666665</c:v>
                </c:pt>
                <c:pt idx="4303">
                  <c:v>2184.3456906666665</c:v>
                </c:pt>
                <c:pt idx="4304">
                  <c:v>2184.3456906666665</c:v>
                </c:pt>
                <c:pt idx="4305">
                  <c:v>2185.3456906666665</c:v>
                </c:pt>
                <c:pt idx="4306">
                  <c:v>2185.3456906666665</c:v>
                </c:pt>
                <c:pt idx="4307">
                  <c:v>2186.3456906666665</c:v>
                </c:pt>
                <c:pt idx="4308">
                  <c:v>2186.3456906666665</c:v>
                </c:pt>
                <c:pt idx="4309">
                  <c:v>2187.3456906666665</c:v>
                </c:pt>
                <c:pt idx="4310">
                  <c:v>2187.3456906666665</c:v>
                </c:pt>
                <c:pt idx="4311">
                  <c:v>2188.3456906666665</c:v>
                </c:pt>
                <c:pt idx="4312">
                  <c:v>2188.3456906666665</c:v>
                </c:pt>
                <c:pt idx="4313">
                  <c:v>2189.3456906666665</c:v>
                </c:pt>
                <c:pt idx="4314">
                  <c:v>2189.3456906666665</c:v>
                </c:pt>
                <c:pt idx="4315">
                  <c:v>2190.3456906666665</c:v>
                </c:pt>
                <c:pt idx="4316">
                  <c:v>2190.3456906666665</c:v>
                </c:pt>
                <c:pt idx="4317">
                  <c:v>2191.3456906666665</c:v>
                </c:pt>
                <c:pt idx="4318">
                  <c:v>2191.3456906666665</c:v>
                </c:pt>
                <c:pt idx="4319">
                  <c:v>2192.3456906666665</c:v>
                </c:pt>
                <c:pt idx="4320">
                  <c:v>2192.3456906666665</c:v>
                </c:pt>
                <c:pt idx="4321">
                  <c:v>2193.3456906666665</c:v>
                </c:pt>
                <c:pt idx="4322">
                  <c:v>2193.3456906666665</c:v>
                </c:pt>
                <c:pt idx="4323">
                  <c:v>2194.3456906666665</c:v>
                </c:pt>
                <c:pt idx="4324">
                  <c:v>2194.3456906666665</c:v>
                </c:pt>
                <c:pt idx="4325">
                  <c:v>2195.3456906666665</c:v>
                </c:pt>
                <c:pt idx="4326">
                  <c:v>2195.3456906666665</c:v>
                </c:pt>
                <c:pt idx="4327">
                  <c:v>2196.3456906666665</c:v>
                </c:pt>
                <c:pt idx="4328">
                  <c:v>2196.3456906666665</c:v>
                </c:pt>
                <c:pt idx="4329">
                  <c:v>2197.3456906666665</c:v>
                </c:pt>
                <c:pt idx="4330">
                  <c:v>2197.3456906666665</c:v>
                </c:pt>
                <c:pt idx="4331">
                  <c:v>2198.3456906666665</c:v>
                </c:pt>
                <c:pt idx="4332">
                  <c:v>2198.3456906666665</c:v>
                </c:pt>
                <c:pt idx="4333">
                  <c:v>2199.3456906666665</c:v>
                </c:pt>
                <c:pt idx="4334">
                  <c:v>2199.3456906666665</c:v>
                </c:pt>
                <c:pt idx="4335">
                  <c:v>2200.3456906666665</c:v>
                </c:pt>
                <c:pt idx="4336">
                  <c:v>2200.3456906666665</c:v>
                </c:pt>
                <c:pt idx="4337">
                  <c:v>2201.3456906666665</c:v>
                </c:pt>
                <c:pt idx="4338">
                  <c:v>2201.3456906666665</c:v>
                </c:pt>
                <c:pt idx="4339">
                  <c:v>2202.3456906666665</c:v>
                </c:pt>
                <c:pt idx="4340">
                  <c:v>2202.3456906666665</c:v>
                </c:pt>
                <c:pt idx="4341">
                  <c:v>2203.3456906666665</c:v>
                </c:pt>
                <c:pt idx="4342">
                  <c:v>2203.3456906666665</c:v>
                </c:pt>
                <c:pt idx="4343">
                  <c:v>2204.3456906666665</c:v>
                </c:pt>
                <c:pt idx="4344">
                  <c:v>2204.3456906666665</c:v>
                </c:pt>
                <c:pt idx="4345">
                  <c:v>2205.3456906666665</c:v>
                </c:pt>
                <c:pt idx="4346">
                  <c:v>2205.3456906666665</c:v>
                </c:pt>
                <c:pt idx="4347">
                  <c:v>2206.3456906666665</c:v>
                </c:pt>
                <c:pt idx="4348">
                  <c:v>2206.3456906666665</c:v>
                </c:pt>
                <c:pt idx="4349">
                  <c:v>2207.3456906666665</c:v>
                </c:pt>
                <c:pt idx="4350">
                  <c:v>2207.3456906666665</c:v>
                </c:pt>
                <c:pt idx="4351">
                  <c:v>2208.3456906666665</c:v>
                </c:pt>
                <c:pt idx="4352">
                  <c:v>2208.3456906666665</c:v>
                </c:pt>
                <c:pt idx="4353">
                  <c:v>2209.3456906666665</c:v>
                </c:pt>
                <c:pt idx="4354">
                  <c:v>2209.3456906666665</c:v>
                </c:pt>
                <c:pt idx="4355">
                  <c:v>2210.3456906666665</c:v>
                </c:pt>
                <c:pt idx="4356">
                  <c:v>2210.3456906666665</c:v>
                </c:pt>
                <c:pt idx="4357">
                  <c:v>2211.3456906666665</c:v>
                </c:pt>
                <c:pt idx="4358">
                  <c:v>2211.3456906666665</c:v>
                </c:pt>
                <c:pt idx="4359">
                  <c:v>2212.3456906666665</c:v>
                </c:pt>
                <c:pt idx="4360">
                  <c:v>2212.3456906666665</c:v>
                </c:pt>
                <c:pt idx="4361">
                  <c:v>2213.3456906666665</c:v>
                </c:pt>
                <c:pt idx="4362">
                  <c:v>2213.3456906666665</c:v>
                </c:pt>
                <c:pt idx="4363">
                  <c:v>2214.3456906666665</c:v>
                </c:pt>
                <c:pt idx="4364">
                  <c:v>2214.3456906666665</c:v>
                </c:pt>
                <c:pt idx="4365">
                  <c:v>2215.3456906666665</c:v>
                </c:pt>
                <c:pt idx="4366">
                  <c:v>2215.3456906666665</c:v>
                </c:pt>
                <c:pt idx="4367">
                  <c:v>2216.3456906666665</c:v>
                </c:pt>
                <c:pt idx="4368">
                  <c:v>2216.3456906666665</c:v>
                </c:pt>
                <c:pt idx="4369">
                  <c:v>2217.3456906666665</c:v>
                </c:pt>
                <c:pt idx="4370">
                  <c:v>2217.3456906666665</c:v>
                </c:pt>
                <c:pt idx="4371">
                  <c:v>2218.3456906666665</c:v>
                </c:pt>
                <c:pt idx="4372">
                  <c:v>2218.3456906666665</c:v>
                </c:pt>
                <c:pt idx="4373">
                  <c:v>2219.3456906666665</c:v>
                </c:pt>
                <c:pt idx="4374">
                  <c:v>2219.3456906666665</c:v>
                </c:pt>
                <c:pt idx="4375">
                  <c:v>2220.3456906666665</c:v>
                </c:pt>
                <c:pt idx="4376">
                  <c:v>2220.3456906666665</c:v>
                </c:pt>
                <c:pt idx="4377">
                  <c:v>2221.3456906666665</c:v>
                </c:pt>
                <c:pt idx="4378">
                  <c:v>2221.3456906666665</c:v>
                </c:pt>
                <c:pt idx="4379">
                  <c:v>2222.3456906666665</c:v>
                </c:pt>
                <c:pt idx="4380">
                  <c:v>2222.3456906666665</c:v>
                </c:pt>
                <c:pt idx="4381">
                  <c:v>2223.3456906666665</c:v>
                </c:pt>
                <c:pt idx="4382">
                  <c:v>2223.3456906666665</c:v>
                </c:pt>
                <c:pt idx="4383">
                  <c:v>2224.3456906666665</c:v>
                </c:pt>
                <c:pt idx="4384">
                  <c:v>2224.3456906666665</c:v>
                </c:pt>
                <c:pt idx="4385">
                  <c:v>2225.3456906666665</c:v>
                </c:pt>
                <c:pt idx="4386">
                  <c:v>2225.3456906666665</c:v>
                </c:pt>
                <c:pt idx="4387">
                  <c:v>2226.3456906666665</c:v>
                </c:pt>
                <c:pt idx="4388">
                  <c:v>2226.3456906666665</c:v>
                </c:pt>
                <c:pt idx="4389">
                  <c:v>2227.3456906666665</c:v>
                </c:pt>
                <c:pt idx="4390">
                  <c:v>2227.3456906666665</c:v>
                </c:pt>
                <c:pt idx="4391">
                  <c:v>2228.3456906666665</c:v>
                </c:pt>
                <c:pt idx="4392">
                  <c:v>2228.3456906666665</c:v>
                </c:pt>
                <c:pt idx="4393">
                  <c:v>2229.3456906666665</c:v>
                </c:pt>
                <c:pt idx="4394">
                  <c:v>2229.3456906666665</c:v>
                </c:pt>
                <c:pt idx="4395">
                  <c:v>2230.3456906666665</c:v>
                </c:pt>
                <c:pt idx="4396">
                  <c:v>2230.3456906666665</c:v>
                </c:pt>
                <c:pt idx="4397">
                  <c:v>2231.3456906666665</c:v>
                </c:pt>
                <c:pt idx="4398">
                  <c:v>2231.3456906666665</c:v>
                </c:pt>
                <c:pt idx="4399">
                  <c:v>2232.3456906666665</c:v>
                </c:pt>
                <c:pt idx="4400">
                  <c:v>2232.3456906666665</c:v>
                </c:pt>
                <c:pt idx="4401">
                  <c:v>2233.3456906666665</c:v>
                </c:pt>
                <c:pt idx="4402">
                  <c:v>2233.3456906666665</c:v>
                </c:pt>
                <c:pt idx="4403">
                  <c:v>2234.3456906666665</c:v>
                </c:pt>
                <c:pt idx="4404">
                  <c:v>2234.3456906666665</c:v>
                </c:pt>
                <c:pt idx="4405">
                  <c:v>2235.3456906666665</c:v>
                </c:pt>
                <c:pt idx="4406">
                  <c:v>2235.3456906666665</c:v>
                </c:pt>
                <c:pt idx="4407">
                  <c:v>2236.3456906666665</c:v>
                </c:pt>
                <c:pt idx="4408">
                  <c:v>2236.3456906666665</c:v>
                </c:pt>
                <c:pt idx="4409">
                  <c:v>2237.3456906666665</c:v>
                </c:pt>
                <c:pt idx="4410">
                  <c:v>2237.3456906666665</c:v>
                </c:pt>
                <c:pt idx="4411">
                  <c:v>2238.3456906666665</c:v>
                </c:pt>
                <c:pt idx="4412">
                  <c:v>2238.3456906666665</c:v>
                </c:pt>
                <c:pt idx="4413">
                  <c:v>2239.3456906666665</c:v>
                </c:pt>
                <c:pt idx="4414">
                  <c:v>2239.3456906666665</c:v>
                </c:pt>
                <c:pt idx="4415">
                  <c:v>2240.3456906666665</c:v>
                </c:pt>
                <c:pt idx="4416">
                  <c:v>2240.3456906666665</c:v>
                </c:pt>
                <c:pt idx="4417">
                  <c:v>2241.3456906666665</c:v>
                </c:pt>
                <c:pt idx="4418">
                  <c:v>2241.3456906666665</c:v>
                </c:pt>
                <c:pt idx="4419">
                  <c:v>2242.3456906666665</c:v>
                </c:pt>
                <c:pt idx="4420">
                  <c:v>2242.3456906666665</c:v>
                </c:pt>
                <c:pt idx="4421">
                  <c:v>2243.3456906666665</c:v>
                </c:pt>
                <c:pt idx="4422">
                  <c:v>2243.3456906666665</c:v>
                </c:pt>
                <c:pt idx="4423">
                  <c:v>2244.3456906666665</c:v>
                </c:pt>
                <c:pt idx="4424">
                  <c:v>2244.3456906666665</c:v>
                </c:pt>
                <c:pt idx="4425">
                  <c:v>2245.3456906666665</c:v>
                </c:pt>
                <c:pt idx="4426">
                  <c:v>2245.3456906666665</c:v>
                </c:pt>
                <c:pt idx="4427">
                  <c:v>2246.3456906666665</c:v>
                </c:pt>
                <c:pt idx="4428">
                  <c:v>2246.3456906666665</c:v>
                </c:pt>
                <c:pt idx="4429">
                  <c:v>2247.3456906666665</c:v>
                </c:pt>
                <c:pt idx="4430">
                  <c:v>2247.3456906666665</c:v>
                </c:pt>
                <c:pt idx="4431">
                  <c:v>2248.3456906666665</c:v>
                </c:pt>
                <c:pt idx="4432">
                  <c:v>2248.3456906666665</c:v>
                </c:pt>
                <c:pt idx="4433">
                  <c:v>2249.3456906666665</c:v>
                </c:pt>
                <c:pt idx="4434">
                  <c:v>2249.3456906666665</c:v>
                </c:pt>
                <c:pt idx="4435">
                  <c:v>2250.3456906666665</c:v>
                </c:pt>
                <c:pt idx="4436">
                  <c:v>2250.3456906666665</c:v>
                </c:pt>
                <c:pt idx="4437">
                  <c:v>2251.3456906666665</c:v>
                </c:pt>
                <c:pt idx="4438">
                  <c:v>2251.3456906666665</c:v>
                </c:pt>
                <c:pt idx="4439">
                  <c:v>2252.3456906666665</c:v>
                </c:pt>
                <c:pt idx="4440">
                  <c:v>2252.3456906666665</c:v>
                </c:pt>
                <c:pt idx="4441">
                  <c:v>2253.3456906666665</c:v>
                </c:pt>
                <c:pt idx="4442">
                  <c:v>2253.3456906666665</c:v>
                </c:pt>
                <c:pt idx="4443">
                  <c:v>2254.3456906666665</c:v>
                </c:pt>
                <c:pt idx="4444">
                  <c:v>2254.3456906666665</c:v>
                </c:pt>
                <c:pt idx="4445">
                  <c:v>2255.3456906666665</c:v>
                </c:pt>
                <c:pt idx="4446">
                  <c:v>2255.3456906666665</c:v>
                </c:pt>
                <c:pt idx="4447">
                  <c:v>2256.3456906666665</c:v>
                </c:pt>
                <c:pt idx="4448">
                  <c:v>2256.3456906666665</c:v>
                </c:pt>
                <c:pt idx="4449">
                  <c:v>2257.3456906666665</c:v>
                </c:pt>
                <c:pt idx="4450">
                  <c:v>2257.3456906666665</c:v>
                </c:pt>
                <c:pt idx="4451">
                  <c:v>2258.3456906666665</c:v>
                </c:pt>
                <c:pt idx="4452">
                  <c:v>2258.3456906666665</c:v>
                </c:pt>
                <c:pt idx="4453">
                  <c:v>2259.3456906666665</c:v>
                </c:pt>
                <c:pt idx="4454">
                  <c:v>2259.3456906666665</c:v>
                </c:pt>
                <c:pt idx="4455">
                  <c:v>2260.3456906666665</c:v>
                </c:pt>
                <c:pt idx="4456">
                  <c:v>2260.3456906666665</c:v>
                </c:pt>
                <c:pt idx="4457">
                  <c:v>2261.3456906666665</c:v>
                </c:pt>
                <c:pt idx="4458">
                  <c:v>2261.3456906666665</c:v>
                </c:pt>
                <c:pt idx="4459">
                  <c:v>2262.3456906666665</c:v>
                </c:pt>
                <c:pt idx="4460">
                  <c:v>2262.3456906666665</c:v>
                </c:pt>
                <c:pt idx="4461">
                  <c:v>2263.3456906666665</c:v>
                </c:pt>
                <c:pt idx="4462">
                  <c:v>2263.3456906666665</c:v>
                </c:pt>
                <c:pt idx="4463">
                  <c:v>2264.3456906666665</c:v>
                </c:pt>
                <c:pt idx="4464">
                  <c:v>2264.3456906666665</c:v>
                </c:pt>
                <c:pt idx="4465">
                  <c:v>2265.3456906666665</c:v>
                </c:pt>
                <c:pt idx="4466">
                  <c:v>2265.3456906666665</c:v>
                </c:pt>
                <c:pt idx="4467">
                  <c:v>2266.3456906666665</c:v>
                </c:pt>
                <c:pt idx="4468">
                  <c:v>2266.3456906666665</c:v>
                </c:pt>
                <c:pt idx="4469">
                  <c:v>2267.3456906666665</c:v>
                </c:pt>
                <c:pt idx="4470">
                  <c:v>2267.3456906666665</c:v>
                </c:pt>
                <c:pt idx="4471">
                  <c:v>2268.3456906666665</c:v>
                </c:pt>
                <c:pt idx="4472">
                  <c:v>2268.3456906666665</c:v>
                </c:pt>
                <c:pt idx="4473">
                  <c:v>2269.3456906666665</c:v>
                </c:pt>
                <c:pt idx="4474">
                  <c:v>2269.3456906666665</c:v>
                </c:pt>
                <c:pt idx="4475">
                  <c:v>2270.3456906666665</c:v>
                </c:pt>
                <c:pt idx="4476">
                  <c:v>2270.3456906666665</c:v>
                </c:pt>
                <c:pt idx="4477">
                  <c:v>2271.3456906666665</c:v>
                </c:pt>
                <c:pt idx="4478">
                  <c:v>2271.3456906666665</c:v>
                </c:pt>
                <c:pt idx="4479">
                  <c:v>2272.3456906666665</c:v>
                </c:pt>
                <c:pt idx="4480">
                  <c:v>2272.3456906666665</c:v>
                </c:pt>
                <c:pt idx="4481">
                  <c:v>2273.3456906666665</c:v>
                </c:pt>
                <c:pt idx="4482">
                  <c:v>2273.3456906666665</c:v>
                </c:pt>
                <c:pt idx="4483">
                  <c:v>2274.3456906666665</c:v>
                </c:pt>
                <c:pt idx="4484">
                  <c:v>2274.3456906666665</c:v>
                </c:pt>
                <c:pt idx="4485">
                  <c:v>2275.3456906666665</c:v>
                </c:pt>
                <c:pt idx="4486">
                  <c:v>2275.3456906666665</c:v>
                </c:pt>
                <c:pt idx="4487">
                  <c:v>2276.3456906666665</c:v>
                </c:pt>
                <c:pt idx="4488">
                  <c:v>2276.3456906666665</c:v>
                </c:pt>
                <c:pt idx="4489">
                  <c:v>2277.3456906666665</c:v>
                </c:pt>
                <c:pt idx="4490">
                  <c:v>2277.3456906666665</c:v>
                </c:pt>
                <c:pt idx="4491">
                  <c:v>2278.3456906666665</c:v>
                </c:pt>
                <c:pt idx="4492">
                  <c:v>2278.3456906666665</c:v>
                </c:pt>
                <c:pt idx="4493">
                  <c:v>2279.3456906666665</c:v>
                </c:pt>
                <c:pt idx="4494">
                  <c:v>2279.3456906666665</c:v>
                </c:pt>
                <c:pt idx="4495">
                  <c:v>2280.3456906666665</c:v>
                </c:pt>
                <c:pt idx="4496">
                  <c:v>2280.3456906666665</c:v>
                </c:pt>
                <c:pt idx="4497">
                  <c:v>2281.3456906666665</c:v>
                </c:pt>
                <c:pt idx="4498">
                  <c:v>2281.3456906666665</c:v>
                </c:pt>
                <c:pt idx="4499">
                  <c:v>2282.3456906666665</c:v>
                </c:pt>
                <c:pt idx="4500">
                  <c:v>2282.3456906666665</c:v>
                </c:pt>
                <c:pt idx="4501">
                  <c:v>2283.3456906666665</c:v>
                </c:pt>
                <c:pt idx="4502">
                  <c:v>2283.3456906666665</c:v>
                </c:pt>
                <c:pt idx="4503">
                  <c:v>2284.3456906666665</c:v>
                </c:pt>
                <c:pt idx="4504">
                  <c:v>2284.3456906666665</c:v>
                </c:pt>
                <c:pt idx="4505">
                  <c:v>2285.3456906666665</c:v>
                </c:pt>
                <c:pt idx="4506">
                  <c:v>2285.3456906666665</c:v>
                </c:pt>
                <c:pt idx="4507">
                  <c:v>2286.3456906666665</c:v>
                </c:pt>
                <c:pt idx="4508">
                  <c:v>2286.3456906666665</c:v>
                </c:pt>
                <c:pt idx="4509">
                  <c:v>2287.3456906666665</c:v>
                </c:pt>
                <c:pt idx="4510">
                  <c:v>2287.3456906666665</c:v>
                </c:pt>
                <c:pt idx="4511">
                  <c:v>2288.3456906666665</c:v>
                </c:pt>
                <c:pt idx="4512">
                  <c:v>2288.3456906666665</c:v>
                </c:pt>
                <c:pt idx="4513">
                  <c:v>2289.3456906666665</c:v>
                </c:pt>
                <c:pt idx="4514">
                  <c:v>2289.3456906666665</c:v>
                </c:pt>
                <c:pt idx="4515">
                  <c:v>2290.3456906666665</c:v>
                </c:pt>
                <c:pt idx="4516">
                  <c:v>2290.3456906666665</c:v>
                </c:pt>
                <c:pt idx="4517">
                  <c:v>2291.3456906666665</c:v>
                </c:pt>
                <c:pt idx="4518">
                  <c:v>2291.3456906666665</c:v>
                </c:pt>
                <c:pt idx="4519">
                  <c:v>2292.3456906666665</c:v>
                </c:pt>
                <c:pt idx="4520">
                  <c:v>2292.3456906666665</c:v>
                </c:pt>
                <c:pt idx="4521">
                  <c:v>2293.3456906666665</c:v>
                </c:pt>
                <c:pt idx="4522">
                  <c:v>2293.3456906666665</c:v>
                </c:pt>
                <c:pt idx="4523">
                  <c:v>2294.3456906666665</c:v>
                </c:pt>
                <c:pt idx="4524">
                  <c:v>2294.3456906666665</c:v>
                </c:pt>
                <c:pt idx="4525">
                  <c:v>2295.3456906666665</c:v>
                </c:pt>
                <c:pt idx="4526">
                  <c:v>2295.3456906666665</c:v>
                </c:pt>
                <c:pt idx="4527">
                  <c:v>2296.3456906666665</c:v>
                </c:pt>
                <c:pt idx="4528">
                  <c:v>2296.3456906666665</c:v>
                </c:pt>
                <c:pt idx="4529">
                  <c:v>2297.3456906666665</c:v>
                </c:pt>
                <c:pt idx="4530">
                  <c:v>2297.3456906666665</c:v>
                </c:pt>
                <c:pt idx="4531">
                  <c:v>2298.3456906666665</c:v>
                </c:pt>
                <c:pt idx="4532">
                  <c:v>2298.3456906666665</c:v>
                </c:pt>
                <c:pt idx="4533">
                  <c:v>2299.3456906666665</c:v>
                </c:pt>
                <c:pt idx="4534">
                  <c:v>2299.3456906666665</c:v>
                </c:pt>
                <c:pt idx="4535">
                  <c:v>2300.3456906666665</c:v>
                </c:pt>
                <c:pt idx="4536">
                  <c:v>2300.3456906666665</c:v>
                </c:pt>
                <c:pt idx="4537">
                  <c:v>2301.3456906666665</c:v>
                </c:pt>
                <c:pt idx="4538">
                  <c:v>2301.3456906666665</c:v>
                </c:pt>
                <c:pt idx="4539">
                  <c:v>2302.3456906666665</c:v>
                </c:pt>
                <c:pt idx="4540">
                  <c:v>2302.3456906666665</c:v>
                </c:pt>
                <c:pt idx="4541">
                  <c:v>2303.3456906666665</c:v>
                </c:pt>
                <c:pt idx="4542">
                  <c:v>2303.3456906666665</c:v>
                </c:pt>
                <c:pt idx="4543">
                  <c:v>2304.3456906666665</c:v>
                </c:pt>
                <c:pt idx="4544">
                  <c:v>2304.3456906666665</c:v>
                </c:pt>
                <c:pt idx="4545">
                  <c:v>2305.3456906666665</c:v>
                </c:pt>
                <c:pt idx="4546">
                  <c:v>2305.3456906666665</c:v>
                </c:pt>
                <c:pt idx="4547">
                  <c:v>2306.3456906666665</c:v>
                </c:pt>
                <c:pt idx="4548">
                  <c:v>2306.3456906666665</c:v>
                </c:pt>
                <c:pt idx="4549">
                  <c:v>2307.3456906666665</c:v>
                </c:pt>
                <c:pt idx="4550">
                  <c:v>2307.3456906666665</c:v>
                </c:pt>
                <c:pt idx="4551">
                  <c:v>2308.3456906666665</c:v>
                </c:pt>
                <c:pt idx="4552">
                  <c:v>2308.3456906666665</c:v>
                </c:pt>
                <c:pt idx="4553">
                  <c:v>2309.3456906666665</c:v>
                </c:pt>
                <c:pt idx="4554">
                  <c:v>2309.3456906666665</c:v>
                </c:pt>
                <c:pt idx="4555">
                  <c:v>2310.3456906666665</c:v>
                </c:pt>
                <c:pt idx="4556">
                  <c:v>2310.3456906666665</c:v>
                </c:pt>
                <c:pt idx="4557">
                  <c:v>2311.3456906666665</c:v>
                </c:pt>
                <c:pt idx="4558">
                  <c:v>2311.3456906666665</c:v>
                </c:pt>
                <c:pt idx="4559">
                  <c:v>2312.3456906666665</c:v>
                </c:pt>
                <c:pt idx="4560">
                  <c:v>2312.3456906666665</c:v>
                </c:pt>
                <c:pt idx="4561">
                  <c:v>2313.3456906666665</c:v>
                </c:pt>
                <c:pt idx="4562">
                  <c:v>2313.3456906666665</c:v>
                </c:pt>
                <c:pt idx="4563">
                  <c:v>2314.3456906666665</c:v>
                </c:pt>
                <c:pt idx="4564">
                  <c:v>2314.3456906666665</c:v>
                </c:pt>
                <c:pt idx="4565">
                  <c:v>2315.3456906666665</c:v>
                </c:pt>
                <c:pt idx="4566">
                  <c:v>2315.3456906666665</c:v>
                </c:pt>
                <c:pt idx="4567">
                  <c:v>2316.3456906666665</c:v>
                </c:pt>
                <c:pt idx="4568">
                  <c:v>2316.3456906666665</c:v>
                </c:pt>
                <c:pt idx="4569">
                  <c:v>2317.3456906666665</c:v>
                </c:pt>
                <c:pt idx="4570">
                  <c:v>2317.3456906666665</c:v>
                </c:pt>
                <c:pt idx="4571">
                  <c:v>2318.3456906666665</c:v>
                </c:pt>
                <c:pt idx="4572">
                  <c:v>2318.3456906666665</c:v>
                </c:pt>
                <c:pt idx="4573">
                  <c:v>2319.3456906666665</c:v>
                </c:pt>
                <c:pt idx="4574">
                  <c:v>2319.3456906666665</c:v>
                </c:pt>
                <c:pt idx="4575">
                  <c:v>2320.3456906666665</c:v>
                </c:pt>
                <c:pt idx="4576">
                  <c:v>2320.3456906666665</c:v>
                </c:pt>
                <c:pt idx="4577">
                  <c:v>2321.3456906666665</c:v>
                </c:pt>
                <c:pt idx="4578">
                  <c:v>2321.3456906666665</c:v>
                </c:pt>
                <c:pt idx="4579">
                  <c:v>2322.3456906666665</c:v>
                </c:pt>
                <c:pt idx="4580">
                  <c:v>2322.3456906666665</c:v>
                </c:pt>
                <c:pt idx="4581">
                  <c:v>2323.3456906666665</c:v>
                </c:pt>
                <c:pt idx="4582">
                  <c:v>2323.3456906666665</c:v>
                </c:pt>
                <c:pt idx="4583">
                  <c:v>2324.3456906666665</c:v>
                </c:pt>
                <c:pt idx="4584">
                  <c:v>2324.3456906666665</c:v>
                </c:pt>
                <c:pt idx="4585">
                  <c:v>2325.3456906666665</c:v>
                </c:pt>
                <c:pt idx="4586">
                  <c:v>2325.3456906666665</c:v>
                </c:pt>
                <c:pt idx="4587">
                  <c:v>2326.3456906666665</c:v>
                </c:pt>
                <c:pt idx="4588">
                  <c:v>2326.3456906666665</c:v>
                </c:pt>
                <c:pt idx="4589">
                  <c:v>2327.3456906666665</c:v>
                </c:pt>
                <c:pt idx="4590">
                  <c:v>2327.3456906666665</c:v>
                </c:pt>
                <c:pt idx="4591">
                  <c:v>2328.3456906666665</c:v>
                </c:pt>
                <c:pt idx="4592">
                  <c:v>2328.3456906666665</c:v>
                </c:pt>
                <c:pt idx="4593">
                  <c:v>2329.3456906666665</c:v>
                </c:pt>
                <c:pt idx="4594">
                  <c:v>2329.3456906666665</c:v>
                </c:pt>
                <c:pt idx="4595">
                  <c:v>2330.3456906666665</c:v>
                </c:pt>
                <c:pt idx="4596">
                  <c:v>2330.3456906666665</c:v>
                </c:pt>
                <c:pt idx="4597">
                  <c:v>2331.3456906666665</c:v>
                </c:pt>
                <c:pt idx="4598">
                  <c:v>2331.3456906666665</c:v>
                </c:pt>
                <c:pt idx="4599">
                  <c:v>2332.3456906666665</c:v>
                </c:pt>
                <c:pt idx="4600">
                  <c:v>2332.3456906666665</c:v>
                </c:pt>
                <c:pt idx="4601">
                  <c:v>2333.3456906666665</c:v>
                </c:pt>
                <c:pt idx="4602">
                  <c:v>2333.3456906666665</c:v>
                </c:pt>
                <c:pt idx="4603">
                  <c:v>2334.3456906666665</c:v>
                </c:pt>
                <c:pt idx="4604">
                  <c:v>2334.3456906666665</c:v>
                </c:pt>
                <c:pt idx="4605">
                  <c:v>2335.3456906666665</c:v>
                </c:pt>
                <c:pt idx="4606">
                  <c:v>2335.3456906666665</c:v>
                </c:pt>
                <c:pt idx="4607">
                  <c:v>2336.3456906666665</c:v>
                </c:pt>
                <c:pt idx="4608">
                  <c:v>2336.3456906666665</c:v>
                </c:pt>
                <c:pt idx="4609">
                  <c:v>2337.3456906666665</c:v>
                </c:pt>
                <c:pt idx="4610">
                  <c:v>2337.3456906666665</c:v>
                </c:pt>
                <c:pt idx="4611">
                  <c:v>2338.3456906666665</c:v>
                </c:pt>
                <c:pt idx="4612">
                  <c:v>2338.3456906666665</c:v>
                </c:pt>
                <c:pt idx="4613">
                  <c:v>2339.3456906666665</c:v>
                </c:pt>
                <c:pt idx="4614">
                  <c:v>2339.3456906666665</c:v>
                </c:pt>
                <c:pt idx="4615">
                  <c:v>2340.3456906666665</c:v>
                </c:pt>
                <c:pt idx="4616">
                  <c:v>2340.3456906666665</c:v>
                </c:pt>
                <c:pt idx="4617">
                  <c:v>2341.3456906666665</c:v>
                </c:pt>
                <c:pt idx="4618">
                  <c:v>2341.3456906666665</c:v>
                </c:pt>
                <c:pt idx="4619">
                  <c:v>2342.3456906666665</c:v>
                </c:pt>
                <c:pt idx="4620">
                  <c:v>2342.3456906666665</c:v>
                </c:pt>
                <c:pt idx="4621">
                  <c:v>2343.3456906666665</c:v>
                </c:pt>
                <c:pt idx="4622">
                  <c:v>2343.3456906666665</c:v>
                </c:pt>
                <c:pt idx="4623">
                  <c:v>2344.3456906666665</c:v>
                </c:pt>
                <c:pt idx="4624">
                  <c:v>2344.3456906666665</c:v>
                </c:pt>
                <c:pt idx="4625">
                  <c:v>2345.3456906666665</c:v>
                </c:pt>
                <c:pt idx="4626">
                  <c:v>2345.3456906666665</c:v>
                </c:pt>
                <c:pt idx="4627">
                  <c:v>2346.3456906666665</c:v>
                </c:pt>
                <c:pt idx="4628">
                  <c:v>2346.3456906666665</c:v>
                </c:pt>
                <c:pt idx="4629">
                  <c:v>2347.3456906666665</c:v>
                </c:pt>
                <c:pt idx="4630">
                  <c:v>2347.3456906666665</c:v>
                </c:pt>
                <c:pt idx="4631">
                  <c:v>2348.3456906666665</c:v>
                </c:pt>
                <c:pt idx="4632">
                  <c:v>2348.3456906666665</c:v>
                </c:pt>
                <c:pt idx="4633">
                  <c:v>2349.3456906666665</c:v>
                </c:pt>
                <c:pt idx="4634">
                  <c:v>2349.3456906666665</c:v>
                </c:pt>
                <c:pt idx="4635">
                  <c:v>2350.3456906666665</c:v>
                </c:pt>
                <c:pt idx="4636">
                  <c:v>2350.3456906666665</c:v>
                </c:pt>
                <c:pt idx="4637">
                  <c:v>2351.3456906666665</c:v>
                </c:pt>
                <c:pt idx="4638">
                  <c:v>2351.3456906666665</c:v>
                </c:pt>
                <c:pt idx="4639">
                  <c:v>2352.3456906666665</c:v>
                </c:pt>
                <c:pt idx="4640">
                  <c:v>2352.3456906666665</c:v>
                </c:pt>
                <c:pt idx="4641">
                  <c:v>2353.3456906666665</c:v>
                </c:pt>
                <c:pt idx="4642">
                  <c:v>2353.3456906666665</c:v>
                </c:pt>
                <c:pt idx="4643">
                  <c:v>2354.3456906666665</c:v>
                </c:pt>
                <c:pt idx="4644">
                  <c:v>2354.3456906666665</c:v>
                </c:pt>
                <c:pt idx="4645">
                  <c:v>2355.3456906666665</c:v>
                </c:pt>
                <c:pt idx="4646">
                  <c:v>2355.3456906666665</c:v>
                </c:pt>
                <c:pt idx="4647">
                  <c:v>2356.3456906666665</c:v>
                </c:pt>
                <c:pt idx="4648">
                  <c:v>2356.3456906666665</c:v>
                </c:pt>
                <c:pt idx="4649">
                  <c:v>2357.3456906666665</c:v>
                </c:pt>
                <c:pt idx="4650">
                  <c:v>2357.3456906666665</c:v>
                </c:pt>
                <c:pt idx="4651">
                  <c:v>2358.3456906666665</c:v>
                </c:pt>
                <c:pt idx="4652">
                  <c:v>2358.3456906666665</c:v>
                </c:pt>
                <c:pt idx="4653">
                  <c:v>2359.3456906666665</c:v>
                </c:pt>
                <c:pt idx="4654">
                  <c:v>2359.3456906666665</c:v>
                </c:pt>
                <c:pt idx="4655">
                  <c:v>2360.3456906666665</c:v>
                </c:pt>
                <c:pt idx="4656">
                  <c:v>2360.3456906666665</c:v>
                </c:pt>
                <c:pt idx="4657">
                  <c:v>2361.3456906666665</c:v>
                </c:pt>
                <c:pt idx="4658">
                  <c:v>2361.3456906666665</c:v>
                </c:pt>
                <c:pt idx="4659">
                  <c:v>2362.3456906666665</c:v>
                </c:pt>
                <c:pt idx="4660">
                  <c:v>2362.3456906666665</c:v>
                </c:pt>
                <c:pt idx="4661">
                  <c:v>2363.3456906666665</c:v>
                </c:pt>
                <c:pt idx="4662">
                  <c:v>2363.3456906666665</c:v>
                </c:pt>
                <c:pt idx="4663">
                  <c:v>2364.3456906666665</c:v>
                </c:pt>
                <c:pt idx="4664">
                  <c:v>2364.3456906666665</c:v>
                </c:pt>
                <c:pt idx="4665">
                  <c:v>2365.3456906666665</c:v>
                </c:pt>
                <c:pt idx="4666">
                  <c:v>2365.3456906666665</c:v>
                </c:pt>
                <c:pt idx="4667">
                  <c:v>2366.3456906666665</c:v>
                </c:pt>
                <c:pt idx="4668">
                  <c:v>2366.3456906666665</c:v>
                </c:pt>
                <c:pt idx="4669">
                  <c:v>2367.3456906666665</c:v>
                </c:pt>
                <c:pt idx="4670">
                  <c:v>2367.3456906666665</c:v>
                </c:pt>
                <c:pt idx="4671">
                  <c:v>2368.3456906666665</c:v>
                </c:pt>
                <c:pt idx="4672">
                  <c:v>2368.3456906666665</c:v>
                </c:pt>
                <c:pt idx="4673">
                  <c:v>2369.3456906666665</c:v>
                </c:pt>
                <c:pt idx="4674">
                  <c:v>2369.3456906666665</c:v>
                </c:pt>
                <c:pt idx="4675">
                  <c:v>2370.3456906666665</c:v>
                </c:pt>
                <c:pt idx="4676">
                  <c:v>2370.3456906666665</c:v>
                </c:pt>
                <c:pt idx="4677">
                  <c:v>2371.3456906666665</c:v>
                </c:pt>
                <c:pt idx="4678">
                  <c:v>2371.3456906666665</c:v>
                </c:pt>
                <c:pt idx="4679">
                  <c:v>2372.3456906666665</c:v>
                </c:pt>
                <c:pt idx="4680">
                  <c:v>2372.3456906666665</c:v>
                </c:pt>
                <c:pt idx="4681">
                  <c:v>2373.3456906666665</c:v>
                </c:pt>
                <c:pt idx="4682">
                  <c:v>2373.3456906666665</c:v>
                </c:pt>
                <c:pt idx="4683">
                  <c:v>2374.3456906666665</c:v>
                </c:pt>
                <c:pt idx="4684">
                  <c:v>2374.3456906666665</c:v>
                </c:pt>
                <c:pt idx="4685">
                  <c:v>2375.3456906666665</c:v>
                </c:pt>
                <c:pt idx="4686">
                  <c:v>2375.3456906666665</c:v>
                </c:pt>
                <c:pt idx="4687">
                  <c:v>2376.3456906666665</c:v>
                </c:pt>
                <c:pt idx="4688">
                  <c:v>2376.3456906666665</c:v>
                </c:pt>
                <c:pt idx="4689">
                  <c:v>2377.3456906666665</c:v>
                </c:pt>
                <c:pt idx="4690">
                  <c:v>2377.3456906666665</c:v>
                </c:pt>
                <c:pt idx="4691">
                  <c:v>2378.3456906666665</c:v>
                </c:pt>
                <c:pt idx="4692">
                  <c:v>2378.3456906666665</c:v>
                </c:pt>
                <c:pt idx="4693">
                  <c:v>2379.3456906666665</c:v>
                </c:pt>
                <c:pt idx="4694">
                  <c:v>2379.3456906666665</c:v>
                </c:pt>
                <c:pt idx="4695">
                  <c:v>2380.3456906666665</c:v>
                </c:pt>
                <c:pt idx="4696">
                  <c:v>2380.3456906666665</c:v>
                </c:pt>
                <c:pt idx="4697">
                  <c:v>2381.3456906666665</c:v>
                </c:pt>
                <c:pt idx="4698">
                  <c:v>2381.3456906666665</c:v>
                </c:pt>
                <c:pt idx="4699">
                  <c:v>2382.3456906666665</c:v>
                </c:pt>
                <c:pt idx="4700">
                  <c:v>2382.3456906666665</c:v>
                </c:pt>
                <c:pt idx="4701">
                  <c:v>2383.3456906666665</c:v>
                </c:pt>
                <c:pt idx="4702">
                  <c:v>2383.3456906666665</c:v>
                </c:pt>
                <c:pt idx="4703">
                  <c:v>2384.3456906666665</c:v>
                </c:pt>
              </c:numCache>
            </c:numRef>
          </c:yVal>
          <c:smooth val="0"/>
          <c:extLst>
            <c:ext xmlns:c16="http://schemas.microsoft.com/office/drawing/2014/chart" uri="{C3380CC4-5D6E-409C-BE32-E72D297353CC}">
              <c16:uniqueId val="{00000000-DD43-4B78-805B-7DE08F08F7BA}"/>
            </c:ext>
          </c:extLst>
        </c:ser>
        <c:ser>
          <c:idx val="1"/>
          <c:order val="1"/>
          <c:tx>
            <c:v>resolution limit (cm2/s)</c:v>
          </c:tx>
          <c:spPr>
            <a:ln w="28575">
              <a:solidFill>
                <a:srgbClr val="FF0000"/>
              </a:solidFill>
            </a:ln>
          </c:spPr>
          <c:marker>
            <c:symbol val="none"/>
          </c:marker>
          <c:xVal>
            <c:numRef>
              <c:f>'[new T reduciton with basic info NAWC 8-24-15 meas. pressuure and caliper and RHP.xlsx]Results summary'!$Y$51:$Y$18203</c:f>
              <c:numCache>
                <c:formatCode>0.00E+00</c:formatCode>
                <c:ptCount val="18153"/>
                <c:pt idx="0">
                  <c:v>3.1847100757812108E-2</c:v>
                </c:pt>
                <c:pt idx="1">
                  <c:v>3.1847100757812108E-2</c:v>
                </c:pt>
                <c:pt idx="2">
                  <c:v>3.1847100757812108E-2</c:v>
                </c:pt>
                <c:pt idx="3">
                  <c:v>3.1847100757812108E-2</c:v>
                </c:pt>
                <c:pt idx="4">
                  <c:v>3.1847100757812108E-2</c:v>
                </c:pt>
                <c:pt idx="5">
                  <c:v>3.1847100757812108E-2</c:v>
                </c:pt>
                <c:pt idx="6">
                  <c:v>3.1847100757812108E-2</c:v>
                </c:pt>
                <c:pt idx="7">
                  <c:v>3.1847100757812108E-2</c:v>
                </c:pt>
                <c:pt idx="8">
                  <c:v>3.1847100757812108E-2</c:v>
                </c:pt>
                <c:pt idx="9">
                  <c:v>3.1847100757812108E-2</c:v>
                </c:pt>
                <c:pt idx="10">
                  <c:v>3.1847100757812108E-2</c:v>
                </c:pt>
                <c:pt idx="11">
                  <c:v>3.1847100757812108E-2</c:v>
                </c:pt>
                <c:pt idx="12">
                  <c:v>3.1847100757812108E-2</c:v>
                </c:pt>
                <c:pt idx="13">
                  <c:v>3.1847100757812108E-2</c:v>
                </c:pt>
                <c:pt idx="14">
                  <c:v>3.1847100757812108E-2</c:v>
                </c:pt>
                <c:pt idx="15">
                  <c:v>3.1847100757812108E-2</c:v>
                </c:pt>
                <c:pt idx="16">
                  <c:v>3.1847100757812108E-2</c:v>
                </c:pt>
                <c:pt idx="17">
                  <c:v>3.1847100757812108E-2</c:v>
                </c:pt>
                <c:pt idx="18">
                  <c:v>3.1847100757812108E-2</c:v>
                </c:pt>
                <c:pt idx="19">
                  <c:v>3.1847100757812108E-2</c:v>
                </c:pt>
                <c:pt idx="20">
                  <c:v>3.1847100757812108E-2</c:v>
                </c:pt>
                <c:pt idx="21">
                  <c:v>3.1847100757812108E-2</c:v>
                </c:pt>
                <c:pt idx="22">
                  <c:v>3.1847100757812108E-2</c:v>
                </c:pt>
                <c:pt idx="23">
                  <c:v>3.1847100757812108E-2</c:v>
                </c:pt>
                <c:pt idx="24">
                  <c:v>3.1847100757812108E-2</c:v>
                </c:pt>
                <c:pt idx="25">
                  <c:v>3.1847100757812108E-2</c:v>
                </c:pt>
                <c:pt idx="26">
                  <c:v>3.1847100757812108E-2</c:v>
                </c:pt>
                <c:pt idx="27">
                  <c:v>3.1847100757812108E-2</c:v>
                </c:pt>
                <c:pt idx="28">
                  <c:v>3.1847100757812108E-2</c:v>
                </c:pt>
                <c:pt idx="29">
                  <c:v>3.1847100757812108E-2</c:v>
                </c:pt>
                <c:pt idx="30">
                  <c:v>3.1847100757812108E-2</c:v>
                </c:pt>
                <c:pt idx="31">
                  <c:v>3.1847100757812108E-2</c:v>
                </c:pt>
                <c:pt idx="32">
                  <c:v>3.1566022236582239E-2</c:v>
                </c:pt>
                <c:pt idx="33">
                  <c:v>3.0716163019516244E-2</c:v>
                </c:pt>
                <c:pt idx="34">
                  <c:v>3.0267306186858373E-2</c:v>
                </c:pt>
                <c:pt idx="35">
                  <c:v>3.014297882289271E-2</c:v>
                </c:pt>
                <c:pt idx="36">
                  <c:v>2.9905529853038137E-2</c:v>
                </c:pt>
                <c:pt idx="37">
                  <c:v>2.976861649619297E-2</c:v>
                </c:pt>
                <c:pt idx="38">
                  <c:v>2.9591434584938309E-2</c:v>
                </c:pt>
                <c:pt idx="39">
                  <c:v>2.9591434584938309E-2</c:v>
                </c:pt>
                <c:pt idx="40">
                  <c:v>2.9591434584938309E-2</c:v>
                </c:pt>
                <c:pt idx="41">
                  <c:v>2.9591434584938309E-2</c:v>
                </c:pt>
                <c:pt idx="42">
                  <c:v>2.9591434584938309E-2</c:v>
                </c:pt>
                <c:pt idx="43">
                  <c:v>2.9591434584938309E-2</c:v>
                </c:pt>
                <c:pt idx="44">
                  <c:v>2.9591434584938309E-2</c:v>
                </c:pt>
                <c:pt idx="45">
                  <c:v>2.9591434584938309E-2</c:v>
                </c:pt>
                <c:pt idx="46">
                  <c:v>2.9591434584938309E-2</c:v>
                </c:pt>
                <c:pt idx="47">
                  <c:v>2.9591434584938309E-2</c:v>
                </c:pt>
                <c:pt idx="48">
                  <c:v>2.9591434584938309E-2</c:v>
                </c:pt>
                <c:pt idx="49">
                  <c:v>2.9591434584938309E-2</c:v>
                </c:pt>
                <c:pt idx="50">
                  <c:v>2.9591434584938309E-2</c:v>
                </c:pt>
                <c:pt idx="51">
                  <c:v>2.9574757749396042E-2</c:v>
                </c:pt>
                <c:pt idx="52">
                  <c:v>2.9574757749396042E-2</c:v>
                </c:pt>
                <c:pt idx="53">
                  <c:v>2.9552113027151498E-2</c:v>
                </c:pt>
                <c:pt idx="54">
                  <c:v>2.9545650584849981E-2</c:v>
                </c:pt>
                <c:pt idx="55">
                  <c:v>2.9521598560503882E-2</c:v>
                </c:pt>
                <c:pt idx="56">
                  <c:v>2.9400592197145917E-2</c:v>
                </c:pt>
                <c:pt idx="57">
                  <c:v>2.9360894488807025E-2</c:v>
                </c:pt>
                <c:pt idx="58">
                  <c:v>2.93438715584599E-2</c:v>
                </c:pt>
                <c:pt idx="59">
                  <c:v>2.93438715584599E-2</c:v>
                </c:pt>
                <c:pt idx="60">
                  <c:v>2.93438715584599E-2</c:v>
                </c:pt>
                <c:pt idx="61">
                  <c:v>2.9215660288121215E-2</c:v>
                </c:pt>
                <c:pt idx="62">
                  <c:v>2.9069397537810411E-2</c:v>
                </c:pt>
                <c:pt idx="63">
                  <c:v>2.9003087220299754E-2</c:v>
                </c:pt>
                <c:pt idx="64">
                  <c:v>2.892808559291889E-2</c:v>
                </c:pt>
                <c:pt idx="65">
                  <c:v>2.8784447164379307E-2</c:v>
                </c:pt>
                <c:pt idx="66">
                  <c:v>2.8622168169512768E-2</c:v>
                </c:pt>
                <c:pt idx="67">
                  <c:v>2.8540101256079579E-2</c:v>
                </c:pt>
                <c:pt idx="68">
                  <c:v>2.8432335567168482E-2</c:v>
                </c:pt>
                <c:pt idx="69">
                  <c:v>2.8271479674943954E-2</c:v>
                </c:pt>
                <c:pt idx="70">
                  <c:v>2.8090918393536338E-2</c:v>
                </c:pt>
                <c:pt idx="71">
                  <c:v>2.7968542694571958E-2</c:v>
                </c:pt>
                <c:pt idx="72">
                  <c:v>2.778361690504072E-2</c:v>
                </c:pt>
                <c:pt idx="73">
                  <c:v>2.7549134295743714E-2</c:v>
                </c:pt>
                <c:pt idx="74">
                  <c:v>2.732968378216475E-2</c:v>
                </c:pt>
                <c:pt idx="75">
                  <c:v>2.7036066063797205E-2</c:v>
                </c:pt>
                <c:pt idx="76">
                  <c:v>2.6952291946701599E-2</c:v>
                </c:pt>
                <c:pt idx="77">
                  <c:v>2.680563608998951E-2</c:v>
                </c:pt>
                <c:pt idx="78">
                  <c:v>2.6727933499644037E-2</c:v>
                </c:pt>
                <c:pt idx="79">
                  <c:v>2.6636851701020561E-2</c:v>
                </c:pt>
                <c:pt idx="80">
                  <c:v>2.6410824460144356E-2</c:v>
                </c:pt>
                <c:pt idx="81">
                  <c:v>2.6091611486838254E-2</c:v>
                </c:pt>
                <c:pt idx="82">
                  <c:v>2.5740088947234233E-2</c:v>
                </c:pt>
                <c:pt idx="83">
                  <c:v>2.5505316834781612E-2</c:v>
                </c:pt>
                <c:pt idx="84">
                  <c:v>2.5398642817130807E-2</c:v>
                </c:pt>
                <c:pt idx="85">
                  <c:v>2.5256602663252796E-2</c:v>
                </c:pt>
                <c:pt idx="86">
                  <c:v>2.5119770608723533E-2</c:v>
                </c:pt>
                <c:pt idx="87">
                  <c:v>2.5111583450809188E-2</c:v>
                </c:pt>
                <c:pt idx="88">
                  <c:v>2.5111583450809188E-2</c:v>
                </c:pt>
                <c:pt idx="89">
                  <c:v>2.5111583450809188E-2</c:v>
                </c:pt>
                <c:pt idx="90">
                  <c:v>2.5111583450809188E-2</c:v>
                </c:pt>
                <c:pt idx="91">
                  <c:v>2.5111583450809188E-2</c:v>
                </c:pt>
                <c:pt idx="92">
                  <c:v>2.5111583450809188E-2</c:v>
                </c:pt>
                <c:pt idx="93">
                  <c:v>2.5111583450809188E-2</c:v>
                </c:pt>
                <c:pt idx="94">
                  <c:v>2.5111583450809188E-2</c:v>
                </c:pt>
                <c:pt idx="95">
                  <c:v>2.5111583450809188E-2</c:v>
                </c:pt>
                <c:pt idx="96">
                  <c:v>2.5111583450809188E-2</c:v>
                </c:pt>
                <c:pt idx="97">
                  <c:v>2.5111583450809188E-2</c:v>
                </c:pt>
                <c:pt idx="98">
                  <c:v>2.5111583450809188E-2</c:v>
                </c:pt>
                <c:pt idx="99">
                  <c:v>2.5111583450809188E-2</c:v>
                </c:pt>
                <c:pt idx="100">
                  <c:v>2.5111583450809188E-2</c:v>
                </c:pt>
                <c:pt idx="101">
                  <c:v>2.5111583450809188E-2</c:v>
                </c:pt>
                <c:pt idx="102">
                  <c:v>2.5111583450809188E-2</c:v>
                </c:pt>
                <c:pt idx="103">
                  <c:v>2.5111583450809188E-2</c:v>
                </c:pt>
                <c:pt idx="104">
                  <c:v>2.5076770340293597E-2</c:v>
                </c:pt>
                <c:pt idx="105">
                  <c:v>2.5047150394386639E-2</c:v>
                </c:pt>
                <c:pt idx="106">
                  <c:v>2.5047150394386639E-2</c:v>
                </c:pt>
                <c:pt idx="107">
                  <c:v>2.5008570579112894E-2</c:v>
                </c:pt>
                <c:pt idx="108">
                  <c:v>2.498612172084478E-2</c:v>
                </c:pt>
                <c:pt idx="109">
                  <c:v>2.498612172084478E-2</c:v>
                </c:pt>
                <c:pt idx="110">
                  <c:v>2.498612172084478E-2</c:v>
                </c:pt>
                <c:pt idx="111">
                  <c:v>2.4981605702349381E-2</c:v>
                </c:pt>
                <c:pt idx="112">
                  <c:v>2.4981605702349381E-2</c:v>
                </c:pt>
                <c:pt idx="113">
                  <c:v>2.4981605702349381E-2</c:v>
                </c:pt>
                <c:pt idx="114">
                  <c:v>2.4981605702349381E-2</c:v>
                </c:pt>
                <c:pt idx="115">
                  <c:v>2.4981605702349381E-2</c:v>
                </c:pt>
                <c:pt idx="116">
                  <c:v>2.4981605702349381E-2</c:v>
                </c:pt>
                <c:pt idx="117">
                  <c:v>2.4981605702349381E-2</c:v>
                </c:pt>
                <c:pt idx="118">
                  <c:v>2.4981605702349381E-2</c:v>
                </c:pt>
                <c:pt idx="119">
                  <c:v>2.4981605702349381E-2</c:v>
                </c:pt>
                <c:pt idx="120">
                  <c:v>2.4981605702349381E-2</c:v>
                </c:pt>
                <c:pt idx="121">
                  <c:v>2.4981605702349381E-2</c:v>
                </c:pt>
                <c:pt idx="122">
                  <c:v>2.4951906424246766E-2</c:v>
                </c:pt>
                <c:pt idx="123">
                  <c:v>2.4932654539349057E-2</c:v>
                </c:pt>
                <c:pt idx="124">
                  <c:v>2.4842092463557154E-2</c:v>
                </c:pt>
                <c:pt idx="125">
                  <c:v>2.4729135934911283E-2</c:v>
                </c:pt>
                <c:pt idx="126">
                  <c:v>2.4556400604439432E-2</c:v>
                </c:pt>
                <c:pt idx="127">
                  <c:v>2.4556400604439432E-2</c:v>
                </c:pt>
                <c:pt idx="128">
                  <c:v>2.4444925112663309E-2</c:v>
                </c:pt>
                <c:pt idx="129">
                  <c:v>2.4264143543098089E-2</c:v>
                </c:pt>
                <c:pt idx="130">
                  <c:v>2.4155726340852883E-2</c:v>
                </c:pt>
                <c:pt idx="131">
                  <c:v>2.4032156525807386E-2</c:v>
                </c:pt>
                <c:pt idx="132">
                  <c:v>2.3847921205951379E-2</c:v>
                </c:pt>
                <c:pt idx="133">
                  <c:v>2.3476142687916028E-2</c:v>
                </c:pt>
                <c:pt idx="134">
                  <c:v>2.3227196168287813E-2</c:v>
                </c:pt>
                <c:pt idx="135">
                  <c:v>2.3029901248017643E-2</c:v>
                </c:pt>
                <c:pt idx="136">
                  <c:v>2.2735473274677766E-2</c:v>
                </c:pt>
                <c:pt idx="137">
                  <c:v>2.2520862633762403E-2</c:v>
                </c:pt>
                <c:pt idx="138">
                  <c:v>2.2299629534468766E-2</c:v>
                </c:pt>
                <c:pt idx="139">
                  <c:v>2.2093720574407553E-2</c:v>
                </c:pt>
                <c:pt idx="140">
                  <c:v>2.1920186635255232E-2</c:v>
                </c:pt>
                <c:pt idx="141">
                  <c:v>2.1862241677724228E-2</c:v>
                </c:pt>
                <c:pt idx="142">
                  <c:v>2.1766763081544526E-2</c:v>
                </c:pt>
                <c:pt idx="143">
                  <c:v>2.1512059857834553E-2</c:v>
                </c:pt>
                <c:pt idx="144">
                  <c:v>2.1318875524226559E-2</c:v>
                </c:pt>
                <c:pt idx="145">
                  <c:v>2.1255474238475024E-2</c:v>
                </c:pt>
                <c:pt idx="146">
                  <c:v>2.1116186289115251E-2</c:v>
                </c:pt>
                <c:pt idx="147">
                  <c:v>2.0960616496248533E-2</c:v>
                </c:pt>
                <c:pt idx="148">
                  <c:v>2.0847096079725031E-2</c:v>
                </c:pt>
                <c:pt idx="149">
                  <c:v>2.0825246613801435E-2</c:v>
                </c:pt>
                <c:pt idx="150">
                  <c:v>2.0808249909417827E-2</c:v>
                </c:pt>
                <c:pt idx="151">
                  <c:v>2.0808249909417827E-2</c:v>
                </c:pt>
                <c:pt idx="152">
                  <c:v>2.0808249909417827E-2</c:v>
                </c:pt>
                <c:pt idx="153">
                  <c:v>2.0808249909417827E-2</c:v>
                </c:pt>
                <c:pt idx="154">
                  <c:v>2.0788346543339675E-2</c:v>
                </c:pt>
                <c:pt idx="155">
                  <c:v>2.0730069101778017E-2</c:v>
                </c:pt>
                <c:pt idx="156">
                  <c:v>2.0729051703443909E-2</c:v>
                </c:pt>
                <c:pt idx="157">
                  <c:v>2.0704334906007333E-2</c:v>
                </c:pt>
                <c:pt idx="158">
                  <c:v>2.0703940040796533E-2</c:v>
                </c:pt>
                <c:pt idx="159">
                  <c:v>2.0703940040796533E-2</c:v>
                </c:pt>
                <c:pt idx="160">
                  <c:v>2.0703940040796533E-2</c:v>
                </c:pt>
                <c:pt idx="161">
                  <c:v>2.0703940040796533E-2</c:v>
                </c:pt>
                <c:pt idx="162">
                  <c:v>2.0703940040796533E-2</c:v>
                </c:pt>
                <c:pt idx="163">
                  <c:v>2.0703940040796533E-2</c:v>
                </c:pt>
                <c:pt idx="164">
                  <c:v>2.0703940040796533E-2</c:v>
                </c:pt>
                <c:pt idx="165">
                  <c:v>2.0703940040796533E-2</c:v>
                </c:pt>
                <c:pt idx="166">
                  <c:v>2.0703940040796533E-2</c:v>
                </c:pt>
                <c:pt idx="167">
                  <c:v>2.0703940040796533E-2</c:v>
                </c:pt>
                <c:pt idx="168">
                  <c:v>2.0703940040796533E-2</c:v>
                </c:pt>
                <c:pt idx="169">
                  <c:v>2.0693607865529106E-2</c:v>
                </c:pt>
                <c:pt idx="170">
                  <c:v>2.0627655950414742E-2</c:v>
                </c:pt>
                <c:pt idx="171">
                  <c:v>2.0549037628099284E-2</c:v>
                </c:pt>
                <c:pt idx="172">
                  <c:v>2.0545712894347989E-2</c:v>
                </c:pt>
                <c:pt idx="173">
                  <c:v>2.0545712894347989E-2</c:v>
                </c:pt>
                <c:pt idx="174">
                  <c:v>2.0545712894347989E-2</c:v>
                </c:pt>
                <c:pt idx="175">
                  <c:v>2.0545712894347989E-2</c:v>
                </c:pt>
                <c:pt idx="176">
                  <c:v>2.0545712894347989E-2</c:v>
                </c:pt>
                <c:pt idx="177">
                  <c:v>2.0545712894347989E-2</c:v>
                </c:pt>
                <c:pt idx="178">
                  <c:v>2.0545712894347989E-2</c:v>
                </c:pt>
                <c:pt idx="179">
                  <c:v>2.0545712894347989E-2</c:v>
                </c:pt>
                <c:pt idx="180">
                  <c:v>2.0545712894347989E-2</c:v>
                </c:pt>
                <c:pt idx="181">
                  <c:v>2.0545712894347989E-2</c:v>
                </c:pt>
                <c:pt idx="182">
                  <c:v>2.0545712894347989E-2</c:v>
                </c:pt>
                <c:pt idx="183">
                  <c:v>2.0545712894347989E-2</c:v>
                </c:pt>
                <c:pt idx="184">
                  <c:v>2.0545712894347989E-2</c:v>
                </c:pt>
                <c:pt idx="185">
                  <c:v>2.0545712894347989E-2</c:v>
                </c:pt>
                <c:pt idx="186">
                  <c:v>2.0545712894347989E-2</c:v>
                </c:pt>
                <c:pt idx="187">
                  <c:v>2.0545712894347989E-2</c:v>
                </c:pt>
                <c:pt idx="188">
                  <c:v>2.0545712894347989E-2</c:v>
                </c:pt>
                <c:pt idx="189">
                  <c:v>2.0545712894347989E-2</c:v>
                </c:pt>
                <c:pt idx="190">
                  <c:v>2.0545712894347989E-2</c:v>
                </c:pt>
                <c:pt idx="191">
                  <c:v>2.0545712894347989E-2</c:v>
                </c:pt>
                <c:pt idx="192">
                  <c:v>2.0545712894347989E-2</c:v>
                </c:pt>
                <c:pt idx="193">
                  <c:v>2.0545712894347989E-2</c:v>
                </c:pt>
                <c:pt idx="194">
                  <c:v>2.0545712894347989E-2</c:v>
                </c:pt>
                <c:pt idx="195">
                  <c:v>2.0545712894347989E-2</c:v>
                </c:pt>
                <c:pt idx="196">
                  <c:v>2.0545712894347989E-2</c:v>
                </c:pt>
                <c:pt idx="197">
                  <c:v>2.0545712894347989E-2</c:v>
                </c:pt>
                <c:pt idx="198">
                  <c:v>2.0545712894347989E-2</c:v>
                </c:pt>
                <c:pt idx="199">
                  <c:v>2.0545712894347989E-2</c:v>
                </c:pt>
                <c:pt idx="200">
                  <c:v>2.0545712894347989E-2</c:v>
                </c:pt>
                <c:pt idx="201">
                  <c:v>2.0545712894347989E-2</c:v>
                </c:pt>
                <c:pt idx="202">
                  <c:v>2.0545712894347989E-2</c:v>
                </c:pt>
                <c:pt idx="203">
                  <c:v>2.0545712894347989E-2</c:v>
                </c:pt>
                <c:pt idx="204">
                  <c:v>2.0545712894347989E-2</c:v>
                </c:pt>
                <c:pt idx="205">
                  <c:v>2.0545712894347989E-2</c:v>
                </c:pt>
                <c:pt idx="206">
                  <c:v>2.0545712894347989E-2</c:v>
                </c:pt>
                <c:pt idx="207">
                  <c:v>2.0545712894347989E-2</c:v>
                </c:pt>
                <c:pt idx="208">
                  <c:v>2.0545712894347989E-2</c:v>
                </c:pt>
                <c:pt idx="209">
                  <c:v>2.0545712894347989E-2</c:v>
                </c:pt>
                <c:pt idx="210">
                  <c:v>2.0545712894347989E-2</c:v>
                </c:pt>
                <c:pt idx="211">
                  <c:v>2.0545712894347989E-2</c:v>
                </c:pt>
                <c:pt idx="212">
                  <c:v>2.0545712894347989E-2</c:v>
                </c:pt>
                <c:pt idx="213">
                  <c:v>2.0545712894347989E-2</c:v>
                </c:pt>
                <c:pt idx="214">
                  <c:v>2.0545712894347989E-2</c:v>
                </c:pt>
                <c:pt idx="215">
                  <c:v>2.0545712894347989E-2</c:v>
                </c:pt>
                <c:pt idx="216">
                  <c:v>2.0545712894347989E-2</c:v>
                </c:pt>
                <c:pt idx="217">
                  <c:v>2.0545712894347989E-2</c:v>
                </c:pt>
                <c:pt idx="218">
                  <c:v>2.0545712894347989E-2</c:v>
                </c:pt>
                <c:pt idx="219">
                  <c:v>2.0545712894347989E-2</c:v>
                </c:pt>
                <c:pt idx="220">
                  <c:v>2.0545712894347989E-2</c:v>
                </c:pt>
                <c:pt idx="221">
                  <c:v>2.0545712894347989E-2</c:v>
                </c:pt>
                <c:pt idx="222">
                  <c:v>2.0545712894347989E-2</c:v>
                </c:pt>
                <c:pt idx="223">
                  <c:v>2.0545712894347989E-2</c:v>
                </c:pt>
                <c:pt idx="224">
                  <c:v>2.0545712894347989E-2</c:v>
                </c:pt>
                <c:pt idx="225">
                  <c:v>2.0545712894347989E-2</c:v>
                </c:pt>
                <c:pt idx="226">
                  <c:v>2.0545712894347989E-2</c:v>
                </c:pt>
                <c:pt idx="227">
                  <c:v>2.0545712894347989E-2</c:v>
                </c:pt>
                <c:pt idx="228">
                  <c:v>2.0545712894347989E-2</c:v>
                </c:pt>
                <c:pt idx="229">
                  <c:v>2.0545712894347989E-2</c:v>
                </c:pt>
                <c:pt idx="230">
                  <c:v>2.0545712894347989E-2</c:v>
                </c:pt>
                <c:pt idx="231">
                  <c:v>2.0545712894347989E-2</c:v>
                </c:pt>
                <c:pt idx="232">
                  <c:v>2.0545712894347989E-2</c:v>
                </c:pt>
                <c:pt idx="233">
                  <c:v>2.0545712894347989E-2</c:v>
                </c:pt>
                <c:pt idx="234">
                  <c:v>2.0545712894347989E-2</c:v>
                </c:pt>
                <c:pt idx="235">
                  <c:v>2.0545712894347989E-2</c:v>
                </c:pt>
                <c:pt idx="236">
                  <c:v>2.0545712894347989E-2</c:v>
                </c:pt>
                <c:pt idx="237">
                  <c:v>2.0545712894347989E-2</c:v>
                </c:pt>
                <c:pt idx="238">
                  <c:v>2.0545712894347989E-2</c:v>
                </c:pt>
                <c:pt idx="239">
                  <c:v>2.0545712894347989E-2</c:v>
                </c:pt>
                <c:pt idx="240">
                  <c:v>2.0545712894347989E-2</c:v>
                </c:pt>
                <c:pt idx="241">
                  <c:v>2.0545712894347989E-2</c:v>
                </c:pt>
                <c:pt idx="242">
                  <c:v>2.0545712894347989E-2</c:v>
                </c:pt>
                <c:pt idx="243">
                  <c:v>2.0545712894347989E-2</c:v>
                </c:pt>
                <c:pt idx="244">
                  <c:v>2.0545712894347989E-2</c:v>
                </c:pt>
                <c:pt idx="245">
                  <c:v>2.0545712894347989E-2</c:v>
                </c:pt>
                <c:pt idx="246">
                  <c:v>2.0545712894347989E-2</c:v>
                </c:pt>
                <c:pt idx="247">
                  <c:v>2.0545712894347989E-2</c:v>
                </c:pt>
                <c:pt idx="248">
                  <c:v>2.0545712894347989E-2</c:v>
                </c:pt>
                <c:pt idx="249">
                  <c:v>2.0545712894347989E-2</c:v>
                </c:pt>
                <c:pt idx="250">
                  <c:v>2.0545712894347989E-2</c:v>
                </c:pt>
                <c:pt idx="251">
                  <c:v>2.0545712894347989E-2</c:v>
                </c:pt>
                <c:pt idx="252">
                  <c:v>2.0545712894347989E-2</c:v>
                </c:pt>
                <c:pt idx="253">
                  <c:v>2.0545712894347989E-2</c:v>
                </c:pt>
                <c:pt idx="254">
                  <c:v>2.0545712894347989E-2</c:v>
                </c:pt>
                <c:pt idx="255">
                  <c:v>2.0545712894347989E-2</c:v>
                </c:pt>
                <c:pt idx="256">
                  <c:v>2.0545712894347989E-2</c:v>
                </c:pt>
                <c:pt idx="257">
                  <c:v>2.0545712894347989E-2</c:v>
                </c:pt>
                <c:pt idx="258">
                  <c:v>2.0545712894347989E-2</c:v>
                </c:pt>
                <c:pt idx="259">
                  <c:v>2.0545712894347989E-2</c:v>
                </c:pt>
                <c:pt idx="260">
                  <c:v>2.0545712894347989E-2</c:v>
                </c:pt>
                <c:pt idx="261">
                  <c:v>2.0545712894347989E-2</c:v>
                </c:pt>
                <c:pt idx="262">
                  <c:v>2.0545712894347989E-2</c:v>
                </c:pt>
                <c:pt idx="263">
                  <c:v>2.0545712894347989E-2</c:v>
                </c:pt>
                <c:pt idx="264">
                  <c:v>2.0545712894347989E-2</c:v>
                </c:pt>
                <c:pt idx="265">
                  <c:v>2.0545712894347989E-2</c:v>
                </c:pt>
                <c:pt idx="266">
                  <c:v>2.0545712894347989E-2</c:v>
                </c:pt>
                <c:pt idx="267">
                  <c:v>2.0545712894347989E-2</c:v>
                </c:pt>
                <c:pt idx="268">
                  <c:v>2.0545712894347989E-2</c:v>
                </c:pt>
                <c:pt idx="269">
                  <c:v>2.0545712894347989E-2</c:v>
                </c:pt>
                <c:pt idx="270">
                  <c:v>2.0545712894347989E-2</c:v>
                </c:pt>
                <c:pt idx="271">
                  <c:v>2.0545712894347989E-2</c:v>
                </c:pt>
                <c:pt idx="272">
                  <c:v>2.0482520666893503E-2</c:v>
                </c:pt>
                <c:pt idx="273">
                  <c:v>2.0482520666893503E-2</c:v>
                </c:pt>
                <c:pt idx="274">
                  <c:v>2.0482520666893503E-2</c:v>
                </c:pt>
                <c:pt idx="275">
                  <c:v>2.0482520666893503E-2</c:v>
                </c:pt>
                <c:pt idx="276">
                  <c:v>2.0474152958233405E-2</c:v>
                </c:pt>
                <c:pt idx="277">
                  <c:v>2.0474152958233405E-2</c:v>
                </c:pt>
                <c:pt idx="278">
                  <c:v>2.0474152958233405E-2</c:v>
                </c:pt>
                <c:pt idx="279">
                  <c:v>2.0474152958233405E-2</c:v>
                </c:pt>
                <c:pt idx="280">
                  <c:v>2.0474152958233405E-2</c:v>
                </c:pt>
                <c:pt idx="281">
                  <c:v>2.0474152958233405E-2</c:v>
                </c:pt>
                <c:pt idx="282">
                  <c:v>2.0474152958233405E-2</c:v>
                </c:pt>
                <c:pt idx="283">
                  <c:v>2.0474152958233405E-2</c:v>
                </c:pt>
                <c:pt idx="284">
                  <c:v>2.0474152958233405E-2</c:v>
                </c:pt>
                <c:pt idx="285">
                  <c:v>2.0468441019541851E-2</c:v>
                </c:pt>
                <c:pt idx="286">
                  <c:v>2.0384022565626211E-2</c:v>
                </c:pt>
                <c:pt idx="287">
                  <c:v>2.0317457590201374E-2</c:v>
                </c:pt>
                <c:pt idx="288">
                  <c:v>2.020369410563104E-2</c:v>
                </c:pt>
                <c:pt idx="289">
                  <c:v>2.0111510377186885E-2</c:v>
                </c:pt>
                <c:pt idx="290">
                  <c:v>1.9985232854653506E-2</c:v>
                </c:pt>
                <c:pt idx="291">
                  <c:v>1.9880761466378995E-2</c:v>
                </c:pt>
                <c:pt idx="292">
                  <c:v>1.9696241714991038E-2</c:v>
                </c:pt>
                <c:pt idx="293">
                  <c:v>1.9658938666112454E-2</c:v>
                </c:pt>
                <c:pt idx="294">
                  <c:v>1.9617720389891347E-2</c:v>
                </c:pt>
                <c:pt idx="295">
                  <c:v>1.9617720389891347E-2</c:v>
                </c:pt>
                <c:pt idx="296">
                  <c:v>1.956991520570495E-2</c:v>
                </c:pt>
                <c:pt idx="297">
                  <c:v>1.956991520570495E-2</c:v>
                </c:pt>
                <c:pt idx="298">
                  <c:v>1.9526662633527033E-2</c:v>
                </c:pt>
                <c:pt idx="299">
                  <c:v>1.9439568867332793E-2</c:v>
                </c:pt>
                <c:pt idx="300">
                  <c:v>1.9439568867332793E-2</c:v>
                </c:pt>
                <c:pt idx="301">
                  <c:v>1.939369723775658E-2</c:v>
                </c:pt>
                <c:pt idx="302">
                  <c:v>1.9358815721081959E-2</c:v>
                </c:pt>
                <c:pt idx="303">
                  <c:v>1.9358815721081959E-2</c:v>
                </c:pt>
                <c:pt idx="304">
                  <c:v>1.9358815721081959E-2</c:v>
                </c:pt>
                <c:pt idx="305">
                  <c:v>1.9358815721081959E-2</c:v>
                </c:pt>
                <c:pt idx="306">
                  <c:v>1.9358815721081959E-2</c:v>
                </c:pt>
                <c:pt idx="307">
                  <c:v>1.9358815721081959E-2</c:v>
                </c:pt>
                <c:pt idx="308">
                  <c:v>1.9358815721081959E-2</c:v>
                </c:pt>
                <c:pt idx="309">
                  <c:v>1.9358815721081959E-2</c:v>
                </c:pt>
                <c:pt idx="310">
                  <c:v>1.9358815721081959E-2</c:v>
                </c:pt>
                <c:pt idx="311">
                  <c:v>1.9358815721081959E-2</c:v>
                </c:pt>
                <c:pt idx="312">
                  <c:v>1.9358815721081959E-2</c:v>
                </c:pt>
                <c:pt idx="313">
                  <c:v>1.9358815721081959E-2</c:v>
                </c:pt>
                <c:pt idx="314">
                  <c:v>1.9358815721081959E-2</c:v>
                </c:pt>
                <c:pt idx="315">
                  <c:v>1.9358815721081959E-2</c:v>
                </c:pt>
                <c:pt idx="316">
                  <c:v>1.9358815721081959E-2</c:v>
                </c:pt>
                <c:pt idx="317">
                  <c:v>1.9358815721081959E-2</c:v>
                </c:pt>
                <c:pt idx="318">
                  <c:v>1.9358815721081959E-2</c:v>
                </c:pt>
                <c:pt idx="319">
                  <c:v>1.9358815721081959E-2</c:v>
                </c:pt>
                <c:pt idx="320">
                  <c:v>1.9358815721081959E-2</c:v>
                </c:pt>
                <c:pt idx="321">
                  <c:v>1.9358815721081959E-2</c:v>
                </c:pt>
                <c:pt idx="322">
                  <c:v>1.9358815721081959E-2</c:v>
                </c:pt>
                <c:pt idx="323">
                  <c:v>1.9358815721081959E-2</c:v>
                </c:pt>
                <c:pt idx="324">
                  <c:v>1.9358815721081959E-2</c:v>
                </c:pt>
                <c:pt idx="325">
                  <c:v>1.9358815721081959E-2</c:v>
                </c:pt>
                <c:pt idx="326">
                  <c:v>1.9358815721081959E-2</c:v>
                </c:pt>
                <c:pt idx="327">
                  <c:v>1.9358815721081959E-2</c:v>
                </c:pt>
                <c:pt idx="328">
                  <c:v>1.9358815721081959E-2</c:v>
                </c:pt>
                <c:pt idx="329">
                  <c:v>1.9358815721081959E-2</c:v>
                </c:pt>
                <c:pt idx="330">
                  <c:v>1.9358815721081959E-2</c:v>
                </c:pt>
                <c:pt idx="331">
                  <c:v>1.9358815721081959E-2</c:v>
                </c:pt>
                <c:pt idx="332">
                  <c:v>1.9358815721081959E-2</c:v>
                </c:pt>
                <c:pt idx="333">
                  <c:v>1.9358815721081959E-2</c:v>
                </c:pt>
                <c:pt idx="334">
                  <c:v>1.9358815721081959E-2</c:v>
                </c:pt>
                <c:pt idx="335">
                  <c:v>1.9358815721081959E-2</c:v>
                </c:pt>
                <c:pt idx="336">
                  <c:v>1.9358815721081959E-2</c:v>
                </c:pt>
                <c:pt idx="337">
                  <c:v>1.9358815721081959E-2</c:v>
                </c:pt>
                <c:pt idx="338">
                  <c:v>1.9358815721081959E-2</c:v>
                </c:pt>
                <c:pt idx="339">
                  <c:v>1.9358815721081959E-2</c:v>
                </c:pt>
                <c:pt idx="340">
                  <c:v>1.9358815721081959E-2</c:v>
                </c:pt>
                <c:pt idx="341">
                  <c:v>1.9358815721081959E-2</c:v>
                </c:pt>
                <c:pt idx="342">
                  <c:v>1.9358815721081959E-2</c:v>
                </c:pt>
                <c:pt idx="343">
                  <c:v>1.9358815721081959E-2</c:v>
                </c:pt>
                <c:pt idx="344">
                  <c:v>1.9358815721081959E-2</c:v>
                </c:pt>
                <c:pt idx="345">
                  <c:v>1.9358815721081959E-2</c:v>
                </c:pt>
                <c:pt idx="346">
                  <c:v>1.9358815721081959E-2</c:v>
                </c:pt>
                <c:pt idx="347">
                  <c:v>1.9358815721081959E-2</c:v>
                </c:pt>
                <c:pt idx="348">
                  <c:v>1.9358815721081959E-2</c:v>
                </c:pt>
                <c:pt idx="349">
                  <c:v>1.9358815721081959E-2</c:v>
                </c:pt>
                <c:pt idx="350">
                  <c:v>1.9358815721081959E-2</c:v>
                </c:pt>
                <c:pt idx="351">
                  <c:v>1.9358815721081959E-2</c:v>
                </c:pt>
                <c:pt idx="352">
                  <c:v>1.9358815721081959E-2</c:v>
                </c:pt>
                <c:pt idx="353">
                  <c:v>1.9358815721081959E-2</c:v>
                </c:pt>
                <c:pt idx="354">
                  <c:v>1.9358815721081959E-2</c:v>
                </c:pt>
                <c:pt idx="355">
                  <c:v>1.9358815721081959E-2</c:v>
                </c:pt>
                <c:pt idx="356">
                  <c:v>1.9358815721081959E-2</c:v>
                </c:pt>
                <c:pt idx="357">
                  <c:v>1.9358815721081959E-2</c:v>
                </c:pt>
                <c:pt idx="358">
                  <c:v>1.9358815721081959E-2</c:v>
                </c:pt>
                <c:pt idx="359">
                  <c:v>1.9358815721081959E-2</c:v>
                </c:pt>
                <c:pt idx="360">
                  <c:v>1.9358815721081959E-2</c:v>
                </c:pt>
                <c:pt idx="361">
                  <c:v>1.9358815721081959E-2</c:v>
                </c:pt>
                <c:pt idx="362">
                  <c:v>1.9358815721081959E-2</c:v>
                </c:pt>
                <c:pt idx="363">
                  <c:v>1.9358815721081959E-2</c:v>
                </c:pt>
                <c:pt idx="364">
                  <c:v>1.9358815721081959E-2</c:v>
                </c:pt>
                <c:pt idx="365">
                  <c:v>1.9358815721081959E-2</c:v>
                </c:pt>
                <c:pt idx="366">
                  <c:v>1.9358815721081959E-2</c:v>
                </c:pt>
                <c:pt idx="367">
                  <c:v>1.9358815721081959E-2</c:v>
                </c:pt>
                <c:pt idx="368">
                  <c:v>1.9358815721081959E-2</c:v>
                </c:pt>
                <c:pt idx="369">
                  <c:v>1.9358815721081959E-2</c:v>
                </c:pt>
                <c:pt idx="370">
                  <c:v>1.9358815721081959E-2</c:v>
                </c:pt>
                <c:pt idx="371">
                  <c:v>1.9358815721081959E-2</c:v>
                </c:pt>
                <c:pt idx="372">
                  <c:v>1.9358815721081959E-2</c:v>
                </c:pt>
                <c:pt idx="373">
                  <c:v>1.9358815721081959E-2</c:v>
                </c:pt>
                <c:pt idx="374">
                  <c:v>1.9358815721081959E-2</c:v>
                </c:pt>
                <c:pt idx="375">
                  <c:v>1.9358815721081959E-2</c:v>
                </c:pt>
                <c:pt idx="376">
                  <c:v>1.9358815721081959E-2</c:v>
                </c:pt>
                <c:pt idx="377">
                  <c:v>1.9358815721081959E-2</c:v>
                </c:pt>
                <c:pt idx="378">
                  <c:v>1.9358815721081959E-2</c:v>
                </c:pt>
                <c:pt idx="379">
                  <c:v>1.9358815721081959E-2</c:v>
                </c:pt>
                <c:pt idx="380">
                  <c:v>1.9358815721081959E-2</c:v>
                </c:pt>
                <c:pt idx="381">
                  <c:v>1.9358815721081959E-2</c:v>
                </c:pt>
                <c:pt idx="382">
                  <c:v>1.9358815721081959E-2</c:v>
                </c:pt>
                <c:pt idx="383">
                  <c:v>1.9358815721081959E-2</c:v>
                </c:pt>
                <c:pt idx="384">
                  <c:v>1.9358815721081959E-2</c:v>
                </c:pt>
                <c:pt idx="385">
                  <c:v>1.9358815721081959E-2</c:v>
                </c:pt>
                <c:pt idx="386">
                  <c:v>1.9358815721081959E-2</c:v>
                </c:pt>
                <c:pt idx="387">
                  <c:v>1.9358815721081959E-2</c:v>
                </c:pt>
                <c:pt idx="388">
                  <c:v>1.9358815721081959E-2</c:v>
                </c:pt>
                <c:pt idx="389">
                  <c:v>1.9358815721081959E-2</c:v>
                </c:pt>
                <c:pt idx="390">
                  <c:v>1.9358815721081959E-2</c:v>
                </c:pt>
                <c:pt idx="391">
                  <c:v>1.9114799684620973E-2</c:v>
                </c:pt>
                <c:pt idx="392">
                  <c:v>1.9114799684620973E-2</c:v>
                </c:pt>
                <c:pt idx="393">
                  <c:v>1.9114799684620973E-2</c:v>
                </c:pt>
                <c:pt idx="394">
                  <c:v>1.9092825086077066E-2</c:v>
                </c:pt>
                <c:pt idx="395">
                  <c:v>1.9092825086077066E-2</c:v>
                </c:pt>
                <c:pt idx="396">
                  <c:v>1.8965978005740628E-2</c:v>
                </c:pt>
                <c:pt idx="397">
                  <c:v>1.8794922898636518E-2</c:v>
                </c:pt>
                <c:pt idx="398">
                  <c:v>1.8705046526348485E-2</c:v>
                </c:pt>
                <c:pt idx="399">
                  <c:v>1.8678631600781981E-2</c:v>
                </c:pt>
                <c:pt idx="400">
                  <c:v>1.8519146529545779E-2</c:v>
                </c:pt>
                <c:pt idx="401">
                  <c:v>1.8303941682289368E-2</c:v>
                </c:pt>
                <c:pt idx="402">
                  <c:v>1.8049999557204436E-2</c:v>
                </c:pt>
                <c:pt idx="403">
                  <c:v>1.8049999557204436E-2</c:v>
                </c:pt>
                <c:pt idx="404">
                  <c:v>1.8049999557204436E-2</c:v>
                </c:pt>
                <c:pt idx="405">
                  <c:v>1.8049999557204436E-2</c:v>
                </c:pt>
                <c:pt idx="406">
                  <c:v>1.8049999557204436E-2</c:v>
                </c:pt>
                <c:pt idx="407">
                  <c:v>1.8049999557204436E-2</c:v>
                </c:pt>
                <c:pt idx="408">
                  <c:v>1.8049999557204436E-2</c:v>
                </c:pt>
                <c:pt idx="409">
                  <c:v>1.8049999557204436E-2</c:v>
                </c:pt>
                <c:pt idx="410">
                  <c:v>1.8049999557204436E-2</c:v>
                </c:pt>
                <c:pt idx="411">
                  <c:v>1.8049999557204436E-2</c:v>
                </c:pt>
                <c:pt idx="412">
                  <c:v>1.8049999557204436E-2</c:v>
                </c:pt>
                <c:pt idx="413">
                  <c:v>1.8049999557204436E-2</c:v>
                </c:pt>
                <c:pt idx="414">
                  <c:v>1.8049999557204436E-2</c:v>
                </c:pt>
                <c:pt idx="415">
                  <c:v>1.8049999557204436E-2</c:v>
                </c:pt>
                <c:pt idx="416">
                  <c:v>1.8049999557204436E-2</c:v>
                </c:pt>
                <c:pt idx="417">
                  <c:v>1.8049999557204436E-2</c:v>
                </c:pt>
                <c:pt idx="418">
                  <c:v>1.8049999557204436E-2</c:v>
                </c:pt>
                <c:pt idx="419">
                  <c:v>1.8049999557204436E-2</c:v>
                </c:pt>
                <c:pt idx="420">
                  <c:v>1.8049999557204436E-2</c:v>
                </c:pt>
                <c:pt idx="421">
                  <c:v>1.8049999557204436E-2</c:v>
                </c:pt>
                <c:pt idx="422">
                  <c:v>1.8049999557204436E-2</c:v>
                </c:pt>
                <c:pt idx="423">
                  <c:v>1.8049999557204436E-2</c:v>
                </c:pt>
                <c:pt idx="424">
                  <c:v>1.8049999557204436E-2</c:v>
                </c:pt>
                <c:pt idx="425">
                  <c:v>1.8049999557204436E-2</c:v>
                </c:pt>
                <c:pt idx="426">
                  <c:v>1.8049999557204436E-2</c:v>
                </c:pt>
                <c:pt idx="427">
                  <c:v>1.8049999557204436E-2</c:v>
                </c:pt>
                <c:pt idx="428">
                  <c:v>1.8049999557204436E-2</c:v>
                </c:pt>
                <c:pt idx="429">
                  <c:v>1.8049999557204436E-2</c:v>
                </c:pt>
                <c:pt idx="430">
                  <c:v>1.8049999557204436E-2</c:v>
                </c:pt>
                <c:pt idx="431">
                  <c:v>1.8049999557204436E-2</c:v>
                </c:pt>
                <c:pt idx="432">
                  <c:v>1.8049999557204436E-2</c:v>
                </c:pt>
                <c:pt idx="433">
                  <c:v>1.7874998527560474E-2</c:v>
                </c:pt>
                <c:pt idx="434">
                  <c:v>1.7780979967174045E-2</c:v>
                </c:pt>
                <c:pt idx="435">
                  <c:v>1.765533555804449E-2</c:v>
                </c:pt>
                <c:pt idx="436">
                  <c:v>1.7543244999242692E-2</c:v>
                </c:pt>
                <c:pt idx="437">
                  <c:v>1.7473207520752789E-2</c:v>
                </c:pt>
                <c:pt idx="438">
                  <c:v>1.7368191734077248E-2</c:v>
                </c:pt>
                <c:pt idx="439">
                  <c:v>1.7314787822593224E-2</c:v>
                </c:pt>
                <c:pt idx="440">
                  <c:v>1.7290678692727657E-2</c:v>
                </c:pt>
                <c:pt idx="441">
                  <c:v>1.7270194647848593E-2</c:v>
                </c:pt>
                <c:pt idx="442">
                  <c:v>1.7116073247147878E-2</c:v>
                </c:pt>
                <c:pt idx="443">
                  <c:v>1.7020144848892724E-2</c:v>
                </c:pt>
                <c:pt idx="444">
                  <c:v>1.6979584383470758E-2</c:v>
                </c:pt>
                <c:pt idx="445">
                  <c:v>1.6973995305498264E-2</c:v>
                </c:pt>
                <c:pt idx="446">
                  <c:v>1.6973995305498264E-2</c:v>
                </c:pt>
                <c:pt idx="447">
                  <c:v>1.6973995305498264E-2</c:v>
                </c:pt>
                <c:pt idx="448">
                  <c:v>1.6973995305498264E-2</c:v>
                </c:pt>
                <c:pt idx="449">
                  <c:v>1.6973995305498264E-2</c:v>
                </c:pt>
                <c:pt idx="450">
                  <c:v>1.6973995305498264E-2</c:v>
                </c:pt>
                <c:pt idx="451">
                  <c:v>1.6973995305498264E-2</c:v>
                </c:pt>
                <c:pt idx="452">
                  <c:v>1.6973995305498264E-2</c:v>
                </c:pt>
                <c:pt idx="453">
                  <c:v>1.6973995305498264E-2</c:v>
                </c:pt>
                <c:pt idx="454">
                  <c:v>1.6973995305498264E-2</c:v>
                </c:pt>
                <c:pt idx="455">
                  <c:v>1.6973995305498264E-2</c:v>
                </c:pt>
                <c:pt idx="456">
                  <c:v>1.6973995305498264E-2</c:v>
                </c:pt>
                <c:pt idx="457">
                  <c:v>1.6973995305498264E-2</c:v>
                </c:pt>
                <c:pt idx="458">
                  <c:v>1.6973995305498264E-2</c:v>
                </c:pt>
                <c:pt idx="459">
                  <c:v>1.6973995305498264E-2</c:v>
                </c:pt>
                <c:pt idx="460">
                  <c:v>1.6973995305498264E-2</c:v>
                </c:pt>
                <c:pt idx="461">
                  <c:v>1.6973995305498264E-2</c:v>
                </c:pt>
                <c:pt idx="462">
                  <c:v>1.6973995305498264E-2</c:v>
                </c:pt>
                <c:pt idx="463">
                  <c:v>1.6973995305498264E-2</c:v>
                </c:pt>
                <c:pt idx="464">
                  <c:v>1.6973995305498264E-2</c:v>
                </c:pt>
                <c:pt idx="465">
                  <c:v>1.6973995305498264E-2</c:v>
                </c:pt>
                <c:pt idx="466">
                  <c:v>1.6973995305498264E-2</c:v>
                </c:pt>
                <c:pt idx="467">
                  <c:v>1.6966750181217089E-2</c:v>
                </c:pt>
                <c:pt idx="468">
                  <c:v>1.6956194199846605E-2</c:v>
                </c:pt>
                <c:pt idx="469">
                  <c:v>1.6932514799172339E-2</c:v>
                </c:pt>
                <c:pt idx="470">
                  <c:v>1.6909180132896901E-2</c:v>
                </c:pt>
                <c:pt idx="471">
                  <c:v>1.6909180132896901E-2</c:v>
                </c:pt>
                <c:pt idx="472">
                  <c:v>1.6881323646687488E-2</c:v>
                </c:pt>
                <c:pt idx="473">
                  <c:v>1.6804895670794223E-2</c:v>
                </c:pt>
                <c:pt idx="474">
                  <c:v>1.6787053095065209E-2</c:v>
                </c:pt>
                <c:pt idx="475">
                  <c:v>1.6761366164138234E-2</c:v>
                </c:pt>
                <c:pt idx="476">
                  <c:v>1.6705251577976414E-2</c:v>
                </c:pt>
                <c:pt idx="477">
                  <c:v>1.6667144413120151E-2</c:v>
                </c:pt>
                <c:pt idx="478">
                  <c:v>1.6623739684707872E-2</c:v>
                </c:pt>
                <c:pt idx="479">
                  <c:v>1.6617889883007081E-2</c:v>
                </c:pt>
                <c:pt idx="480">
                  <c:v>1.6596893494107496E-2</c:v>
                </c:pt>
                <c:pt idx="481">
                  <c:v>1.6596893494107496E-2</c:v>
                </c:pt>
                <c:pt idx="482">
                  <c:v>1.6596893494107496E-2</c:v>
                </c:pt>
                <c:pt idx="483">
                  <c:v>1.6596893494107496E-2</c:v>
                </c:pt>
                <c:pt idx="484">
                  <c:v>1.6596893494107496E-2</c:v>
                </c:pt>
                <c:pt idx="485">
                  <c:v>1.6596893494107496E-2</c:v>
                </c:pt>
                <c:pt idx="486">
                  <c:v>1.6596893494107496E-2</c:v>
                </c:pt>
                <c:pt idx="487">
                  <c:v>1.6596893494107496E-2</c:v>
                </c:pt>
                <c:pt idx="488">
                  <c:v>1.6596893494107496E-2</c:v>
                </c:pt>
                <c:pt idx="489">
                  <c:v>1.6596893494107496E-2</c:v>
                </c:pt>
                <c:pt idx="490">
                  <c:v>1.6596893494107496E-2</c:v>
                </c:pt>
                <c:pt idx="491">
                  <c:v>1.6596893494107496E-2</c:v>
                </c:pt>
                <c:pt idx="492">
                  <c:v>1.6596893494107496E-2</c:v>
                </c:pt>
                <c:pt idx="493">
                  <c:v>1.6596893494107496E-2</c:v>
                </c:pt>
                <c:pt idx="494">
                  <c:v>1.6596893494107496E-2</c:v>
                </c:pt>
                <c:pt idx="495">
                  <c:v>1.6596893494107496E-2</c:v>
                </c:pt>
                <c:pt idx="496">
                  <c:v>1.6596893494107496E-2</c:v>
                </c:pt>
                <c:pt idx="497">
                  <c:v>1.6596893494107496E-2</c:v>
                </c:pt>
                <c:pt idx="498">
                  <c:v>1.6596893494107496E-2</c:v>
                </c:pt>
                <c:pt idx="499">
                  <c:v>1.6596893494107496E-2</c:v>
                </c:pt>
                <c:pt idx="500">
                  <c:v>1.6532056916368762E-2</c:v>
                </c:pt>
                <c:pt idx="501">
                  <c:v>1.6414340859105103E-2</c:v>
                </c:pt>
                <c:pt idx="502">
                  <c:v>1.6265556923183537E-2</c:v>
                </c:pt>
                <c:pt idx="503">
                  <c:v>1.5917016872573492E-2</c:v>
                </c:pt>
                <c:pt idx="504">
                  <c:v>1.5760502185815102E-2</c:v>
                </c:pt>
                <c:pt idx="505">
                  <c:v>1.5587526418675572E-2</c:v>
                </c:pt>
                <c:pt idx="506">
                  <c:v>1.5445522142186566E-2</c:v>
                </c:pt>
                <c:pt idx="507">
                  <c:v>1.519694712832707E-2</c:v>
                </c:pt>
                <c:pt idx="508">
                  <c:v>1.5040273348622965E-2</c:v>
                </c:pt>
                <c:pt idx="509">
                  <c:v>1.4867054889512239E-2</c:v>
                </c:pt>
                <c:pt idx="510">
                  <c:v>1.4705171575416804E-2</c:v>
                </c:pt>
                <c:pt idx="511">
                  <c:v>1.4515559761886114E-2</c:v>
                </c:pt>
                <c:pt idx="512">
                  <c:v>1.4350299693537407E-2</c:v>
                </c:pt>
                <c:pt idx="513">
                  <c:v>1.4149148150843914E-2</c:v>
                </c:pt>
                <c:pt idx="514">
                  <c:v>1.4095897475945404E-2</c:v>
                </c:pt>
                <c:pt idx="515">
                  <c:v>1.39260280323349E-2</c:v>
                </c:pt>
                <c:pt idx="516">
                  <c:v>1.379164623931931E-2</c:v>
                </c:pt>
                <c:pt idx="517">
                  <c:v>1.3631774494432038E-2</c:v>
                </c:pt>
                <c:pt idx="518">
                  <c:v>1.3484030915496166E-2</c:v>
                </c:pt>
                <c:pt idx="519">
                  <c:v>1.3450786116896747E-2</c:v>
                </c:pt>
                <c:pt idx="520">
                  <c:v>1.3260169151640687E-2</c:v>
                </c:pt>
                <c:pt idx="521">
                  <c:v>1.3077172039058916E-2</c:v>
                </c:pt>
                <c:pt idx="522">
                  <c:v>1.2900607272192102E-2</c:v>
                </c:pt>
                <c:pt idx="523">
                  <c:v>1.2762130141604041E-2</c:v>
                </c:pt>
                <c:pt idx="524">
                  <c:v>1.2675484140397347E-2</c:v>
                </c:pt>
                <c:pt idx="525">
                  <c:v>1.2627796442934016E-2</c:v>
                </c:pt>
                <c:pt idx="526">
                  <c:v>1.2613676442964725E-2</c:v>
                </c:pt>
                <c:pt idx="527">
                  <c:v>1.2613676442964725E-2</c:v>
                </c:pt>
                <c:pt idx="528">
                  <c:v>1.2566349818048533E-2</c:v>
                </c:pt>
                <c:pt idx="529">
                  <c:v>1.2536371419464121E-2</c:v>
                </c:pt>
                <c:pt idx="530">
                  <c:v>1.2478535257543485E-2</c:v>
                </c:pt>
                <c:pt idx="531">
                  <c:v>1.2414091289820212E-2</c:v>
                </c:pt>
                <c:pt idx="532">
                  <c:v>1.2369045444494298E-2</c:v>
                </c:pt>
                <c:pt idx="533">
                  <c:v>1.2312996477492457E-2</c:v>
                </c:pt>
                <c:pt idx="534">
                  <c:v>1.2250824335890318E-2</c:v>
                </c:pt>
                <c:pt idx="535">
                  <c:v>1.2192823980597772E-2</c:v>
                </c:pt>
                <c:pt idx="536">
                  <c:v>1.2121857400617171E-2</c:v>
                </c:pt>
                <c:pt idx="537">
                  <c:v>1.2037469649108448E-2</c:v>
                </c:pt>
                <c:pt idx="538">
                  <c:v>1.1850637087436234E-2</c:v>
                </c:pt>
                <c:pt idx="539">
                  <c:v>1.1726437464708283E-2</c:v>
                </c:pt>
                <c:pt idx="540">
                  <c:v>1.1592438204950048E-2</c:v>
                </c:pt>
                <c:pt idx="541">
                  <c:v>1.1470281865693242E-2</c:v>
                </c:pt>
                <c:pt idx="542">
                  <c:v>1.1254178471124669E-2</c:v>
                </c:pt>
                <c:pt idx="543">
                  <c:v>1.1180379066865363E-2</c:v>
                </c:pt>
                <c:pt idx="544">
                  <c:v>1.1039622642453244E-2</c:v>
                </c:pt>
                <c:pt idx="545">
                  <c:v>1.0916577243090017E-2</c:v>
                </c:pt>
                <c:pt idx="546">
                  <c:v>1.0788975188314058E-2</c:v>
                </c:pt>
                <c:pt idx="547">
                  <c:v>1.0615180174290964E-2</c:v>
                </c:pt>
                <c:pt idx="548">
                  <c:v>1.0499738826185935E-2</c:v>
                </c:pt>
                <c:pt idx="549">
                  <c:v>1.0393214642228692E-2</c:v>
                </c:pt>
                <c:pt idx="550">
                  <c:v>1.0289846655517012E-2</c:v>
                </c:pt>
                <c:pt idx="551">
                  <c:v>1.0160727416877005E-2</c:v>
                </c:pt>
                <c:pt idx="552">
                  <c:v>1.0065165823711522E-2</c:v>
                </c:pt>
                <c:pt idx="553">
                  <c:v>9.9397706099765126E-3</c:v>
                </c:pt>
                <c:pt idx="554">
                  <c:v>9.8118162331455646E-3</c:v>
                </c:pt>
                <c:pt idx="555">
                  <c:v>9.6986076500072942E-3</c:v>
                </c:pt>
                <c:pt idx="556">
                  <c:v>9.5803564278317994E-3</c:v>
                </c:pt>
                <c:pt idx="557">
                  <c:v>9.542995184993467E-3</c:v>
                </c:pt>
                <c:pt idx="558">
                  <c:v>9.4454373071644632E-3</c:v>
                </c:pt>
                <c:pt idx="559">
                  <c:v>9.3367439261140515E-3</c:v>
                </c:pt>
                <c:pt idx="560">
                  <c:v>9.2383598402610619E-3</c:v>
                </c:pt>
                <c:pt idx="561">
                  <c:v>9.1034914367477612E-3</c:v>
                </c:pt>
                <c:pt idx="562">
                  <c:v>9.0096179543665694E-3</c:v>
                </c:pt>
                <c:pt idx="563">
                  <c:v>8.9666285610639062E-3</c:v>
                </c:pt>
                <c:pt idx="564">
                  <c:v>8.8708562805256217E-3</c:v>
                </c:pt>
                <c:pt idx="565">
                  <c:v>8.7796399706671132E-3</c:v>
                </c:pt>
                <c:pt idx="566">
                  <c:v>8.6933974886912683E-3</c:v>
                </c:pt>
                <c:pt idx="567">
                  <c:v>8.6170303398400133E-3</c:v>
                </c:pt>
                <c:pt idx="568">
                  <c:v>8.5616264032848128E-3</c:v>
                </c:pt>
                <c:pt idx="569">
                  <c:v>8.5371804688845546E-3</c:v>
                </c:pt>
                <c:pt idx="570">
                  <c:v>8.4858431639735377E-3</c:v>
                </c:pt>
                <c:pt idx="571">
                  <c:v>8.437158521533112E-3</c:v>
                </c:pt>
                <c:pt idx="572">
                  <c:v>8.3956208322580085E-3</c:v>
                </c:pt>
                <c:pt idx="573">
                  <c:v>8.3570541388561619E-3</c:v>
                </c:pt>
                <c:pt idx="574">
                  <c:v>8.3253461071501819E-3</c:v>
                </c:pt>
                <c:pt idx="575">
                  <c:v>8.2832445472799839E-3</c:v>
                </c:pt>
                <c:pt idx="576">
                  <c:v>8.238767284792E-3</c:v>
                </c:pt>
                <c:pt idx="577">
                  <c:v>8.2128156076971132E-3</c:v>
                </c:pt>
                <c:pt idx="578">
                  <c:v>8.1758394466982624E-3</c:v>
                </c:pt>
                <c:pt idx="579">
                  <c:v>8.1560991753884902E-3</c:v>
                </c:pt>
                <c:pt idx="580">
                  <c:v>8.1179505365590911E-3</c:v>
                </c:pt>
                <c:pt idx="581">
                  <c:v>8.0789726075057577E-3</c:v>
                </c:pt>
                <c:pt idx="582">
                  <c:v>8.0244610599884778E-3</c:v>
                </c:pt>
                <c:pt idx="583">
                  <c:v>7.9853273900088069E-3</c:v>
                </c:pt>
                <c:pt idx="584">
                  <c:v>7.9558758764702881E-3</c:v>
                </c:pt>
                <c:pt idx="585">
                  <c:v>7.9229631515394215E-3</c:v>
                </c:pt>
                <c:pt idx="586">
                  <c:v>7.8909656064280794E-3</c:v>
                </c:pt>
                <c:pt idx="587">
                  <c:v>7.8567950922682015E-3</c:v>
                </c:pt>
                <c:pt idx="588">
                  <c:v>7.8201759400381675E-3</c:v>
                </c:pt>
                <c:pt idx="589">
                  <c:v>7.7994765880602911E-3</c:v>
                </c:pt>
                <c:pt idx="590">
                  <c:v>7.7749026488359184E-3</c:v>
                </c:pt>
                <c:pt idx="591">
                  <c:v>7.7430901918549332E-3</c:v>
                </c:pt>
                <c:pt idx="592">
                  <c:v>7.7267537986225945E-3</c:v>
                </c:pt>
                <c:pt idx="593">
                  <c:v>7.7003744562827593E-3</c:v>
                </c:pt>
                <c:pt idx="594">
                  <c:v>7.6691935551566085E-3</c:v>
                </c:pt>
                <c:pt idx="595">
                  <c:v>7.6448602952518064E-3</c:v>
                </c:pt>
                <c:pt idx="596">
                  <c:v>7.6157939130046008E-3</c:v>
                </c:pt>
                <c:pt idx="597">
                  <c:v>7.597212927434426E-3</c:v>
                </c:pt>
                <c:pt idx="598">
                  <c:v>7.5785504793215866E-3</c:v>
                </c:pt>
                <c:pt idx="599">
                  <c:v>7.56230892376399E-3</c:v>
                </c:pt>
                <c:pt idx="600">
                  <c:v>7.5535698293854652E-3</c:v>
                </c:pt>
                <c:pt idx="601">
                  <c:v>7.5336422051332794E-3</c:v>
                </c:pt>
                <c:pt idx="602">
                  <c:v>7.5141640755534336E-3</c:v>
                </c:pt>
                <c:pt idx="603">
                  <c:v>7.4985915099548888E-3</c:v>
                </c:pt>
                <c:pt idx="604">
                  <c:v>7.4860267362897182E-3</c:v>
                </c:pt>
                <c:pt idx="605">
                  <c:v>7.482324796179678E-3</c:v>
                </c:pt>
                <c:pt idx="606">
                  <c:v>7.4595106355577591E-3</c:v>
                </c:pt>
                <c:pt idx="607">
                  <c:v>7.4464369693665964E-3</c:v>
                </c:pt>
                <c:pt idx="608">
                  <c:v>7.4367533362685321E-3</c:v>
                </c:pt>
                <c:pt idx="609">
                  <c:v>7.4226133294034227E-3</c:v>
                </c:pt>
                <c:pt idx="610">
                  <c:v>7.4053408042104819E-3</c:v>
                </c:pt>
                <c:pt idx="611">
                  <c:v>7.3782477213150989E-3</c:v>
                </c:pt>
                <c:pt idx="612">
                  <c:v>7.3453815759980095E-3</c:v>
                </c:pt>
                <c:pt idx="613">
                  <c:v>7.3222968731127356E-3</c:v>
                </c:pt>
                <c:pt idx="614">
                  <c:v>7.3079592516293798E-3</c:v>
                </c:pt>
                <c:pt idx="615">
                  <c:v>7.2955651572779246E-3</c:v>
                </c:pt>
                <c:pt idx="616">
                  <c:v>7.2825605102314088E-3</c:v>
                </c:pt>
                <c:pt idx="617">
                  <c:v>7.2688264508746258E-3</c:v>
                </c:pt>
                <c:pt idx="618">
                  <c:v>7.2575925982471673E-3</c:v>
                </c:pt>
                <c:pt idx="619">
                  <c:v>7.2558791147066069E-3</c:v>
                </c:pt>
                <c:pt idx="620">
                  <c:v>7.2494791769180727E-3</c:v>
                </c:pt>
                <c:pt idx="621">
                  <c:v>7.2327873347950754E-3</c:v>
                </c:pt>
                <c:pt idx="622">
                  <c:v>7.2165392490445724E-3</c:v>
                </c:pt>
                <c:pt idx="623">
                  <c:v>7.2001528664188529E-3</c:v>
                </c:pt>
                <c:pt idx="624">
                  <c:v>7.1888426292711924E-3</c:v>
                </c:pt>
                <c:pt idx="625">
                  <c:v>7.1703255529672154E-3</c:v>
                </c:pt>
                <c:pt idx="626">
                  <c:v>7.1629598423186662E-3</c:v>
                </c:pt>
                <c:pt idx="627">
                  <c:v>7.1574890503385046E-3</c:v>
                </c:pt>
                <c:pt idx="628">
                  <c:v>7.1308092327139784E-3</c:v>
                </c:pt>
                <c:pt idx="629">
                  <c:v>7.1108769456856482E-3</c:v>
                </c:pt>
                <c:pt idx="630">
                  <c:v>7.1064090091374774E-3</c:v>
                </c:pt>
                <c:pt idx="631">
                  <c:v>7.0919181334863895E-3</c:v>
                </c:pt>
                <c:pt idx="632">
                  <c:v>7.0831450483344908E-3</c:v>
                </c:pt>
                <c:pt idx="633">
                  <c:v>7.074783910394903E-3</c:v>
                </c:pt>
                <c:pt idx="634">
                  <c:v>7.0702860623049679E-3</c:v>
                </c:pt>
                <c:pt idx="635">
                  <c:v>7.0622382829275826E-3</c:v>
                </c:pt>
                <c:pt idx="636">
                  <c:v>7.0608122806694673E-3</c:v>
                </c:pt>
                <c:pt idx="637">
                  <c:v>7.0520854705533546E-3</c:v>
                </c:pt>
                <c:pt idx="638">
                  <c:v>7.0439836128588828E-3</c:v>
                </c:pt>
                <c:pt idx="639">
                  <c:v>7.0339258840251282E-3</c:v>
                </c:pt>
                <c:pt idx="640">
                  <c:v>7.0247584914818906E-3</c:v>
                </c:pt>
                <c:pt idx="641">
                  <c:v>7.0177547648021359E-3</c:v>
                </c:pt>
                <c:pt idx="642">
                  <c:v>7.0086857375027461E-3</c:v>
                </c:pt>
                <c:pt idx="643">
                  <c:v>7.0008573485278612E-3</c:v>
                </c:pt>
                <c:pt idx="644">
                  <c:v>6.9875207395225713E-3</c:v>
                </c:pt>
                <c:pt idx="645">
                  <c:v>6.9667921688801515E-3</c:v>
                </c:pt>
                <c:pt idx="646">
                  <c:v>6.9628892005034236E-3</c:v>
                </c:pt>
                <c:pt idx="647">
                  <c:v>6.9540941761866591E-3</c:v>
                </c:pt>
                <c:pt idx="648">
                  <c:v>6.9517551420867039E-3</c:v>
                </c:pt>
                <c:pt idx="649">
                  <c:v>6.9455207616119039E-3</c:v>
                </c:pt>
                <c:pt idx="650">
                  <c:v>6.9376197713343565E-3</c:v>
                </c:pt>
                <c:pt idx="651">
                  <c:v>6.9299339988683128E-3</c:v>
                </c:pt>
                <c:pt idx="652">
                  <c:v>6.9202495306212265E-3</c:v>
                </c:pt>
                <c:pt idx="653">
                  <c:v>6.9163405332862693E-3</c:v>
                </c:pt>
                <c:pt idx="654">
                  <c:v>6.9138000128435521E-3</c:v>
                </c:pt>
                <c:pt idx="655">
                  <c:v>6.9051664071586088E-3</c:v>
                </c:pt>
                <c:pt idx="656">
                  <c:v>6.8907408398964851E-3</c:v>
                </c:pt>
                <c:pt idx="657">
                  <c:v>6.8796203428218771E-3</c:v>
                </c:pt>
                <c:pt idx="658">
                  <c:v>6.8731090594771485E-3</c:v>
                </c:pt>
                <c:pt idx="659">
                  <c:v>6.8619417593471319E-3</c:v>
                </c:pt>
                <c:pt idx="660">
                  <c:v>6.8484671467653139E-3</c:v>
                </c:pt>
                <c:pt idx="661">
                  <c:v>6.8423715898449471E-3</c:v>
                </c:pt>
                <c:pt idx="662">
                  <c:v>6.8314819769238399E-3</c:v>
                </c:pt>
                <c:pt idx="663">
                  <c:v>6.8256094926350689E-3</c:v>
                </c:pt>
                <c:pt idx="664">
                  <c:v>6.815225903857967E-3</c:v>
                </c:pt>
                <c:pt idx="665">
                  <c:v>6.8068083274134949E-3</c:v>
                </c:pt>
                <c:pt idx="666">
                  <c:v>6.7990396821627211E-3</c:v>
                </c:pt>
                <c:pt idx="667">
                  <c:v>6.7912092721590014E-3</c:v>
                </c:pt>
                <c:pt idx="668">
                  <c:v>6.7767849557023776E-3</c:v>
                </c:pt>
                <c:pt idx="669">
                  <c:v>6.7720121664360099E-3</c:v>
                </c:pt>
                <c:pt idx="670">
                  <c:v>6.7720121664360099E-3</c:v>
                </c:pt>
                <c:pt idx="671">
                  <c:v>6.7607778421398214E-3</c:v>
                </c:pt>
                <c:pt idx="672">
                  <c:v>6.7455040640178165E-3</c:v>
                </c:pt>
                <c:pt idx="673">
                  <c:v>6.7392442825683612E-3</c:v>
                </c:pt>
                <c:pt idx="674">
                  <c:v>6.7325543601905041E-3</c:v>
                </c:pt>
                <c:pt idx="675">
                  <c:v>6.7242487444115944E-3</c:v>
                </c:pt>
                <c:pt idx="676">
                  <c:v>6.708131399454734E-3</c:v>
                </c:pt>
                <c:pt idx="677">
                  <c:v>6.6976373508200269E-3</c:v>
                </c:pt>
                <c:pt idx="678">
                  <c:v>6.6884058014309291E-3</c:v>
                </c:pt>
                <c:pt idx="679">
                  <c:v>6.6811368831506471E-3</c:v>
                </c:pt>
                <c:pt idx="680">
                  <c:v>6.6733469402711996E-3</c:v>
                </c:pt>
                <c:pt idx="681">
                  <c:v>6.6688427249274231E-3</c:v>
                </c:pt>
                <c:pt idx="682">
                  <c:v>6.6688427249274231E-3</c:v>
                </c:pt>
                <c:pt idx="683">
                  <c:v>6.6688427249274231E-3</c:v>
                </c:pt>
                <c:pt idx="684">
                  <c:v>6.6546134899922154E-3</c:v>
                </c:pt>
                <c:pt idx="685">
                  <c:v>6.6433139912651963E-3</c:v>
                </c:pt>
                <c:pt idx="686">
                  <c:v>6.6384002580109173E-3</c:v>
                </c:pt>
                <c:pt idx="687">
                  <c:v>6.636441528444577E-3</c:v>
                </c:pt>
                <c:pt idx="688">
                  <c:v>6.6191810307122982E-3</c:v>
                </c:pt>
                <c:pt idx="689">
                  <c:v>6.6032107614191213E-3</c:v>
                </c:pt>
                <c:pt idx="690">
                  <c:v>6.6010738003672402E-3</c:v>
                </c:pt>
                <c:pt idx="691">
                  <c:v>6.5860353714754438E-3</c:v>
                </c:pt>
                <c:pt idx="692">
                  <c:v>6.5761340429268704E-3</c:v>
                </c:pt>
                <c:pt idx="693">
                  <c:v>6.5761340429268704E-3</c:v>
                </c:pt>
                <c:pt idx="694">
                  <c:v>6.5761340429268704E-3</c:v>
                </c:pt>
                <c:pt idx="695">
                  <c:v>6.5761340429268704E-3</c:v>
                </c:pt>
                <c:pt idx="696">
                  <c:v>6.5699938281548976E-3</c:v>
                </c:pt>
                <c:pt idx="697">
                  <c:v>6.5605048387016949E-3</c:v>
                </c:pt>
                <c:pt idx="698">
                  <c:v>6.5597064475057167E-3</c:v>
                </c:pt>
                <c:pt idx="699">
                  <c:v>6.5492491737484853E-3</c:v>
                </c:pt>
                <c:pt idx="700">
                  <c:v>6.5389924243251032E-3</c:v>
                </c:pt>
                <c:pt idx="701">
                  <c:v>6.5327713900496624E-3</c:v>
                </c:pt>
                <c:pt idx="702">
                  <c:v>6.5288259909433788E-3</c:v>
                </c:pt>
                <c:pt idx="703">
                  <c:v>6.521912538234931E-3</c:v>
                </c:pt>
                <c:pt idx="704">
                  <c:v>6.5043994282327298E-3</c:v>
                </c:pt>
                <c:pt idx="705">
                  <c:v>6.4974934790528772E-3</c:v>
                </c:pt>
                <c:pt idx="706">
                  <c:v>6.4876720062687077E-3</c:v>
                </c:pt>
                <c:pt idx="707">
                  <c:v>6.4873220751675642E-3</c:v>
                </c:pt>
                <c:pt idx="708">
                  <c:v>6.4804425229219673E-3</c:v>
                </c:pt>
                <c:pt idx="709">
                  <c:v>6.4744964549771859E-3</c:v>
                </c:pt>
                <c:pt idx="710">
                  <c:v>6.4744964549771859E-3</c:v>
                </c:pt>
                <c:pt idx="711">
                  <c:v>6.4744964549771859E-3</c:v>
                </c:pt>
                <c:pt idx="712">
                  <c:v>6.473896661223783E-3</c:v>
                </c:pt>
                <c:pt idx="713">
                  <c:v>6.473896661223783E-3</c:v>
                </c:pt>
                <c:pt idx="714">
                  <c:v>6.4738945955394138E-3</c:v>
                </c:pt>
                <c:pt idx="715">
                  <c:v>6.4738945955394138E-3</c:v>
                </c:pt>
                <c:pt idx="716">
                  <c:v>6.4718999290134908E-3</c:v>
                </c:pt>
                <c:pt idx="717">
                  <c:v>6.4718999290134908E-3</c:v>
                </c:pt>
                <c:pt idx="718">
                  <c:v>6.4630323850010741E-3</c:v>
                </c:pt>
                <c:pt idx="719">
                  <c:v>6.4586159932687771E-3</c:v>
                </c:pt>
                <c:pt idx="720">
                  <c:v>6.4562710818925886E-3</c:v>
                </c:pt>
                <c:pt idx="721">
                  <c:v>6.4536892715784866E-3</c:v>
                </c:pt>
                <c:pt idx="722">
                  <c:v>6.4404476490849162E-3</c:v>
                </c:pt>
                <c:pt idx="723">
                  <c:v>6.4347034820329873E-3</c:v>
                </c:pt>
                <c:pt idx="724">
                  <c:v>6.4254198817872352E-3</c:v>
                </c:pt>
                <c:pt idx="725">
                  <c:v>6.413988038395586E-3</c:v>
                </c:pt>
                <c:pt idx="726">
                  <c:v>6.413988038395586E-3</c:v>
                </c:pt>
                <c:pt idx="727">
                  <c:v>6.4039788344571191E-3</c:v>
                </c:pt>
                <c:pt idx="728">
                  <c:v>6.4028713073416912E-3</c:v>
                </c:pt>
                <c:pt idx="729">
                  <c:v>6.4028713073416912E-3</c:v>
                </c:pt>
                <c:pt idx="730">
                  <c:v>6.3986611656669358E-3</c:v>
                </c:pt>
                <c:pt idx="731">
                  <c:v>6.3986611656669358E-3</c:v>
                </c:pt>
                <c:pt idx="732">
                  <c:v>6.3986611656669358E-3</c:v>
                </c:pt>
                <c:pt idx="733">
                  <c:v>6.3929267187838295E-3</c:v>
                </c:pt>
                <c:pt idx="734">
                  <c:v>6.3797997390381564E-3</c:v>
                </c:pt>
                <c:pt idx="735">
                  <c:v>6.3712731517635846E-3</c:v>
                </c:pt>
                <c:pt idx="736">
                  <c:v>6.3712731517635846E-3</c:v>
                </c:pt>
                <c:pt idx="737">
                  <c:v>6.3676920001158859E-3</c:v>
                </c:pt>
                <c:pt idx="738">
                  <c:v>6.3522429996952937E-3</c:v>
                </c:pt>
                <c:pt idx="739">
                  <c:v>6.3489576622127817E-3</c:v>
                </c:pt>
                <c:pt idx="740">
                  <c:v>6.3410567799110249E-3</c:v>
                </c:pt>
                <c:pt idx="741">
                  <c:v>6.3312549478471009E-3</c:v>
                </c:pt>
                <c:pt idx="742">
                  <c:v>6.3209748788078781E-3</c:v>
                </c:pt>
                <c:pt idx="743">
                  <c:v>6.3184906596917912E-3</c:v>
                </c:pt>
                <c:pt idx="744">
                  <c:v>6.3175233478467143E-3</c:v>
                </c:pt>
                <c:pt idx="745">
                  <c:v>6.3123772093204855E-3</c:v>
                </c:pt>
                <c:pt idx="746">
                  <c:v>6.3123772093204855E-3</c:v>
                </c:pt>
                <c:pt idx="747">
                  <c:v>6.3123772093204855E-3</c:v>
                </c:pt>
                <c:pt idx="748">
                  <c:v>6.3123772093204855E-3</c:v>
                </c:pt>
                <c:pt idx="749">
                  <c:v>6.3013186100616941E-3</c:v>
                </c:pt>
                <c:pt idx="750">
                  <c:v>6.3013186100616941E-3</c:v>
                </c:pt>
                <c:pt idx="751">
                  <c:v>6.3013186100616941E-3</c:v>
                </c:pt>
                <c:pt idx="752">
                  <c:v>6.2951080362280178E-3</c:v>
                </c:pt>
                <c:pt idx="753">
                  <c:v>6.2848695750350337E-3</c:v>
                </c:pt>
                <c:pt idx="754">
                  <c:v>6.2801094509621451E-3</c:v>
                </c:pt>
                <c:pt idx="755">
                  <c:v>6.2714775911888836E-3</c:v>
                </c:pt>
                <c:pt idx="756">
                  <c:v>6.2616808486966281E-3</c:v>
                </c:pt>
                <c:pt idx="757">
                  <c:v>6.2492913200482359E-3</c:v>
                </c:pt>
                <c:pt idx="758">
                  <c:v>6.2374169612084227E-3</c:v>
                </c:pt>
                <c:pt idx="759">
                  <c:v>6.2305496758965689E-3</c:v>
                </c:pt>
                <c:pt idx="760">
                  <c:v>6.2286582620774853E-3</c:v>
                </c:pt>
                <c:pt idx="761">
                  <c:v>6.2227430947888306E-3</c:v>
                </c:pt>
                <c:pt idx="762">
                  <c:v>6.2130263402816535E-3</c:v>
                </c:pt>
                <c:pt idx="763">
                  <c:v>6.2084931799243947E-3</c:v>
                </c:pt>
                <c:pt idx="764">
                  <c:v>6.208336684877129E-3</c:v>
                </c:pt>
                <c:pt idx="765">
                  <c:v>6.1995669949659552E-3</c:v>
                </c:pt>
                <c:pt idx="766">
                  <c:v>6.1961542357037314E-3</c:v>
                </c:pt>
                <c:pt idx="767">
                  <c:v>6.1899521957451556E-3</c:v>
                </c:pt>
                <c:pt idx="768">
                  <c:v>6.1889582597433809E-3</c:v>
                </c:pt>
                <c:pt idx="769">
                  <c:v>6.1889582597433809E-3</c:v>
                </c:pt>
                <c:pt idx="770">
                  <c:v>6.1889582597433809E-3</c:v>
                </c:pt>
                <c:pt idx="771">
                  <c:v>6.1843777393937498E-3</c:v>
                </c:pt>
                <c:pt idx="772">
                  <c:v>6.1734167040158475E-3</c:v>
                </c:pt>
                <c:pt idx="773">
                  <c:v>6.1684982942520027E-3</c:v>
                </c:pt>
                <c:pt idx="774">
                  <c:v>6.1661925963576473E-3</c:v>
                </c:pt>
                <c:pt idx="775">
                  <c:v>6.1555262185672534E-3</c:v>
                </c:pt>
                <c:pt idx="776">
                  <c:v>6.1516596265670555E-3</c:v>
                </c:pt>
                <c:pt idx="777">
                  <c:v>6.148215385868923E-3</c:v>
                </c:pt>
                <c:pt idx="778">
                  <c:v>6.1337370919822935E-3</c:v>
                </c:pt>
                <c:pt idx="779">
                  <c:v>6.1337370919822935E-3</c:v>
                </c:pt>
                <c:pt idx="780">
                  <c:v>6.1335625892037261E-3</c:v>
                </c:pt>
                <c:pt idx="781">
                  <c:v>6.1302136091642961E-3</c:v>
                </c:pt>
                <c:pt idx="782">
                  <c:v>6.1233975607721302E-3</c:v>
                </c:pt>
                <c:pt idx="783">
                  <c:v>6.1233975607721302E-3</c:v>
                </c:pt>
                <c:pt idx="784">
                  <c:v>6.1233975607721302E-3</c:v>
                </c:pt>
                <c:pt idx="785">
                  <c:v>6.1104245721958165E-3</c:v>
                </c:pt>
                <c:pt idx="786">
                  <c:v>6.1092761935104233E-3</c:v>
                </c:pt>
                <c:pt idx="787">
                  <c:v>6.1092761935104233E-3</c:v>
                </c:pt>
                <c:pt idx="788">
                  <c:v>6.1092761935104233E-3</c:v>
                </c:pt>
                <c:pt idx="789">
                  <c:v>6.1003925335504144E-3</c:v>
                </c:pt>
                <c:pt idx="790">
                  <c:v>6.0963872478842366E-3</c:v>
                </c:pt>
                <c:pt idx="791">
                  <c:v>6.0912113179261177E-3</c:v>
                </c:pt>
                <c:pt idx="792">
                  <c:v>6.0805445953033893E-3</c:v>
                </c:pt>
                <c:pt idx="793">
                  <c:v>6.0778855665124974E-3</c:v>
                </c:pt>
                <c:pt idx="794">
                  <c:v>6.0628167695709083E-3</c:v>
                </c:pt>
                <c:pt idx="795">
                  <c:v>6.0546653949380023E-3</c:v>
                </c:pt>
                <c:pt idx="796">
                  <c:v>6.0546653949380023E-3</c:v>
                </c:pt>
                <c:pt idx="797">
                  <c:v>6.0451905465412105E-3</c:v>
                </c:pt>
                <c:pt idx="798">
                  <c:v>6.0363786076523731E-3</c:v>
                </c:pt>
                <c:pt idx="799">
                  <c:v>6.0363786076523731E-3</c:v>
                </c:pt>
                <c:pt idx="800">
                  <c:v>6.0363786076523731E-3</c:v>
                </c:pt>
                <c:pt idx="801">
                  <c:v>6.0356550212028719E-3</c:v>
                </c:pt>
                <c:pt idx="802">
                  <c:v>6.0299367907363857E-3</c:v>
                </c:pt>
                <c:pt idx="803">
                  <c:v>6.0299367907363857E-3</c:v>
                </c:pt>
                <c:pt idx="804">
                  <c:v>6.0299367907363857E-3</c:v>
                </c:pt>
                <c:pt idx="805">
                  <c:v>6.0262918879804188E-3</c:v>
                </c:pt>
                <c:pt idx="806">
                  <c:v>6.0262370402259825E-3</c:v>
                </c:pt>
                <c:pt idx="807">
                  <c:v>6.017777942790189E-3</c:v>
                </c:pt>
                <c:pt idx="808">
                  <c:v>6.0139688982850546E-3</c:v>
                </c:pt>
                <c:pt idx="809">
                  <c:v>6.0139688982850546E-3</c:v>
                </c:pt>
                <c:pt idx="810">
                  <c:v>6.0069208357694829E-3</c:v>
                </c:pt>
                <c:pt idx="811">
                  <c:v>6.006658764291975E-3</c:v>
                </c:pt>
                <c:pt idx="812">
                  <c:v>5.9970874188371749E-3</c:v>
                </c:pt>
                <c:pt idx="813">
                  <c:v>5.9916995931149188E-3</c:v>
                </c:pt>
                <c:pt idx="814">
                  <c:v>5.9833893667413799E-3</c:v>
                </c:pt>
                <c:pt idx="815">
                  <c:v>5.9833893667413799E-3</c:v>
                </c:pt>
                <c:pt idx="816">
                  <c:v>5.9833893667413799E-3</c:v>
                </c:pt>
                <c:pt idx="817">
                  <c:v>5.9833893667413799E-3</c:v>
                </c:pt>
                <c:pt idx="818">
                  <c:v>5.9833893667413799E-3</c:v>
                </c:pt>
                <c:pt idx="819">
                  <c:v>5.975520812887436E-3</c:v>
                </c:pt>
                <c:pt idx="820">
                  <c:v>5.975520812887436E-3</c:v>
                </c:pt>
                <c:pt idx="821">
                  <c:v>5.975520812887436E-3</c:v>
                </c:pt>
                <c:pt idx="822">
                  <c:v>5.975520812887436E-3</c:v>
                </c:pt>
                <c:pt idx="823">
                  <c:v>5.9685573775130852E-3</c:v>
                </c:pt>
                <c:pt idx="824">
                  <c:v>5.9619355367399839E-3</c:v>
                </c:pt>
                <c:pt idx="825">
                  <c:v>5.9575906596135665E-3</c:v>
                </c:pt>
                <c:pt idx="826">
                  <c:v>5.9541532766114891E-3</c:v>
                </c:pt>
                <c:pt idx="827">
                  <c:v>5.9498099322008047E-3</c:v>
                </c:pt>
                <c:pt idx="828">
                  <c:v>5.9498099322008047E-3</c:v>
                </c:pt>
                <c:pt idx="829">
                  <c:v>5.9484360853231492E-3</c:v>
                </c:pt>
                <c:pt idx="830">
                  <c:v>5.9408248004123847E-3</c:v>
                </c:pt>
                <c:pt idx="831">
                  <c:v>5.9408248004123847E-3</c:v>
                </c:pt>
                <c:pt idx="832">
                  <c:v>5.9341514135784462E-3</c:v>
                </c:pt>
                <c:pt idx="833">
                  <c:v>5.9306119153590686E-3</c:v>
                </c:pt>
                <c:pt idx="834">
                  <c:v>5.9306119153590686E-3</c:v>
                </c:pt>
                <c:pt idx="835">
                  <c:v>5.9306119153590686E-3</c:v>
                </c:pt>
                <c:pt idx="836">
                  <c:v>5.9206396327378718E-3</c:v>
                </c:pt>
                <c:pt idx="837">
                  <c:v>5.9109362922873292E-3</c:v>
                </c:pt>
                <c:pt idx="838">
                  <c:v>5.9072465165489786E-3</c:v>
                </c:pt>
                <c:pt idx="839">
                  <c:v>5.9051190681540548E-3</c:v>
                </c:pt>
                <c:pt idx="840">
                  <c:v>5.9038152502282172E-3</c:v>
                </c:pt>
                <c:pt idx="841">
                  <c:v>5.9038152502282172E-3</c:v>
                </c:pt>
                <c:pt idx="842">
                  <c:v>5.9004998094386368E-3</c:v>
                </c:pt>
                <c:pt idx="843">
                  <c:v>5.9001001215131755E-3</c:v>
                </c:pt>
                <c:pt idx="844">
                  <c:v>5.9001001215131755E-3</c:v>
                </c:pt>
                <c:pt idx="845">
                  <c:v>5.8939424060407489E-3</c:v>
                </c:pt>
                <c:pt idx="846">
                  <c:v>5.8923966375962478E-3</c:v>
                </c:pt>
                <c:pt idx="847">
                  <c:v>5.8908556705651429E-3</c:v>
                </c:pt>
                <c:pt idx="848">
                  <c:v>5.8762324404458589E-3</c:v>
                </c:pt>
                <c:pt idx="849">
                  <c:v>5.871154114623957E-3</c:v>
                </c:pt>
                <c:pt idx="850">
                  <c:v>5.871154114623957E-3</c:v>
                </c:pt>
                <c:pt idx="851">
                  <c:v>5.871154114623957E-3</c:v>
                </c:pt>
                <c:pt idx="852">
                  <c:v>5.871154114623957E-3</c:v>
                </c:pt>
                <c:pt idx="853">
                  <c:v>5.8663972784023521E-3</c:v>
                </c:pt>
                <c:pt idx="854">
                  <c:v>5.8629825875952434E-3</c:v>
                </c:pt>
                <c:pt idx="855">
                  <c:v>5.8629825875952434E-3</c:v>
                </c:pt>
                <c:pt idx="856">
                  <c:v>5.8629825875952434E-3</c:v>
                </c:pt>
                <c:pt idx="857">
                  <c:v>5.8629825875952434E-3</c:v>
                </c:pt>
                <c:pt idx="858">
                  <c:v>5.8583060003855334E-3</c:v>
                </c:pt>
                <c:pt idx="859">
                  <c:v>5.8560633749228305E-3</c:v>
                </c:pt>
                <c:pt idx="860">
                  <c:v>5.8560633749228305E-3</c:v>
                </c:pt>
                <c:pt idx="861">
                  <c:v>5.8544197774741628E-3</c:v>
                </c:pt>
                <c:pt idx="862">
                  <c:v>5.8544197774741628E-3</c:v>
                </c:pt>
                <c:pt idx="863">
                  <c:v>5.8544197774741628E-3</c:v>
                </c:pt>
                <c:pt idx="864">
                  <c:v>5.8544197774741628E-3</c:v>
                </c:pt>
                <c:pt idx="865">
                  <c:v>5.8544197774741628E-3</c:v>
                </c:pt>
                <c:pt idx="866">
                  <c:v>5.8535340196825868E-3</c:v>
                </c:pt>
                <c:pt idx="867">
                  <c:v>5.8450035363323992E-3</c:v>
                </c:pt>
                <c:pt idx="868">
                  <c:v>5.8365204741352358E-3</c:v>
                </c:pt>
                <c:pt idx="869">
                  <c:v>5.8362078365088834E-3</c:v>
                </c:pt>
                <c:pt idx="870">
                  <c:v>5.8334950770439669E-3</c:v>
                </c:pt>
                <c:pt idx="871">
                  <c:v>5.8253647042345348E-3</c:v>
                </c:pt>
                <c:pt idx="872">
                  <c:v>5.8216310327328614E-3</c:v>
                </c:pt>
                <c:pt idx="873">
                  <c:v>5.8216310327328614E-3</c:v>
                </c:pt>
                <c:pt idx="874">
                  <c:v>5.8181412019937878E-3</c:v>
                </c:pt>
                <c:pt idx="875">
                  <c:v>5.8181412019937878E-3</c:v>
                </c:pt>
                <c:pt idx="876">
                  <c:v>5.8181412019937878E-3</c:v>
                </c:pt>
                <c:pt idx="877">
                  <c:v>5.8169814597227474E-3</c:v>
                </c:pt>
                <c:pt idx="878">
                  <c:v>5.8169814597227474E-3</c:v>
                </c:pt>
                <c:pt idx="879">
                  <c:v>5.8169814597227474E-3</c:v>
                </c:pt>
                <c:pt idx="880">
                  <c:v>5.8169814597227474E-3</c:v>
                </c:pt>
                <c:pt idx="881">
                  <c:v>5.8169814597227474E-3</c:v>
                </c:pt>
                <c:pt idx="882">
                  <c:v>5.8121675716431235E-3</c:v>
                </c:pt>
                <c:pt idx="883">
                  <c:v>5.8121675716431235E-3</c:v>
                </c:pt>
                <c:pt idx="884">
                  <c:v>5.8121675716431235E-3</c:v>
                </c:pt>
                <c:pt idx="885">
                  <c:v>5.8121675716431235E-3</c:v>
                </c:pt>
                <c:pt idx="886">
                  <c:v>5.8121675716431235E-3</c:v>
                </c:pt>
                <c:pt idx="887">
                  <c:v>5.8121675716431235E-3</c:v>
                </c:pt>
                <c:pt idx="888">
                  <c:v>5.8121675716431235E-3</c:v>
                </c:pt>
                <c:pt idx="889">
                  <c:v>5.8077286744495143E-3</c:v>
                </c:pt>
                <c:pt idx="890">
                  <c:v>5.8055349305330354E-3</c:v>
                </c:pt>
                <c:pt idx="891">
                  <c:v>5.8054649962168536E-3</c:v>
                </c:pt>
                <c:pt idx="892">
                  <c:v>5.8054649962168536E-3</c:v>
                </c:pt>
                <c:pt idx="893">
                  <c:v>5.8010663944110486E-3</c:v>
                </c:pt>
                <c:pt idx="894">
                  <c:v>5.8010663944110486E-3</c:v>
                </c:pt>
                <c:pt idx="895">
                  <c:v>5.8010663944110486E-3</c:v>
                </c:pt>
                <c:pt idx="896">
                  <c:v>5.8006810094083008E-3</c:v>
                </c:pt>
                <c:pt idx="897">
                  <c:v>5.8006810094083008E-3</c:v>
                </c:pt>
                <c:pt idx="898">
                  <c:v>5.8006810094083008E-3</c:v>
                </c:pt>
                <c:pt idx="899">
                  <c:v>5.8006810094083008E-3</c:v>
                </c:pt>
                <c:pt idx="900">
                  <c:v>5.7997510321667811E-3</c:v>
                </c:pt>
                <c:pt idx="901">
                  <c:v>5.7955581073285481E-3</c:v>
                </c:pt>
                <c:pt idx="902">
                  <c:v>5.7950929909401493E-3</c:v>
                </c:pt>
                <c:pt idx="903">
                  <c:v>5.7821809856296339E-3</c:v>
                </c:pt>
                <c:pt idx="904">
                  <c:v>5.7808317974004262E-3</c:v>
                </c:pt>
                <c:pt idx="905">
                  <c:v>5.7808317974004262E-3</c:v>
                </c:pt>
                <c:pt idx="906">
                  <c:v>5.7766319136277689E-3</c:v>
                </c:pt>
                <c:pt idx="907">
                  <c:v>5.7766319136277689E-3</c:v>
                </c:pt>
                <c:pt idx="908">
                  <c:v>5.7642245196866592E-3</c:v>
                </c:pt>
                <c:pt idx="909">
                  <c:v>5.7630838137274374E-3</c:v>
                </c:pt>
                <c:pt idx="910">
                  <c:v>5.7542819060764109E-3</c:v>
                </c:pt>
                <c:pt idx="911">
                  <c:v>5.7518618755440908E-3</c:v>
                </c:pt>
                <c:pt idx="912">
                  <c:v>5.7498640838746775E-3</c:v>
                </c:pt>
                <c:pt idx="913">
                  <c:v>5.7489385921861147E-3</c:v>
                </c:pt>
                <c:pt idx="914">
                  <c:v>5.741927705334297E-3</c:v>
                </c:pt>
                <c:pt idx="915">
                  <c:v>5.7411084758238508E-3</c:v>
                </c:pt>
                <c:pt idx="916">
                  <c:v>5.7401561632993659E-3</c:v>
                </c:pt>
                <c:pt idx="917">
                  <c:v>5.7349597054224622E-3</c:v>
                </c:pt>
                <c:pt idx="918">
                  <c:v>5.7307661841295788E-3</c:v>
                </c:pt>
                <c:pt idx="919">
                  <c:v>5.7247595887458935E-3</c:v>
                </c:pt>
                <c:pt idx="920">
                  <c:v>5.7150303277231172E-3</c:v>
                </c:pt>
                <c:pt idx="921">
                  <c:v>5.7150303277231172E-3</c:v>
                </c:pt>
                <c:pt idx="922">
                  <c:v>5.7147557963570924E-3</c:v>
                </c:pt>
                <c:pt idx="923">
                  <c:v>5.7059167754503672E-3</c:v>
                </c:pt>
                <c:pt idx="924">
                  <c:v>5.7031248428480695E-3</c:v>
                </c:pt>
                <c:pt idx="925">
                  <c:v>5.7031248428480695E-3</c:v>
                </c:pt>
                <c:pt idx="926">
                  <c:v>5.7021970778450516E-3</c:v>
                </c:pt>
                <c:pt idx="927">
                  <c:v>5.6927621656510793E-3</c:v>
                </c:pt>
                <c:pt idx="928">
                  <c:v>5.6900555816835055E-3</c:v>
                </c:pt>
                <c:pt idx="929">
                  <c:v>5.6848890448271449E-3</c:v>
                </c:pt>
                <c:pt idx="930">
                  <c:v>5.6766537295909279E-3</c:v>
                </c:pt>
                <c:pt idx="931">
                  <c:v>5.6748237233523336E-3</c:v>
                </c:pt>
                <c:pt idx="932">
                  <c:v>5.6677108700134452E-3</c:v>
                </c:pt>
                <c:pt idx="933">
                  <c:v>5.6677108700134452E-3</c:v>
                </c:pt>
                <c:pt idx="934">
                  <c:v>5.6677108700134452E-3</c:v>
                </c:pt>
                <c:pt idx="935">
                  <c:v>5.6561499430511147E-3</c:v>
                </c:pt>
                <c:pt idx="936">
                  <c:v>5.6480588012148046E-3</c:v>
                </c:pt>
                <c:pt idx="937">
                  <c:v>5.6438498322315877E-3</c:v>
                </c:pt>
                <c:pt idx="938">
                  <c:v>5.6380927775000565E-3</c:v>
                </c:pt>
                <c:pt idx="939">
                  <c:v>5.6307659215991939E-3</c:v>
                </c:pt>
                <c:pt idx="940">
                  <c:v>5.6193907753814745E-3</c:v>
                </c:pt>
                <c:pt idx="941">
                  <c:v>5.6189004453971823E-3</c:v>
                </c:pt>
                <c:pt idx="942">
                  <c:v>5.6121795924505167E-3</c:v>
                </c:pt>
                <c:pt idx="943">
                  <c:v>5.6092906281979427E-3</c:v>
                </c:pt>
                <c:pt idx="944">
                  <c:v>5.6092906281979427E-3</c:v>
                </c:pt>
                <c:pt idx="945">
                  <c:v>5.608263274979308E-3</c:v>
                </c:pt>
                <c:pt idx="946">
                  <c:v>5.6082332924713768E-3</c:v>
                </c:pt>
                <c:pt idx="947">
                  <c:v>5.6082332924713768E-3</c:v>
                </c:pt>
                <c:pt idx="948">
                  <c:v>5.6082332924713768E-3</c:v>
                </c:pt>
                <c:pt idx="949">
                  <c:v>5.6082332924713768E-3</c:v>
                </c:pt>
                <c:pt idx="950">
                  <c:v>5.6082332924713768E-3</c:v>
                </c:pt>
                <c:pt idx="951">
                  <c:v>5.6082332924713768E-3</c:v>
                </c:pt>
                <c:pt idx="952">
                  <c:v>5.6082332924713768E-3</c:v>
                </c:pt>
                <c:pt idx="953">
                  <c:v>5.6082332924713768E-3</c:v>
                </c:pt>
                <c:pt idx="954">
                  <c:v>5.6082332924713768E-3</c:v>
                </c:pt>
                <c:pt idx="955">
                  <c:v>5.6082332924713768E-3</c:v>
                </c:pt>
                <c:pt idx="956">
                  <c:v>5.6082332924713768E-3</c:v>
                </c:pt>
                <c:pt idx="957">
                  <c:v>5.6082332924713768E-3</c:v>
                </c:pt>
                <c:pt idx="958">
                  <c:v>5.6082332924713768E-3</c:v>
                </c:pt>
                <c:pt idx="959">
                  <c:v>5.6082332924713768E-3</c:v>
                </c:pt>
                <c:pt idx="960">
                  <c:v>5.6082332924713768E-3</c:v>
                </c:pt>
                <c:pt idx="961">
                  <c:v>5.6082332924713768E-3</c:v>
                </c:pt>
                <c:pt idx="962">
                  <c:v>5.6082332924713768E-3</c:v>
                </c:pt>
                <c:pt idx="963">
                  <c:v>5.6082332924713768E-3</c:v>
                </c:pt>
                <c:pt idx="964">
                  <c:v>5.6082332924713768E-3</c:v>
                </c:pt>
                <c:pt idx="965">
                  <c:v>5.6082332924713768E-3</c:v>
                </c:pt>
                <c:pt idx="966">
                  <c:v>5.6082332924713768E-3</c:v>
                </c:pt>
                <c:pt idx="967">
                  <c:v>5.6082332924713768E-3</c:v>
                </c:pt>
                <c:pt idx="968">
                  <c:v>5.6082332924713768E-3</c:v>
                </c:pt>
                <c:pt idx="969">
                  <c:v>5.6082332924713768E-3</c:v>
                </c:pt>
                <c:pt idx="970">
                  <c:v>5.6082332924713768E-3</c:v>
                </c:pt>
                <c:pt idx="971">
                  <c:v>5.6082332924713768E-3</c:v>
                </c:pt>
                <c:pt idx="972">
                  <c:v>5.6082332924713768E-3</c:v>
                </c:pt>
                <c:pt idx="973">
                  <c:v>5.6082332924713768E-3</c:v>
                </c:pt>
                <c:pt idx="974">
                  <c:v>5.6082332924713768E-3</c:v>
                </c:pt>
                <c:pt idx="975">
                  <c:v>5.6082332924713768E-3</c:v>
                </c:pt>
                <c:pt idx="976">
                  <c:v>5.6082332924713768E-3</c:v>
                </c:pt>
                <c:pt idx="977">
                  <c:v>5.6082332924713768E-3</c:v>
                </c:pt>
                <c:pt idx="978">
                  <c:v>5.6082332924713768E-3</c:v>
                </c:pt>
                <c:pt idx="979">
                  <c:v>5.6082332924713768E-3</c:v>
                </c:pt>
                <c:pt idx="980">
                  <c:v>5.6082332924713768E-3</c:v>
                </c:pt>
                <c:pt idx="981">
                  <c:v>5.6082332924713768E-3</c:v>
                </c:pt>
                <c:pt idx="982">
                  <c:v>5.6082332924713768E-3</c:v>
                </c:pt>
                <c:pt idx="983">
                  <c:v>5.6082332924713768E-3</c:v>
                </c:pt>
                <c:pt idx="984">
                  <c:v>5.6082332924713768E-3</c:v>
                </c:pt>
                <c:pt idx="985">
                  <c:v>5.6082332924713768E-3</c:v>
                </c:pt>
                <c:pt idx="986">
                  <c:v>5.6082332924713768E-3</c:v>
                </c:pt>
                <c:pt idx="987">
                  <c:v>5.6082332924713768E-3</c:v>
                </c:pt>
                <c:pt idx="988">
                  <c:v>5.6082332924713768E-3</c:v>
                </c:pt>
                <c:pt idx="989">
                  <c:v>5.6082332924713768E-3</c:v>
                </c:pt>
                <c:pt idx="990">
                  <c:v>5.6082332924713768E-3</c:v>
                </c:pt>
                <c:pt idx="991">
                  <c:v>5.6082332924713768E-3</c:v>
                </c:pt>
                <c:pt idx="992">
                  <c:v>5.6082332924713768E-3</c:v>
                </c:pt>
                <c:pt idx="993">
                  <c:v>5.6082332924713768E-3</c:v>
                </c:pt>
                <c:pt idx="994">
                  <c:v>5.6082332924713768E-3</c:v>
                </c:pt>
                <c:pt idx="995">
                  <c:v>5.6082332924713768E-3</c:v>
                </c:pt>
                <c:pt idx="996">
                  <c:v>5.6082332924713768E-3</c:v>
                </c:pt>
                <c:pt idx="997">
                  <c:v>5.6082332924713768E-3</c:v>
                </c:pt>
                <c:pt idx="998">
                  <c:v>5.6082332924713768E-3</c:v>
                </c:pt>
                <c:pt idx="999">
                  <c:v>5.6082332924713768E-3</c:v>
                </c:pt>
                <c:pt idx="1000">
                  <c:v>5.6082332924713768E-3</c:v>
                </c:pt>
                <c:pt idx="1001">
                  <c:v>5.6082332924713768E-3</c:v>
                </c:pt>
                <c:pt idx="1002">
                  <c:v>5.6082332924713768E-3</c:v>
                </c:pt>
                <c:pt idx="1003">
                  <c:v>5.6082332924713768E-3</c:v>
                </c:pt>
                <c:pt idx="1004">
                  <c:v>5.6082332924713768E-3</c:v>
                </c:pt>
                <c:pt idx="1005">
                  <c:v>5.6082332924713768E-3</c:v>
                </c:pt>
                <c:pt idx="1006">
                  <c:v>5.6082332924713768E-3</c:v>
                </c:pt>
                <c:pt idx="1007">
                  <c:v>5.6082332924713768E-3</c:v>
                </c:pt>
                <c:pt idx="1008">
                  <c:v>5.6082332924713768E-3</c:v>
                </c:pt>
                <c:pt idx="1009">
                  <c:v>5.6082332924713768E-3</c:v>
                </c:pt>
                <c:pt idx="1010">
                  <c:v>5.6082332924713768E-3</c:v>
                </c:pt>
                <c:pt idx="1011">
                  <c:v>5.6082332924713768E-3</c:v>
                </c:pt>
                <c:pt idx="1012">
                  <c:v>5.6082169792718442E-3</c:v>
                </c:pt>
                <c:pt idx="1013">
                  <c:v>5.6054225584626525E-3</c:v>
                </c:pt>
                <c:pt idx="1014">
                  <c:v>5.6033663097021357E-3</c:v>
                </c:pt>
                <c:pt idx="1015">
                  <c:v>5.6033663097021357E-3</c:v>
                </c:pt>
                <c:pt idx="1016">
                  <c:v>5.6033663097021357E-3</c:v>
                </c:pt>
                <c:pt idx="1017">
                  <c:v>5.5963573455358392E-3</c:v>
                </c:pt>
                <c:pt idx="1018">
                  <c:v>5.5963573455358392E-3</c:v>
                </c:pt>
                <c:pt idx="1019">
                  <c:v>5.5963573455358392E-3</c:v>
                </c:pt>
                <c:pt idx="1020">
                  <c:v>5.5928529785735353E-3</c:v>
                </c:pt>
                <c:pt idx="1021">
                  <c:v>5.5928529785735353E-3</c:v>
                </c:pt>
                <c:pt idx="1022">
                  <c:v>5.5845187400900267E-3</c:v>
                </c:pt>
                <c:pt idx="1023">
                  <c:v>5.5793528831466878E-3</c:v>
                </c:pt>
                <c:pt idx="1024">
                  <c:v>5.5793528831466878E-3</c:v>
                </c:pt>
                <c:pt idx="1025">
                  <c:v>5.5793528831466878E-3</c:v>
                </c:pt>
                <c:pt idx="1026">
                  <c:v>5.5793528831466878E-3</c:v>
                </c:pt>
                <c:pt idx="1027">
                  <c:v>5.5793528831466878E-3</c:v>
                </c:pt>
                <c:pt idx="1028">
                  <c:v>5.5793528831466878E-3</c:v>
                </c:pt>
                <c:pt idx="1029">
                  <c:v>5.5793528831466878E-3</c:v>
                </c:pt>
                <c:pt idx="1030">
                  <c:v>5.5793528831466878E-3</c:v>
                </c:pt>
                <c:pt idx="1031">
                  <c:v>5.5793528831466878E-3</c:v>
                </c:pt>
                <c:pt idx="1032">
                  <c:v>5.5793528831466878E-3</c:v>
                </c:pt>
                <c:pt idx="1033">
                  <c:v>5.5793528831466878E-3</c:v>
                </c:pt>
                <c:pt idx="1034">
                  <c:v>5.5793528831466878E-3</c:v>
                </c:pt>
                <c:pt idx="1035">
                  <c:v>5.5793528831466878E-3</c:v>
                </c:pt>
                <c:pt idx="1036">
                  <c:v>5.5751511001113528E-3</c:v>
                </c:pt>
                <c:pt idx="1037">
                  <c:v>5.5684492443252021E-3</c:v>
                </c:pt>
                <c:pt idx="1038">
                  <c:v>5.5684492443252021E-3</c:v>
                </c:pt>
                <c:pt idx="1039">
                  <c:v>5.5684492443252021E-3</c:v>
                </c:pt>
                <c:pt idx="1040">
                  <c:v>5.5658150314094202E-3</c:v>
                </c:pt>
                <c:pt idx="1041">
                  <c:v>5.5603011592896302E-3</c:v>
                </c:pt>
                <c:pt idx="1042">
                  <c:v>5.5581275183199949E-3</c:v>
                </c:pt>
                <c:pt idx="1043">
                  <c:v>5.5581275183199949E-3</c:v>
                </c:pt>
                <c:pt idx="1044">
                  <c:v>5.5581275183199949E-3</c:v>
                </c:pt>
                <c:pt idx="1045">
                  <c:v>5.5581275183199949E-3</c:v>
                </c:pt>
                <c:pt idx="1046">
                  <c:v>5.5581275183199949E-3</c:v>
                </c:pt>
                <c:pt idx="1047">
                  <c:v>5.5581275183199949E-3</c:v>
                </c:pt>
                <c:pt idx="1048">
                  <c:v>5.5581275183199949E-3</c:v>
                </c:pt>
                <c:pt idx="1049">
                  <c:v>5.5581275183199949E-3</c:v>
                </c:pt>
                <c:pt idx="1050">
                  <c:v>5.5552975432889796E-3</c:v>
                </c:pt>
                <c:pt idx="1051">
                  <c:v>5.5552975432889796E-3</c:v>
                </c:pt>
                <c:pt idx="1052">
                  <c:v>5.5552975432889796E-3</c:v>
                </c:pt>
                <c:pt idx="1053">
                  <c:v>5.5552975432889796E-3</c:v>
                </c:pt>
                <c:pt idx="1054">
                  <c:v>5.5552975432889796E-3</c:v>
                </c:pt>
                <c:pt idx="1055">
                  <c:v>5.5552975432889796E-3</c:v>
                </c:pt>
                <c:pt idx="1056">
                  <c:v>5.5552975432889796E-3</c:v>
                </c:pt>
                <c:pt idx="1057">
                  <c:v>5.5552975432889796E-3</c:v>
                </c:pt>
                <c:pt idx="1058">
                  <c:v>5.5552975432889796E-3</c:v>
                </c:pt>
                <c:pt idx="1059">
                  <c:v>5.5552975432889796E-3</c:v>
                </c:pt>
                <c:pt idx="1060">
                  <c:v>5.5552975432889796E-3</c:v>
                </c:pt>
                <c:pt idx="1061">
                  <c:v>5.5552975432889796E-3</c:v>
                </c:pt>
                <c:pt idx="1062">
                  <c:v>5.5552975432889796E-3</c:v>
                </c:pt>
                <c:pt idx="1063">
                  <c:v>5.5552975432889796E-3</c:v>
                </c:pt>
                <c:pt idx="1064">
                  <c:v>5.5552975432889796E-3</c:v>
                </c:pt>
                <c:pt idx="1065">
                  <c:v>5.5546534455827284E-3</c:v>
                </c:pt>
                <c:pt idx="1066">
                  <c:v>5.5528172200223049E-3</c:v>
                </c:pt>
                <c:pt idx="1067">
                  <c:v>5.5528172200223049E-3</c:v>
                </c:pt>
                <c:pt idx="1068">
                  <c:v>5.5528172200223049E-3</c:v>
                </c:pt>
                <c:pt idx="1069">
                  <c:v>5.5528172200223049E-3</c:v>
                </c:pt>
                <c:pt idx="1070">
                  <c:v>5.5528172200223049E-3</c:v>
                </c:pt>
                <c:pt idx="1071">
                  <c:v>5.5528172200223049E-3</c:v>
                </c:pt>
                <c:pt idx="1072">
                  <c:v>5.5528172200223049E-3</c:v>
                </c:pt>
                <c:pt idx="1073">
                  <c:v>5.5528172200223049E-3</c:v>
                </c:pt>
                <c:pt idx="1074">
                  <c:v>5.5528172200223049E-3</c:v>
                </c:pt>
                <c:pt idx="1075">
                  <c:v>5.5528172200223049E-3</c:v>
                </c:pt>
                <c:pt idx="1076">
                  <c:v>5.5528172200223049E-3</c:v>
                </c:pt>
                <c:pt idx="1077">
                  <c:v>5.5528172200223049E-3</c:v>
                </c:pt>
                <c:pt idx="1078">
                  <c:v>5.5521878449042369E-3</c:v>
                </c:pt>
                <c:pt idx="1079">
                  <c:v>5.5521878449042369E-3</c:v>
                </c:pt>
                <c:pt idx="1080">
                  <c:v>5.5521878449042369E-3</c:v>
                </c:pt>
                <c:pt idx="1081">
                  <c:v>5.5521878449042369E-3</c:v>
                </c:pt>
                <c:pt idx="1082">
                  <c:v>5.5521878449042369E-3</c:v>
                </c:pt>
                <c:pt idx="1083">
                  <c:v>5.5521878449042369E-3</c:v>
                </c:pt>
                <c:pt idx="1084">
                  <c:v>5.5521878449042369E-3</c:v>
                </c:pt>
                <c:pt idx="1085">
                  <c:v>5.5521878449042369E-3</c:v>
                </c:pt>
                <c:pt idx="1086">
                  <c:v>5.5521878449042369E-3</c:v>
                </c:pt>
                <c:pt idx="1087">
                  <c:v>5.5521878449042369E-3</c:v>
                </c:pt>
                <c:pt idx="1088">
                  <c:v>5.5521878449042369E-3</c:v>
                </c:pt>
                <c:pt idx="1089">
                  <c:v>5.5485650202662896E-3</c:v>
                </c:pt>
                <c:pt idx="1090">
                  <c:v>5.5485650202662896E-3</c:v>
                </c:pt>
                <c:pt idx="1091">
                  <c:v>5.5485650202662896E-3</c:v>
                </c:pt>
                <c:pt idx="1092">
                  <c:v>5.5485650202662896E-3</c:v>
                </c:pt>
                <c:pt idx="1093">
                  <c:v>5.5485650202662896E-3</c:v>
                </c:pt>
                <c:pt idx="1094">
                  <c:v>5.5485650202662896E-3</c:v>
                </c:pt>
                <c:pt idx="1095">
                  <c:v>5.5485650202662896E-3</c:v>
                </c:pt>
                <c:pt idx="1096">
                  <c:v>5.5485650202662896E-3</c:v>
                </c:pt>
                <c:pt idx="1097">
                  <c:v>5.5485650202662896E-3</c:v>
                </c:pt>
                <c:pt idx="1098">
                  <c:v>5.5485650202662896E-3</c:v>
                </c:pt>
                <c:pt idx="1099">
                  <c:v>5.5467498715269159E-3</c:v>
                </c:pt>
                <c:pt idx="1100">
                  <c:v>5.5467498715269159E-3</c:v>
                </c:pt>
                <c:pt idx="1101">
                  <c:v>5.5467498715269159E-3</c:v>
                </c:pt>
                <c:pt idx="1102">
                  <c:v>5.5467498715269159E-3</c:v>
                </c:pt>
                <c:pt idx="1103">
                  <c:v>5.5408471593597387E-3</c:v>
                </c:pt>
                <c:pt idx="1104">
                  <c:v>5.535733504869707E-3</c:v>
                </c:pt>
                <c:pt idx="1105">
                  <c:v>5.535733504869707E-3</c:v>
                </c:pt>
                <c:pt idx="1106">
                  <c:v>5.535733504869707E-3</c:v>
                </c:pt>
                <c:pt idx="1107">
                  <c:v>5.535733504869707E-3</c:v>
                </c:pt>
                <c:pt idx="1108">
                  <c:v>5.535733504869707E-3</c:v>
                </c:pt>
                <c:pt idx="1109">
                  <c:v>5.535733504869707E-3</c:v>
                </c:pt>
                <c:pt idx="1110">
                  <c:v>5.535733504869707E-3</c:v>
                </c:pt>
                <c:pt idx="1111">
                  <c:v>5.535733504869707E-3</c:v>
                </c:pt>
                <c:pt idx="1112">
                  <c:v>5.535733504869707E-3</c:v>
                </c:pt>
                <c:pt idx="1113">
                  <c:v>5.5254226932206019E-3</c:v>
                </c:pt>
                <c:pt idx="1114">
                  <c:v>5.5201966788177353E-3</c:v>
                </c:pt>
                <c:pt idx="1115">
                  <c:v>5.5164854413348252E-3</c:v>
                </c:pt>
                <c:pt idx="1116">
                  <c:v>5.5127645060138513E-3</c:v>
                </c:pt>
                <c:pt idx="1117">
                  <c:v>5.5095081859626253E-3</c:v>
                </c:pt>
                <c:pt idx="1118">
                  <c:v>5.4999587055215241E-3</c:v>
                </c:pt>
                <c:pt idx="1119">
                  <c:v>5.4970609044338523E-3</c:v>
                </c:pt>
                <c:pt idx="1120">
                  <c:v>5.4970609044338523E-3</c:v>
                </c:pt>
                <c:pt idx="1121">
                  <c:v>5.4970609044338523E-3</c:v>
                </c:pt>
                <c:pt idx="1122">
                  <c:v>5.4970609044338523E-3</c:v>
                </c:pt>
                <c:pt idx="1123">
                  <c:v>5.4970609044338523E-3</c:v>
                </c:pt>
                <c:pt idx="1124">
                  <c:v>5.4970609044338523E-3</c:v>
                </c:pt>
                <c:pt idx="1125">
                  <c:v>5.4970609044338523E-3</c:v>
                </c:pt>
                <c:pt idx="1126">
                  <c:v>5.4945426018328629E-3</c:v>
                </c:pt>
                <c:pt idx="1127">
                  <c:v>5.4915755246521467E-3</c:v>
                </c:pt>
                <c:pt idx="1128">
                  <c:v>5.4915755246521467E-3</c:v>
                </c:pt>
                <c:pt idx="1129">
                  <c:v>5.4915755246521467E-3</c:v>
                </c:pt>
                <c:pt idx="1130">
                  <c:v>5.4876094148425718E-3</c:v>
                </c:pt>
                <c:pt idx="1131">
                  <c:v>5.4838945332615057E-3</c:v>
                </c:pt>
                <c:pt idx="1132">
                  <c:v>5.4833695217818964E-3</c:v>
                </c:pt>
                <c:pt idx="1133">
                  <c:v>5.4820459657144551E-3</c:v>
                </c:pt>
                <c:pt idx="1134">
                  <c:v>5.4813253432076312E-3</c:v>
                </c:pt>
                <c:pt idx="1135">
                  <c:v>5.4760183829161103E-3</c:v>
                </c:pt>
                <c:pt idx="1136">
                  <c:v>5.4735853589224061E-3</c:v>
                </c:pt>
                <c:pt idx="1137">
                  <c:v>5.4692629610119739E-3</c:v>
                </c:pt>
                <c:pt idx="1138">
                  <c:v>5.4665154173229556E-3</c:v>
                </c:pt>
                <c:pt idx="1139">
                  <c:v>5.4565911628699391E-3</c:v>
                </c:pt>
                <c:pt idx="1140">
                  <c:v>5.4517804283904835E-3</c:v>
                </c:pt>
                <c:pt idx="1141">
                  <c:v>5.4505178326728198E-3</c:v>
                </c:pt>
                <c:pt idx="1142">
                  <c:v>5.4505178326728198E-3</c:v>
                </c:pt>
                <c:pt idx="1143">
                  <c:v>5.4505178326728198E-3</c:v>
                </c:pt>
                <c:pt idx="1144">
                  <c:v>5.4495618560090695E-3</c:v>
                </c:pt>
                <c:pt idx="1145">
                  <c:v>5.4495618560090695E-3</c:v>
                </c:pt>
                <c:pt idx="1146">
                  <c:v>5.4495618560090695E-3</c:v>
                </c:pt>
                <c:pt idx="1147">
                  <c:v>5.4495618560090695E-3</c:v>
                </c:pt>
                <c:pt idx="1148">
                  <c:v>5.4495618560090695E-3</c:v>
                </c:pt>
                <c:pt idx="1149">
                  <c:v>5.4495618560090695E-3</c:v>
                </c:pt>
                <c:pt idx="1150">
                  <c:v>5.4470646744432258E-3</c:v>
                </c:pt>
                <c:pt idx="1151">
                  <c:v>5.4460332677584797E-3</c:v>
                </c:pt>
                <c:pt idx="1152">
                  <c:v>5.4442667418870758E-3</c:v>
                </c:pt>
                <c:pt idx="1153">
                  <c:v>5.4424488538684949E-3</c:v>
                </c:pt>
                <c:pt idx="1154">
                  <c:v>5.4388132535443112E-3</c:v>
                </c:pt>
                <c:pt idx="1155">
                  <c:v>5.4388132535443112E-3</c:v>
                </c:pt>
                <c:pt idx="1156">
                  <c:v>5.4388132535443112E-3</c:v>
                </c:pt>
                <c:pt idx="1157">
                  <c:v>5.4347133168611899E-3</c:v>
                </c:pt>
                <c:pt idx="1158">
                  <c:v>5.4316028021588296E-3</c:v>
                </c:pt>
                <c:pt idx="1159">
                  <c:v>5.4295201738679836E-3</c:v>
                </c:pt>
                <c:pt idx="1160">
                  <c:v>5.4295201738679836E-3</c:v>
                </c:pt>
                <c:pt idx="1161">
                  <c:v>5.4276973049814563E-3</c:v>
                </c:pt>
                <c:pt idx="1162">
                  <c:v>5.4272399153321837E-3</c:v>
                </c:pt>
                <c:pt idx="1163">
                  <c:v>5.4272399153321837E-3</c:v>
                </c:pt>
                <c:pt idx="1164">
                  <c:v>5.4271209837392868E-3</c:v>
                </c:pt>
                <c:pt idx="1165">
                  <c:v>5.4271209837392868E-3</c:v>
                </c:pt>
                <c:pt idx="1166">
                  <c:v>5.4271209837392868E-3</c:v>
                </c:pt>
                <c:pt idx="1167">
                  <c:v>5.4271209837392868E-3</c:v>
                </c:pt>
                <c:pt idx="1168">
                  <c:v>5.4271209837392868E-3</c:v>
                </c:pt>
                <c:pt idx="1169">
                  <c:v>5.4271209837392868E-3</c:v>
                </c:pt>
                <c:pt idx="1170">
                  <c:v>5.4271209837392868E-3</c:v>
                </c:pt>
                <c:pt idx="1171">
                  <c:v>5.4271209837392868E-3</c:v>
                </c:pt>
                <c:pt idx="1172">
                  <c:v>5.4271209837392868E-3</c:v>
                </c:pt>
                <c:pt idx="1173">
                  <c:v>5.4271209837392868E-3</c:v>
                </c:pt>
                <c:pt idx="1174">
                  <c:v>5.4271209837392868E-3</c:v>
                </c:pt>
                <c:pt idx="1175">
                  <c:v>5.4271209837392868E-3</c:v>
                </c:pt>
                <c:pt idx="1176">
                  <c:v>5.4271209837392868E-3</c:v>
                </c:pt>
                <c:pt idx="1177">
                  <c:v>5.4271209837392868E-3</c:v>
                </c:pt>
                <c:pt idx="1178">
                  <c:v>5.4271209837392868E-3</c:v>
                </c:pt>
                <c:pt idx="1179">
                  <c:v>5.4271209837392868E-3</c:v>
                </c:pt>
                <c:pt idx="1180">
                  <c:v>5.4271209837392868E-3</c:v>
                </c:pt>
                <c:pt idx="1181">
                  <c:v>5.4271209837392868E-3</c:v>
                </c:pt>
                <c:pt idx="1182">
                  <c:v>5.4271209837392868E-3</c:v>
                </c:pt>
                <c:pt idx="1183">
                  <c:v>5.4271209837392868E-3</c:v>
                </c:pt>
                <c:pt idx="1184">
                  <c:v>5.4271209837392868E-3</c:v>
                </c:pt>
                <c:pt idx="1185">
                  <c:v>5.4271209837392868E-3</c:v>
                </c:pt>
                <c:pt idx="1186">
                  <c:v>5.4271209837392868E-3</c:v>
                </c:pt>
                <c:pt idx="1187">
                  <c:v>5.4271209837392868E-3</c:v>
                </c:pt>
                <c:pt idx="1188">
                  <c:v>5.4271209837392868E-3</c:v>
                </c:pt>
                <c:pt idx="1189">
                  <c:v>5.4271209837392868E-3</c:v>
                </c:pt>
                <c:pt idx="1190">
                  <c:v>5.4271209837392868E-3</c:v>
                </c:pt>
                <c:pt idx="1191">
                  <c:v>5.4271209837392868E-3</c:v>
                </c:pt>
                <c:pt idx="1192">
                  <c:v>5.4271209837392868E-3</c:v>
                </c:pt>
                <c:pt idx="1193">
                  <c:v>5.4271209837392868E-3</c:v>
                </c:pt>
                <c:pt idx="1194">
                  <c:v>5.4271209837392868E-3</c:v>
                </c:pt>
                <c:pt idx="1195">
                  <c:v>5.4271209837392868E-3</c:v>
                </c:pt>
                <c:pt idx="1196">
                  <c:v>5.4271209837392868E-3</c:v>
                </c:pt>
                <c:pt idx="1197">
                  <c:v>5.4271209837392868E-3</c:v>
                </c:pt>
                <c:pt idx="1198">
                  <c:v>5.4271209837392868E-3</c:v>
                </c:pt>
                <c:pt idx="1199">
                  <c:v>5.4271209837392868E-3</c:v>
                </c:pt>
                <c:pt idx="1200">
                  <c:v>5.4271209837392868E-3</c:v>
                </c:pt>
                <c:pt idx="1201">
                  <c:v>5.4271209837392868E-3</c:v>
                </c:pt>
                <c:pt idx="1202">
                  <c:v>5.4271209837392868E-3</c:v>
                </c:pt>
                <c:pt idx="1203">
                  <c:v>5.4271209837392868E-3</c:v>
                </c:pt>
                <c:pt idx="1204">
                  <c:v>5.4271209837392868E-3</c:v>
                </c:pt>
                <c:pt idx="1205">
                  <c:v>5.4271209837392868E-3</c:v>
                </c:pt>
                <c:pt idx="1206">
                  <c:v>5.4271209837392868E-3</c:v>
                </c:pt>
                <c:pt idx="1207">
                  <c:v>5.4271209837392868E-3</c:v>
                </c:pt>
                <c:pt idx="1208">
                  <c:v>5.4271209837392868E-3</c:v>
                </c:pt>
                <c:pt idx="1209">
                  <c:v>5.4271209837392868E-3</c:v>
                </c:pt>
                <c:pt idx="1210">
                  <c:v>5.4271209837392868E-3</c:v>
                </c:pt>
                <c:pt idx="1211">
                  <c:v>5.4271209837392868E-3</c:v>
                </c:pt>
                <c:pt idx="1212">
                  <c:v>5.4271209837392868E-3</c:v>
                </c:pt>
                <c:pt idx="1213">
                  <c:v>5.4271209837392868E-3</c:v>
                </c:pt>
                <c:pt idx="1214">
                  <c:v>5.4271209837392868E-3</c:v>
                </c:pt>
                <c:pt idx="1215">
                  <c:v>5.4271209837392868E-3</c:v>
                </c:pt>
                <c:pt idx="1216">
                  <c:v>5.4271209837392868E-3</c:v>
                </c:pt>
                <c:pt idx="1217">
                  <c:v>5.4271209837392868E-3</c:v>
                </c:pt>
                <c:pt idx="1218">
                  <c:v>5.4271209837392868E-3</c:v>
                </c:pt>
                <c:pt idx="1219">
                  <c:v>5.4271209837392868E-3</c:v>
                </c:pt>
                <c:pt idx="1220">
                  <c:v>5.4271209837392868E-3</c:v>
                </c:pt>
                <c:pt idx="1221">
                  <c:v>5.4271209837392868E-3</c:v>
                </c:pt>
                <c:pt idx="1222">
                  <c:v>5.4271209837392868E-3</c:v>
                </c:pt>
                <c:pt idx="1223">
                  <c:v>5.4271209837392868E-3</c:v>
                </c:pt>
                <c:pt idx="1224">
                  <c:v>5.4271209837392868E-3</c:v>
                </c:pt>
                <c:pt idx="1225">
                  <c:v>5.4271209837392868E-3</c:v>
                </c:pt>
                <c:pt idx="1226">
                  <c:v>5.4271209837392868E-3</c:v>
                </c:pt>
                <c:pt idx="1227">
                  <c:v>5.4271209837392868E-3</c:v>
                </c:pt>
                <c:pt idx="1228">
                  <c:v>5.4271209837392868E-3</c:v>
                </c:pt>
                <c:pt idx="1229">
                  <c:v>5.4271209837392868E-3</c:v>
                </c:pt>
                <c:pt idx="1230">
                  <c:v>5.4271209837392868E-3</c:v>
                </c:pt>
                <c:pt idx="1231">
                  <c:v>5.4271209837392868E-3</c:v>
                </c:pt>
                <c:pt idx="1232">
                  <c:v>5.4271209837392868E-3</c:v>
                </c:pt>
                <c:pt idx="1233">
                  <c:v>5.4271209837392868E-3</c:v>
                </c:pt>
                <c:pt idx="1234">
                  <c:v>5.4271209837392868E-3</c:v>
                </c:pt>
                <c:pt idx="1235">
                  <c:v>5.4271209837392868E-3</c:v>
                </c:pt>
                <c:pt idx="1236">
                  <c:v>5.4271209837392868E-3</c:v>
                </c:pt>
                <c:pt idx="1237">
                  <c:v>5.4271209837392868E-3</c:v>
                </c:pt>
                <c:pt idx="1238">
                  <c:v>5.4271209837392868E-3</c:v>
                </c:pt>
                <c:pt idx="1239">
                  <c:v>5.4271209837392868E-3</c:v>
                </c:pt>
                <c:pt idx="1240">
                  <c:v>5.4271209837392868E-3</c:v>
                </c:pt>
                <c:pt idx="1241">
                  <c:v>5.4271209837392868E-3</c:v>
                </c:pt>
                <c:pt idx="1242">
                  <c:v>5.4271209837392868E-3</c:v>
                </c:pt>
                <c:pt idx="1243">
                  <c:v>5.4271209837392868E-3</c:v>
                </c:pt>
                <c:pt idx="1244">
                  <c:v>5.4271209837392868E-3</c:v>
                </c:pt>
                <c:pt idx="1245">
                  <c:v>5.4271209837392868E-3</c:v>
                </c:pt>
                <c:pt idx="1246">
                  <c:v>5.4271209837392868E-3</c:v>
                </c:pt>
                <c:pt idx="1247">
                  <c:v>5.4271209837392868E-3</c:v>
                </c:pt>
                <c:pt idx="1248">
                  <c:v>5.4271209837392868E-3</c:v>
                </c:pt>
                <c:pt idx="1249">
                  <c:v>5.4271209837392868E-3</c:v>
                </c:pt>
                <c:pt idx="1250">
                  <c:v>5.4271209837392868E-3</c:v>
                </c:pt>
                <c:pt idx="1251">
                  <c:v>5.4271209837392868E-3</c:v>
                </c:pt>
                <c:pt idx="1252">
                  <c:v>5.4271209837392868E-3</c:v>
                </c:pt>
                <c:pt idx="1253">
                  <c:v>5.4271209837392868E-3</c:v>
                </c:pt>
                <c:pt idx="1254">
                  <c:v>5.4271209837392868E-3</c:v>
                </c:pt>
                <c:pt idx="1255">
                  <c:v>5.4271209837392868E-3</c:v>
                </c:pt>
                <c:pt idx="1256">
                  <c:v>5.4271209837392868E-3</c:v>
                </c:pt>
                <c:pt idx="1257">
                  <c:v>5.4271209837392868E-3</c:v>
                </c:pt>
                <c:pt idx="1258">
                  <c:v>5.4271209837392868E-3</c:v>
                </c:pt>
                <c:pt idx="1259">
                  <c:v>5.4271209837392868E-3</c:v>
                </c:pt>
                <c:pt idx="1260">
                  <c:v>5.4271209837392868E-3</c:v>
                </c:pt>
                <c:pt idx="1261">
                  <c:v>5.4271209837392868E-3</c:v>
                </c:pt>
                <c:pt idx="1262">
                  <c:v>5.4271209837392868E-3</c:v>
                </c:pt>
                <c:pt idx="1263">
                  <c:v>5.4271209837392868E-3</c:v>
                </c:pt>
                <c:pt idx="1264">
                  <c:v>5.4271209837392868E-3</c:v>
                </c:pt>
                <c:pt idx="1265">
                  <c:v>5.4271209837392868E-3</c:v>
                </c:pt>
                <c:pt idx="1266">
                  <c:v>5.4271209837392868E-3</c:v>
                </c:pt>
                <c:pt idx="1267">
                  <c:v>5.4271209837392868E-3</c:v>
                </c:pt>
                <c:pt idx="1268">
                  <c:v>5.4271209837392868E-3</c:v>
                </c:pt>
                <c:pt idx="1269">
                  <c:v>5.4271209837392868E-3</c:v>
                </c:pt>
                <c:pt idx="1270">
                  <c:v>5.4271209837392868E-3</c:v>
                </c:pt>
                <c:pt idx="1271">
                  <c:v>5.4271209837392868E-3</c:v>
                </c:pt>
                <c:pt idx="1272">
                  <c:v>5.4271209837392868E-3</c:v>
                </c:pt>
                <c:pt idx="1273">
                  <c:v>5.4271209837392868E-3</c:v>
                </c:pt>
                <c:pt idx="1274">
                  <c:v>5.4271209837392868E-3</c:v>
                </c:pt>
                <c:pt idx="1275">
                  <c:v>5.4271209837392868E-3</c:v>
                </c:pt>
                <c:pt idx="1276">
                  <c:v>5.4271209837392868E-3</c:v>
                </c:pt>
                <c:pt idx="1277">
                  <c:v>5.4271209837392868E-3</c:v>
                </c:pt>
                <c:pt idx="1278">
                  <c:v>5.4271209837392868E-3</c:v>
                </c:pt>
                <c:pt idx="1279">
                  <c:v>5.4271209837392868E-3</c:v>
                </c:pt>
                <c:pt idx="1280">
                  <c:v>5.4271209837392868E-3</c:v>
                </c:pt>
                <c:pt idx="1281">
                  <c:v>5.4271209837392868E-3</c:v>
                </c:pt>
                <c:pt idx="1282">
                  <c:v>5.4271209837392868E-3</c:v>
                </c:pt>
                <c:pt idx="1283">
                  <c:v>5.4271209837392868E-3</c:v>
                </c:pt>
                <c:pt idx="1284">
                  <c:v>5.4271209837392868E-3</c:v>
                </c:pt>
                <c:pt idx="1285">
                  <c:v>5.4271209837392868E-3</c:v>
                </c:pt>
                <c:pt idx="1286">
                  <c:v>5.4271209837392868E-3</c:v>
                </c:pt>
                <c:pt idx="1287">
                  <c:v>5.4271209837392868E-3</c:v>
                </c:pt>
                <c:pt idx="1288">
                  <c:v>5.4271209837392868E-3</c:v>
                </c:pt>
                <c:pt idx="1289">
                  <c:v>5.4271209837392868E-3</c:v>
                </c:pt>
                <c:pt idx="1290">
                  <c:v>5.4271209837392868E-3</c:v>
                </c:pt>
                <c:pt idx="1291">
                  <c:v>5.4271209837392868E-3</c:v>
                </c:pt>
                <c:pt idx="1292">
                  <c:v>5.4271209837392868E-3</c:v>
                </c:pt>
                <c:pt idx="1293">
                  <c:v>5.4271209837392868E-3</c:v>
                </c:pt>
                <c:pt idx="1294">
                  <c:v>5.4271209837392868E-3</c:v>
                </c:pt>
                <c:pt idx="1295">
                  <c:v>5.4271209837392868E-3</c:v>
                </c:pt>
                <c:pt idx="1296">
                  <c:v>5.4271209837392868E-3</c:v>
                </c:pt>
                <c:pt idx="1297">
                  <c:v>5.4271209837392868E-3</c:v>
                </c:pt>
                <c:pt idx="1298">
                  <c:v>5.4271209837392868E-3</c:v>
                </c:pt>
                <c:pt idx="1299">
                  <c:v>5.4271209837392868E-3</c:v>
                </c:pt>
                <c:pt idx="1300">
                  <c:v>5.4271209837392868E-3</c:v>
                </c:pt>
                <c:pt idx="1301">
                  <c:v>5.4271209837392868E-3</c:v>
                </c:pt>
                <c:pt idx="1302">
                  <c:v>5.4271209837392868E-3</c:v>
                </c:pt>
                <c:pt idx="1303">
                  <c:v>5.4271209837392868E-3</c:v>
                </c:pt>
                <c:pt idx="1304">
                  <c:v>5.4271209837392868E-3</c:v>
                </c:pt>
                <c:pt idx="1305">
                  <c:v>5.4271209837392868E-3</c:v>
                </c:pt>
                <c:pt idx="1306">
                  <c:v>5.4271209837392868E-3</c:v>
                </c:pt>
                <c:pt idx="1307">
                  <c:v>5.4271209837392868E-3</c:v>
                </c:pt>
                <c:pt idx="1308">
                  <c:v>5.4271209837392868E-3</c:v>
                </c:pt>
                <c:pt idx="1309">
                  <c:v>5.4271209837392868E-3</c:v>
                </c:pt>
                <c:pt idx="1310">
                  <c:v>5.4271209837392868E-3</c:v>
                </c:pt>
                <c:pt idx="1311">
                  <c:v>5.4271209837392868E-3</c:v>
                </c:pt>
                <c:pt idx="1312">
                  <c:v>5.4271209837392868E-3</c:v>
                </c:pt>
                <c:pt idx="1313">
                  <c:v>5.4271209837392868E-3</c:v>
                </c:pt>
                <c:pt idx="1314">
                  <c:v>5.4271209837392868E-3</c:v>
                </c:pt>
                <c:pt idx="1315">
                  <c:v>5.4271209837392868E-3</c:v>
                </c:pt>
                <c:pt idx="1316">
                  <c:v>5.4271209837392868E-3</c:v>
                </c:pt>
                <c:pt idx="1317">
                  <c:v>5.4271209837392868E-3</c:v>
                </c:pt>
                <c:pt idx="1318">
                  <c:v>5.4271209837392868E-3</c:v>
                </c:pt>
                <c:pt idx="1319">
                  <c:v>5.4271209837392868E-3</c:v>
                </c:pt>
                <c:pt idx="1320">
                  <c:v>5.4271209837392868E-3</c:v>
                </c:pt>
                <c:pt idx="1321">
                  <c:v>5.4271209837392868E-3</c:v>
                </c:pt>
                <c:pt idx="1322">
                  <c:v>5.4271209837392868E-3</c:v>
                </c:pt>
                <c:pt idx="1323">
                  <c:v>5.4271209837392868E-3</c:v>
                </c:pt>
                <c:pt idx="1324">
                  <c:v>5.4271209837392868E-3</c:v>
                </c:pt>
                <c:pt idx="1325">
                  <c:v>5.4271209837392868E-3</c:v>
                </c:pt>
                <c:pt idx="1326">
                  <c:v>5.4271209837392868E-3</c:v>
                </c:pt>
                <c:pt idx="1327">
                  <c:v>5.4271209837392868E-3</c:v>
                </c:pt>
                <c:pt idx="1328">
                  <c:v>5.4271209837392868E-3</c:v>
                </c:pt>
                <c:pt idx="1329">
                  <c:v>5.4271209837392868E-3</c:v>
                </c:pt>
                <c:pt idx="1330">
                  <c:v>5.4271209837392868E-3</c:v>
                </c:pt>
                <c:pt idx="1331">
                  <c:v>5.4271209837392868E-3</c:v>
                </c:pt>
                <c:pt idx="1332">
                  <c:v>5.4271209837392868E-3</c:v>
                </c:pt>
                <c:pt idx="1333">
                  <c:v>5.4271209837392868E-3</c:v>
                </c:pt>
                <c:pt idx="1334">
                  <c:v>5.4271209837392868E-3</c:v>
                </c:pt>
                <c:pt idx="1335">
                  <c:v>5.4271209837392868E-3</c:v>
                </c:pt>
                <c:pt idx="1336">
                  <c:v>5.4271209837392868E-3</c:v>
                </c:pt>
                <c:pt idx="1337">
                  <c:v>5.4271209837392868E-3</c:v>
                </c:pt>
                <c:pt idx="1338">
                  <c:v>5.4271209837392868E-3</c:v>
                </c:pt>
                <c:pt idx="1339">
                  <c:v>5.4271209837392868E-3</c:v>
                </c:pt>
                <c:pt idx="1340">
                  <c:v>5.4271209837392868E-3</c:v>
                </c:pt>
                <c:pt idx="1341">
                  <c:v>5.4271209837392868E-3</c:v>
                </c:pt>
                <c:pt idx="1342">
                  <c:v>5.4271209837392868E-3</c:v>
                </c:pt>
                <c:pt idx="1343">
                  <c:v>5.4271209837392868E-3</c:v>
                </c:pt>
                <c:pt idx="1344">
                  <c:v>5.4271209837392868E-3</c:v>
                </c:pt>
                <c:pt idx="1345">
                  <c:v>5.4271209837392868E-3</c:v>
                </c:pt>
                <c:pt idx="1346">
                  <c:v>5.4271209837392868E-3</c:v>
                </c:pt>
                <c:pt idx="1347">
                  <c:v>5.4271209837392868E-3</c:v>
                </c:pt>
                <c:pt idx="1348">
                  <c:v>5.4271209837392868E-3</c:v>
                </c:pt>
                <c:pt idx="1349">
                  <c:v>5.4271209837392868E-3</c:v>
                </c:pt>
                <c:pt idx="1350">
                  <c:v>5.4271209837392868E-3</c:v>
                </c:pt>
                <c:pt idx="1351">
                  <c:v>5.4271209837392868E-3</c:v>
                </c:pt>
                <c:pt idx="1352">
                  <c:v>5.4271209837392868E-3</c:v>
                </c:pt>
                <c:pt idx="1353">
                  <c:v>5.4271209837392868E-3</c:v>
                </c:pt>
                <c:pt idx="1354">
                  <c:v>5.4271209837392868E-3</c:v>
                </c:pt>
                <c:pt idx="1355">
                  <c:v>5.4271209837392868E-3</c:v>
                </c:pt>
                <c:pt idx="1356">
                  <c:v>5.4271209837392868E-3</c:v>
                </c:pt>
                <c:pt idx="1357">
                  <c:v>5.4271209837392868E-3</c:v>
                </c:pt>
                <c:pt idx="1358">
                  <c:v>5.4271209837392868E-3</c:v>
                </c:pt>
                <c:pt idx="1359">
                  <c:v>5.4271209837392868E-3</c:v>
                </c:pt>
                <c:pt idx="1360">
                  <c:v>5.4271209837392868E-3</c:v>
                </c:pt>
                <c:pt idx="1361">
                  <c:v>5.4271209837392868E-3</c:v>
                </c:pt>
                <c:pt idx="1362">
                  <c:v>5.4271209837392868E-3</c:v>
                </c:pt>
                <c:pt idx="1363">
                  <c:v>5.4271209837392868E-3</c:v>
                </c:pt>
                <c:pt idx="1364">
                  <c:v>5.4271209837392868E-3</c:v>
                </c:pt>
                <c:pt idx="1365">
                  <c:v>5.4271209837392868E-3</c:v>
                </c:pt>
                <c:pt idx="1366">
                  <c:v>5.4271209837392868E-3</c:v>
                </c:pt>
                <c:pt idx="1367">
                  <c:v>5.4271209837392868E-3</c:v>
                </c:pt>
                <c:pt idx="1368">
                  <c:v>5.4271209837392868E-3</c:v>
                </c:pt>
                <c:pt idx="1369">
                  <c:v>5.4271209837392868E-3</c:v>
                </c:pt>
                <c:pt idx="1370">
                  <c:v>5.4271209837392868E-3</c:v>
                </c:pt>
                <c:pt idx="1371">
                  <c:v>5.4271209837392868E-3</c:v>
                </c:pt>
                <c:pt idx="1372">
                  <c:v>5.4271209837392868E-3</c:v>
                </c:pt>
                <c:pt idx="1373">
                  <c:v>5.4271209837392868E-3</c:v>
                </c:pt>
                <c:pt idx="1374">
                  <c:v>5.4271209837392868E-3</c:v>
                </c:pt>
                <c:pt idx="1375">
                  <c:v>5.4271209837392868E-3</c:v>
                </c:pt>
                <c:pt idx="1376">
                  <c:v>5.4271209837392868E-3</c:v>
                </c:pt>
                <c:pt idx="1377">
                  <c:v>5.4271209837392868E-3</c:v>
                </c:pt>
                <c:pt idx="1378">
                  <c:v>5.4271209837392868E-3</c:v>
                </c:pt>
                <c:pt idx="1379">
                  <c:v>5.4271209837392868E-3</c:v>
                </c:pt>
                <c:pt idx="1380">
                  <c:v>5.4271209837392868E-3</c:v>
                </c:pt>
                <c:pt idx="1381">
                  <c:v>5.4271209837392868E-3</c:v>
                </c:pt>
                <c:pt idx="1382">
                  <c:v>5.4271209837392868E-3</c:v>
                </c:pt>
                <c:pt idx="1383">
                  <c:v>5.4271209837392868E-3</c:v>
                </c:pt>
                <c:pt idx="1384">
                  <c:v>5.4271209837392868E-3</c:v>
                </c:pt>
                <c:pt idx="1385">
                  <c:v>5.4271209837392868E-3</c:v>
                </c:pt>
                <c:pt idx="1386">
                  <c:v>5.4271209837392868E-3</c:v>
                </c:pt>
                <c:pt idx="1387">
                  <c:v>5.4271209837392868E-3</c:v>
                </c:pt>
                <c:pt idx="1388">
                  <c:v>5.4271209837392868E-3</c:v>
                </c:pt>
                <c:pt idx="1389">
                  <c:v>5.4271209837392868E-3</c:v>
                </c:pt>
                <c:pt idx="1390">
                  <c:v>5.4271209837392868E-3</c:v>
                </c:pt>
                <c:pt idx="1391">
                  <c:v>5.4271209837392868E-3</c:v>
                </c:pt>
                <c:pt idx="1392">
                  <c:v>5.4271209837392868E-3</c:v>
                </c:pt>
                <c:pt idx="1393">
                  <c:v>5.4271209837392868E-3</c:v>
                </c:pt>
                <c:pt idx="1394">
                  <c:v>5.4271209837392868E-3</c:v>
                </c:pt>
                <c:pt idx="1395">
                  <c:v>5.4271209837392868E-3</c:v>
                </c:pt>
                <c:pt idx="1396">
                  <c:v>5.4271209837392868E-3</c:v>
                </c:pt>
                <c:pt idx="1397">
                  <c:v>5.4271209837392868E-3</c:v>
                </c:pt>
                <c:pt idx="1398">
                  <c:v>5.4271209837392868E-3</c:v>
                </c:pt>
                <c:pt idx="1399">
                  <c:v>5.4271209837392868E-3</c:v>
                </c:pt>
                <c:pt idx="1400">
                  <c:v>5.4271209837392868E-3</c:v>
                </c:pt>
                <c:pt idx="1401">
                  <c:v>5.4271209837392868E-3</c:v>
                </c:pt>
                <c:pt idx="1402">
                  <c:v>5.4271209837392868E-3</c:v>
                </c:pt>
                <c:pt idx="1403">
                  <c:v>5.4271209837392868E-3</c:v>
                </c:pt>
                <c:pt idx="1404">
                  <c:v>5.4271209837392868E-3</c:v>
                </c:pt>
                <c:pt idx="1405">
                  <c:v>5.4271209837392868E-3</c:v>
                </c:pt>
                <c:pt idx="1406">
                  <c:v>5.4271209837392868E-3</c:v>
                </c:pt>
                <c:pt idx="1407">
                  <c:v>5.4271209837392868E-3</c:v>
                </c:pt>
                <c:pt idx="1408">
                  <c:v>5.4271209837392868E-3</c:v>
                </c:pt>
                <c:pt idx="1409">
                  <c:v>5.4271209837392868E-3</c:v>
                </c:pt>
                <c:pt idx="1410">
                  <c:v>5.4271209837392868E-3</c:v>
                </c:pt>
                <c:pt idx="1411">
                  <c:v>5.4271209837392868E-3</c:v>
                </c:pt>
                <c:pt idx="1412">
                  <c:v>5.4271209837392868E-3</c:v>
                </c:pt>
                <c:pt idx="1413">
                  <c:v>5.4271209837392868E-3</c:v>
                </c:pt>
                <c:pt idx="1414">
                  <c:v>5.4271209837392868E-3</c:v>
                </c:pt>
                <c:pt idx="1415">
                  <c:v>5.4271209837392868E-3</c:v>
                </c:pt>
                <c:pt idx="1416">
                  <c:v>5.4271209837392868E-3</c:v>
                </c:pt>
                <c:pt idx="1417">
                  <c:v>5.4271209837392868E-3</c:v>
                </c:pt>
                <c:pt idx="1418">
                  <c:v>5.4271209837392868E-3</c:v>
                </c:pt>
                <c:pt idx="1419">
                  <c:v>5.4271209837392868E-3</c:v>
                </c:pt>
                <c:pt idx="1420">
                  <c:v>5.4271209837392868E-3</c:v>
                </c:pt>
                <c:pt idx="1421">
                  <c:v>5.4271209837392868E-3</c:v>
                </c:pt>
                <c:pt idx="1422">
                  <c:v>5.4271209837392868E-3</c:v>
                </c:pt>
                <c:pt idx="1423">
                  <c:v>5.4271209837392868E-3</c:v>
                </c:pt>
                <c:pt idx="1424">
                  <c:v>5.4271209837392868E-3</c:v>
                </c:pt>
                <c:pt idx="1425">
                  <c:v>5.4271209837392868E-3</c:v>
                </c:pt>
                <c:pt idx="1426">
                  <c:v>5.4271209837392868E-3</c:v>
                </c:pt>
                <c:pt idx="1427">
                  <c:v>5.4271209837392868E-3</c:v>
                </c:pt>
                <c:pt idx="1428">
                  <c:v>5.4271209837392868E-3</c:v>
                </c:pt>
                <c:pt idx="1429">
                  <c:v>5.4271209837392868E-3</c:v>
                </c:pt>
                <c:pt idx="1430">
                  <c:v>5.4271209837392868E-3</c:v>
                </c:pt>
                <c:pt idx="1431">
                  <c:v>5.4271209837392868E-3</c:v>
                </c:pt>
                <c:pt idx="1432">
                  <c:v>5.4271209837392868E-3</c:v>
                </c:pt>
                <c:pt idx="1433">
                  <c:v>5.4271209837392868E-3</c:v>
                </c:pt>
                <c:pt idx="1434">
                  <c:v>5.4271209837392868E-3</c:v>
                </c:pt>
                <c:pt idx="1435">
                  <c:v>5.4271209837392868E-3</c:v>
                </c:pt>
                <c:pt idx="1436">
                  <c:v>5.4271209837392868E-3</c:v>
                </c:pt>
                <c:pt idx="1437">
                  <c:v>5.4271209837392868E-3</c:v>
                </c:pt>
                <c:pt idx="1438">
                  <c:v>5.4271209837392868E-3</c:v>
                </c:pt>
                <c:pt idx="1439">
                  <c:v>5.4271209837392868E-3</c:v>
                </c:pt>
                <c:pt idx="1440">
                  <c:v>5.4271209837392868E-3</c:v>
                </c:pt>
                <c:pt idx="1441">
                  <c:v>5.4271209837392868E-3</c:v>
                </c:pt>
                <c:pt idx="1442">
                  <c:v>5.4271209837392868E-3</c:v>
                </c:pt>
                <c:pt idx="1443">
                  <c:v>5.4271209837392868E-3</c:v>
                </c:pt>
                <c:pt idx="1444">
                  <c:v>5.4271209837392868E-3</c:v>
                </c:pt>
                <c:pt idx="1445">
                  <c:v>5.4271209837392868E-3</c:v>
                </c:pt>
                <c:pt idx="1446">
                  <c:v>5.4271209837392868E-3</c:v>
                </c:pt>
                <c:pt idx="1447">
                  <c:v>5.4271209837392868E-3</c:v>
                </c:pt>
                <c:pt idx="1448">
                  <c:v>5.4271209837392868E-3</c:v>
                </c:pt>
                <c:pt idx="1449">
                  <c:v>5.4271209837392868E-3</c:v>
                </c:pt>
                <c:pt idx="1450">
                  <c:v>5.4271209837392868E-3</c:v>
                </c:pt>
                <c:pt idx="1451">
                  <c:v>5.4271209837392868E-3</c:v>
                </c:pt>
                <c:pt idx="1452">
                  <c:v>5.4271209837392868E-3</c:v>
                </c:pt>
                <c:pt idx="1453">
                  <c:v>5.4271209837392868E-3</c:v>
                </c:pt>
                <c:pt idx="1454">
                  <c:v>5.4271209837392868E-3</c:v>
                </c:pt>
                <c:pt idx="1455">
                  <c:v>5.4271209837392868E-3</c:v>
                </c:pt>
                <c:pt idx="1456">
                  <c:v>5.4271209837392868E-3</c:v>
                </c:pt>
                <c:pt idx="1457">
                  <c:v>5.4271209837392868E-3</c:v>
                </c:pt>
                <c:pt idx="1458">
                  <c:v>5.4271209837392868E-3</c:v>
                </c:pt>
                <c:pt idx="1459">
                  <c:v>5.4271209837392868E-3</c:v>
                </c:pt>
                <c:pt idx="1460">
                  <c:v>5.4271209837392868E-3</c:v>
                </c:pt>
                <c:pt idx="1461">
                  <c:v>5.4271209837392868E-3</c:v>
                </c:pt>
                <c:pt idx="1462">
                  <c:v>5.4271209837392868E-3</c:v>
                </c:pt>
                <c:pt idx="1463">
                  <c:v>5.4271209837392868E-3</c:v>
                </c:pt>
                <c:pt idx="1464">
                  <c:v>5.4271209837392868E-3</c:v>
                </c:pt>
                <c:pt idx="1465">
                  <c:v>5.4271209837392868E-3</c:v>
                </c:pt>
                <c:pt idx="1466">
                  <c:v>5.4271209837392868E-3</c:v>
                </c:pt>
                <c:pt idx="1467">
                  <c:v>5.4271209837392868E-3</c:v>
                </c:pt>
                <c:pt idx="1468">
                  <c:v>5.4271209837392868E-3</c:v>
                </c:pt>
                <c:pt idx="1469">
                  <c:v>5.4271209837392868E-3</c:v>
                </c:pt>
                <c:pt idx="1470">
                  <c:v>5.4271209837392868E-3</c:v>
                </c:pt>
                <c:pt idx="1471">
                  <c:v>5.4271209837392868E-3</c:v>
                </c:pt>
                <c:pt idx="1472">
                  <c:v>5.4271209837392868E-3</c:v>
                </c:pt>
                <c:pt idx="1473">
                  <c:v>5.4271209837392868E-3</c:v>
                </c:pt>
                <c:pt idx="1474">
                  <c:v>5.4271209837392868E-3</c:v>
                </c:pt>
                <c:pt idx="1475">
                  <c:v>5.4271209837392868E-3</c:v>
                </c:pt>
                <c:pt idx="1476">
                  <c:v>5.4271209837392868E-3</c:v>
                </c:pt>
                <c:pt idx="1477">
                  <c:v>5.4271209837392868E-3</c:v>
                </c:pt>
                <c:pt idx="1478">
                  <c:v>5.4271209837392868E-3</c:v>
                </c:pt>
                <c:pt idx="1479">
                  <c:v>5.4271209837392868E-3</c:v>
                </c:pt>
                <c:pt idx="1480">
                  <c:v>5.4271209837392868E-3</c:v>
                </c:pt>
                <c:pt idx="1481">
                  <c:v>5.4271209837392868E-3</c:v>
                </c:pt>
                <c:pt idx="1482">
                  <c:v>5.4271209837392868E-3</c:v>
                </c:pt>
                <c:pt idx="1483">
                  <c:v>5.4271209837392868E-3</c:v>
                </c:pt>
                <c:pt idx="1484">
                  <c:v>5.4271209837392868E-3</c:v>
                </c:pt>
                <c:pt idx="1485">
                  <c:v>5.4271209837392868E-3</c:v>
                </c:pt>
                <c:pt idx="1486">
                  <c:v>5.4271209837392868E-3</c:v>
                </c:pt>
                <c:pt idx="1487">
                  <c:v>5.4271209837392868E-3</c:v>
                </c:pt>
                <c:pt idx="1488">
                  <c:v>5.4271209837392868E-3</c:v>
                </c:pt>
                <c:pt idx="1489">
                  <c:v>5.4271209837392868E-3</c:v>
                </c:pt>
                <c:pt idx="1490">
                  <c:v>5.4271209837392868E-3</c:v>
                </c:pt>
                <c:pt idx="1491">
                  <c:v>5.4271209837392868E-3</c:v>
                </c:pt>
                <c:pt idx="1492">
                  <c:v>5.4271209837392868E-3</c:v>
                </c:pt>
                <c:pt idx="1493">
                  <c:v>5.4271209837392868E-3</c:v>
                </c:pt>
                <c:pt idx="1494">
                  <c:v>5.4271209837392868E-3</c:v>
                </c:pt>
                <c:pt idx="1495">
                  <c:v>5.4271209837392868E-3</c:v>
                </c:pt>
                <c:pt idx="1496">
                  <c:v>5.4271209837392868E-3</c:v>
                </c:pt>
                <c:pt idx="1497">
                  <c:v>5.4271209837392868E-3</c:v>
                </c:pt>
                <c:pt idx="1498">
                  <c:v>5.4271209837392868E-3</c:v>
                </c:pt>
                <c:pt idx="1499">
                  <c:v>5.4271209837392868E-3</c:v>
                </c:pt>
                <c:pt idx="1500">
                  <c:v>5.4271209837392868E-3</c:v>
                </c:pt>
                <c:pt idx="1501">
                  <c:v>5.4271209837392868E-3</c:v>
                </c:pt>
                <c:pt idx="1502">
                  <c:v>5.4271209837392868E-3</c:v>
                </c:pt>
                <c:pt idx="1503">
                  <c:v>5.4271209837392868E-3</c:v>
                </c:pt>
                <c:pt idx="1504">
                  <c:v>5.4271209837392868E-3</c:v>
                </c:pt>
                <c:pt idx="1505">
                  <c:v>5.4271209837392868E-3</c:v>
                </c:pt>
                <c:pt idx="1506">
                  <c:v>5.4271209837392868E-3</c:v>
                </c:pt>
                <c:pt idx="1507">
                  <c:v>5.4271209837392868E-3</c:v>
                </c:pt>
                <c:pt idx="1508">
                  <c:v>5.4271209837392868E-3</c:v>
                </c:pt>
                <c:pt idx="1509">
                  <c:v>5.4271209837392868E-3</c:v>
                </c:pt>
                <c:pt idx="1510">
                  <c:v>5.4271209837392868E-3</c:v>
                </c:pt>
                <c:pt idx="1511">
                  <c:v>5.4271209837392868E-3</c:v>
                </c:pt>
                <c:pt idx="1512">
                  <c:v>5.4271209837392868E-3</c:v>
                </c:pt>
                <c:pt idx="1513">
                  <c:v>5.4271209837392868E-3</c:v>
                </c:pt>
                <c:pt idx="1514">
                  <c:v>5.4271209837392868E-3</c:v>
                </c:pt>
                <c:pt idx="1515">
                  <c:v>5.4271209837392868E-3</c:v>
                </c:pt>
                <c:pt idx="1516">
                  <c:v>5.4271209837392868E-3</c:v>
                </c:pt>
                <c:pt idx="1517">
                  <c:v>5.4271209837392868E-3</c:v>
                </c:pt>
                <c:pt idx="1518">
                  <c:v>5.4271209837392868E-3</c:v>
                </c:pt>
                <c:pt idx="1519">
                  <c:v>5.4271209837392868E-3</c:v>
                </c:pt>
                <c:pt idx="1520">
                  <c:v>5.4271209837392868E-3</c:v>
                </c:pt>
                <c:pt idx="1521">
                  <c:v>5.4271209837392868E-3</c:v>
                </c:pt>
                <c:pt idx="1522">
                  <c:v>5.4271209837392868E-3</c:v>
                </c:pt>
                <c:pt idx="1523">
                  <c:v>5.4271209837392868E-3</c:v>
                </c:pt>
                <c:pt idx="1524">
                  <c:v>5.4271209837392868E-3</c:v>
                </c:pt>
                <c:pt idx="1525">
                  <c:v>5.4271209837392868E-3</c:v>
                </c:pt>
                <c:pt idx="1526">
                  <c:v>5.4271209837392868E-3</c:v>
                </c:pt>
                <c:pt idx="1527">
                  <c:v>5.4271209837392868E-3</c:v>
                </c:pt>
                <c:pt idx="1528">
                  <c:v>5.4271209837392868E-3</c:v>
                </c:pt>
                <c:pt idx="1529">
                  <c:v>5.4271209837392868E-3</c:v>
                </c:pt>
                <c:pt idx="1530">
                  <c:v>5.4271209837392868E-3</c:v>
                </c:pt>
                <c:pt idx="1531">
                  <c:v>5.4271209837392868E-3</c:v>
                </c:pt>
                <c:pt idx="1532">
                  <c:v>5.4271209837392868E-3</c:v>
                </c:pt>
                <c:pt idx="1533">
                  <c:v>5.4271209837392868E-3</c:v>
                </c:pt>
                <c:pt idx="1534">
                  <c:v>5.4271209837392868E-3</c:v>
                </c:pt>
                <c:pt idx="1535">
                  <c:v>5.4271209837392868E-3</c:v>
                </c:pt>
                <c:pt idx="1536">
                  <c:v>5.4271209837392868E-3</c:v>
                </c:pt>
                <c:pt idx="1537">
                  <c:v>5.4271209837392868E-3</c:v>
                </c:pt>
                <c:pt idx="1538">
                  <c:v>5.4271209837392868E-3</c:v>
                </c:pt>
                <c:pt idx="1539">
                  <c:v>5.4271209837392868E-3</c:v>
                </c:pt>
                <c:pt idx="1540">
                  <c:v>5.4271209837392868E-3</c:v>
                </c:pt>
                <c:pt idx="1541">
                  <c:v>5.4271209837392868E-3</c:v>
                </c:pt>
                <c:pt idx="1542">
                  <c:v>5.4271209837392868E-3</c:v>
                </c:pt>
                <c:pt idx="1543">
                  <c:v>5.4271209837392868E-3</c:v>
                </c:pt>
                <c:pt idx="1544">
                  <c:v>5.4271209837392868E-3</c:v>
                </c:pt>
                <c:pt idx="1545">
                  <c:v>5.4271209837392868E-3</c:v>
                </c:pt>
                <c:pt idx="1546">
                  <c:v>5.4271209837392868E-3</c:v>
                </c:pt>
                <c:pt idx="1547">
                  <c:v>5.4271209837392868E-3</c:v>
                </c:pt>
                <c:pt idx="1548">
                  <c:v>5.4271209837392868E-3</c:v>
                </c:pt>
                <c:pt idx="1549">
                  <c:v>5.4239469753647315E-3</c:v>
                </c:pt>
                <c:pt idx="1550">
                  <c:v>5.4182765244931656E-3</c:v>
                </c:pt>
                <c:pt idx="1551">
                  <c:v>5.4181977181644025E-3</c:v>
                </c:pt>
                <c:pt idx="1552">
                  <c:v>5.4181977181644025E-3</c:v>
                </c:pt>
                <c:pt idx="1553">
                  <c:v>5.4181977181644025E-3</c:v>
                </c:pt>
                <c:pt idx="1554">
                  <c:v>5.4161957655878912E-3</c:v>
                </c:pt>
                <c:pt idx="1555">
                  <c:v>5.410867511070074E-3</c:v>
                </c:pt>
                <c:pt idx="1556">
                  <c:v>5.410867511070074E-3</c:v>
                </c:pt>
                <c:pt idx="1557">
                  <c:v>5.410867511070074E-3</c:v>
                </c:pt>
                <c:pt idx="1558">
                  <c:v>5.410867511070074E-3</c:v>
                </c:pt>
                <c:pt idx="1559">
                  <c:v>5.410867511070074E-3</c:v>
                </c:pt>
                <c:pt idx="1560">
                  <c:v>5.4099206400783639E-3</c:v>
                </c:pt>
                <c:pt idx="1561">
                  <c:v>5.4084249402825118E-3</c:v>
                </c:pt>
                <c:pt idx="1562">
                  <c:v>5.4084249402825118E-3</c:v>
                </c:pt>
                <c:pt idx="1563">
                  <c:v>5.4084249402825118E-3</c:v>
                </c:pt>
                <c:pt idx="1564">
                  <c:v>5.4082014958304883E-3</c:v>
                </c:pt>
                <c:pt idx="1565">
                  <c:v>5.4040054525353433E-3</c:v>
                </c:pt>
                <c:pt idx="1566">
                  <c:v>5.4031654092402326E-3</c:v>
                </c:pt>
                <c:pt idx="1567">
                  <c:v>5.4031654092402326E-3</c:v>
                </c:pt>
                <c:pt idx="1568">
                  <c:v>5.4012556147782576E-3</c:v>
                </c:pt>
                <c:pt idx="1569">
                  <c:v>5.3939567248639155E-3</c:v>
                </c:pt>
                <c:pt idx="1570">
                  <c:v>5.3808638481556729E-3</c:v>
                </c:pt>
                <c:pt idx="1571">
                  <c:v>5.3527034501773983E-3</c:v>
                </c:pt>
                <c:pt idx="1572">
                  <c:v>5.2620021797076359E-3</c:v>
                </c:pt>
                <c:pt idx="1573">
                  <c:v>5.1467068961015732E-3</c:v>
                </c:pt>
                <c:pt idx="1574">
                  <c:v>4.9650253543938993E-3</c:v>
                </c:pt>
                <c:pt idx="1575">
                  <c:v>4.6736709745150186E-3</c:v>
                </c:pt>
                <c:pt idx="1576">
                  <c:v>4.4603917303362014E-3</c:v>
                </c:pt>
                <c:pt idx="1577">
                  <c:v>4.2154085561651854E-3</c:v>
                </c:pt>
                <c:pt idx="1578">
                  <c:v>3.9903980895363792E-3</c:v>
                </c:pt>
                <c:pt idx="1579">
                  <c:v>3.8225993608664599E-3</c:v>
                </c:pt>
                <c:pt idx="1580">
                  <c:v>3.5938341830336661E-3</c:v>
                </c:pt>
                <c:pt idx="1581">
                  <c:v>3.420481930814216E-3</c:v>
                </c:pt>
                <c:pt idx="1582">
                  <c:v>3.2630307686239107E-3</c:v>
                </c:pt>
                <c:pt idx="1583">
                  <c:v>3.0955122965322236E-3</c:v>
                </c:pt>
                <c:pt idx="1584">
                  <c:v>2.9626650293852847E-3</c:v>
                </c:pt>
                <c:pt idx="1585">
                  <c:v>2.8221667451492245E-3</c:v>
                </c:pt>
                <c:pt idx="1586">
                  <c:v>2.7121467300506952E-3</c:v>
                </c:pt>
                <c:pt idx="1587">
                  <c:v>2.5959022121917943E-3</c:v>
                </c:pt>
                <c:pt idx="1588">
                  <c:v>2.4599579334550854E-3</c:v>
                </c:pt>
                <c:pt idx="1589">
                  <c:v>2.3724250768459095E-3</c:v>
                </c:pt>
                <c:pt idx="1590">
                  <c:v>2.2790769319087395E-3</c:v>
                </c:pt>
                <c:pt idx="1591">
                  <c:v>2.2001376379743916E-3</c:v>
                </c:pt>
                <c:pt idx="1592">
                  <c:v>2.1160812981737974E-3</c:v>
                </c:pt>
                <c:pt idx="1593">
                  <c:v>2.0394280448769674E-3</c:v>
                </c:pt>
                <c:pt idx="1594">
                  <c:v>1.9759537805322872E-3</c:v>
                </c:pt>
                <c:pt idx="1595">
                  <c:v>1.9062344224224459E-3</c:v>
                </c:pt>
                <c:pt idx="1596">
                  <c:v>1.8469978412757977E-3</c:v>
                </c:pt>
                <c:pt idx="1597">
                  <c:v>1.7854659483587405E-3</c:v>
                </c:pt>
                <c:pt idx="1598">
                  <c:v>1.7254498559970183E-3</c:v>
                </c:pt>
                <c:pt idx="1599">
                  <c:v>1.6716944532514774E-3</c:v>
                </c:pt>
                <c:pt idx="1600">
                  <c:v>1.6249333559635475E-3</c:v>
                </c:pt>
                <c:pt idx="1601">
                  <c:v>1.5895421783559843E-3</c:v>
                </c:pt>
                <c:pt idx="1602">
                  <c:v>1.5701021245792771E-3</c:v>
                </c:pt>
                <c:pt idx="1603">
                  <c:v>1.54048188692588E-3</c:v>
                </c:pt>
                <c:pt idx="1604">
                  <c:v>1.5277378582795431E-3</c:v>
                </c:pt>
                <c:pt idx="1605">
                  <c:v>1.5000097835062968E-3</c:v>
                </c:pt>
                <c:pt idx="1606">
                  <c:v>1.4915789317686702E-3</c:v>
                </c:pt>
                <c:pt idx="1607">
                  <c:v>1.4873826893850024E-3</c:v>
                </c:pt>
                <c:pt idx="1608">
                  <c:v>1.4601029598152052E-3</c:v>
                </c:pt>
                <c:pt idx="1609">
                  <c:v>1.4561172950538321E-3</c:v>
                </c:pt>
                <c:pt idx="1610">
                  <c:v>1.4490299608965135E-3</c:v>
                </c:pt>
                <c:pt idx="1611">
                  <c:v>1.4459434587018422E-3</c:v>
                </c:pt>
                <c:pt idx="1612">
                  <c:v>1.4420599055479861E-3</c:v>
                </c:pt>
                <c:pt idx="1613">
                  <c:v>1.4129223715026839E-3</c:v>
                </c:pt>
                <c:pt idx="1614">
                  <c:v>1.4101080123912085E-3</c:v>
                </c:pt>
                <c:pt idx="1615">
                  <c:v>1.4073107934502599E-3</c:v>
                </c:pt>
                <c:pt idx="1616">
                  <c:v>1.4002687894207621E-3</c:v>
                </c:pt>
                <c:pt idx="1617">
                  <c:v>1.3759861635228086E-3</c:v>
                </c:pt>
                <c:pt idx="1618">
                  <c:v>1.3700828168388816E-3</c:v>
                </c:pt>
                <c:pt idx="1619">
                  <c:v>1.3700828168388816E-3</c:v>
                </c:pt>
                <c:pt idx="1620">
                  <c:v>1.3642848322007665E-3</c:v>
                </c:pt>
                <c:pt idx="1621">
                  <c:v>1.361036338270224E-3</c:v>
                </c:pt>
                <c:pt idx="1622">
                  <c:v>1.3375221482126106E-3</c:v>
                </c:pt>
                <c:pt idx="1623">
                  <c:v>1.3321930146636583E-3</c:v>
                </c:pt>
                <c:pt idx="1624">
                  <c:v>1.3321930146636583E-3</c:v>
                </c:pt>
                <c:pt idx="1625">
                  <c:v>1.326859391235507E-3</c:v>
                </c:pt>
                <c:pt idx="1626">
                  <c:v>1.3238531211576955E-3</c:v>
                </c:pt>
                <c:pt idx="1627">
                  <c:v>1.3004238649748376E-3</c:v>
                </c:pt>
                <c:pt idx="1628">
                  <c:v>1.2975602223321129E-3</c:v>
                </c:pt>
                <c:pt idx="1629">
                  <c:v>1.2954881039028063E-3</c:v>
                </c:pt>
                <c:pt idx="1630">
                  <c:v>1.2934693679492962E-3</c:v>
                </c:pt>
                <c:pt idx="1631">
                  <c:v>1.2693007144997668E-3</c:v>
                </c:pt>
                <c:pt idx="1632">
                  <c:v>1.2666809231326878E-3</c:v>
                </c:pt>
                <c:pt idx="1633">
                  <c:v>1.2641029261176277E-3</c:v>
                </c:pt>
                <c:pt idx="1634">
                  <c:v>1.2615691709718291E-3</c:v>
                </c:pt>
                <c:pt idx="1635">
                  <c:v>1.2590708648330653E-3</c:v>
                </c:pt>
                <c:pt idx="1636">
                  <c:v>1.2573107243613712E-3</c:v>
                </c:pt>
                <c:pt idx="1637">
                  <c:v>1.2375512521261428E-3</c:v>
                </c:pt>
                <c:pt idx="1638">
                  <c:v>1.2351142414003813E-3</c:v>
                </c:pt>
                <c:pt idx="1639">
                  <c:v>1.2327254281384638E-3</c:v>
                </c:pt>
                <c:pt idx="1640">
                  <c:v>1.2303536938124665E-3</c:v>
                </c:pt>
                <c:pt idx="1641">
                  <c:v>1.2257043149415047E-3</c:v>
                </c:pt>
                <c:pt idx="1642">
                  <c:v>1.204354150446809E-3</c:v>
                </c:pt>
                <c:pt idx="1643">
                  <c:v>1.2020974334006648E-3</c:v>
                </c:pt>
                <c:pt idx="1644">
                  <c:v>1.2005470242157127E-3</c:v>
                </c:pt>
                <c:pt idx="1645">
                  <c:v>1.1990206053768048E-3</c:v>
                </c:pt>
                <c:pt idx="1646">
                  <c:v>1.1968269720486152E-3</c:v>
                </c:pt>
                <c:pt idx="1647">
                  <c:v>1.1757957413166137E-3</c:v>
                </c:pt>
                <c:pt idx="1648">
                  <c:v>1.1736829821550403E-3</c:v>
                </c:pt>
                <c:pt idx="1649">
                  <c:v>1.1715792297583621E-3</c:v>
                </c:pt>
                <c:pt idx="1650">
                  <c:v>1.1701881973390669E-3</c:v>
                </c:pt>
                <c:pt idx="1651">
                  <c:v>1.1687923105221107E-3</c:v>
                </c:pt>
                <c:pt idx="1652">
                  <c:v>1.1667210961881045E-3</c:v>
                </c:pt>
                <c:pt idx="1653">
                  <c:v>1.1463136752371511E-3</c:v>
                </c:pt>
                <c:pt idx="1654">
                  <c:v>1.1443701554600971E-3</c:v>
                </c:pt>
                <c:pt idx="1655">
                  <c:v>1.14117996299204E-3</c:v>
                </c:pt>
                <c:pt idx="1656">
                  <c:v>1.14117996299204E-3</c:v>
                </c:pt>
                <c:pt idx="1657">
                  <c:v>1.1399154364002725E-3</c:v>
                </c:pt>
                <c:pt idx="1658">
                  <c:v>1.1209075392148531E-3</c:v>
                </c:pt>
                <c:pt idx="1659">
                  <c:v>1.1172388194381642E-3</c:v>
                </c:pt>
                <c:pt idx="1660">
                  <c:v>1.116058964875445E-3</c:v>
                </c:pt>
                <c:pt idx="1661">
                  <c:v>1.116058964875445E-3</c:v>
                </c:pt>
                <c:pt idx="1662">
                  <c:v>1.1149238711034464E-3</c:v>
                </c:pt>
                <c:pt idx="1663">
                  <c:v>1.113153114806482E-3</c:v>
                </c:pt>
                <c:pt idx="1664">
                  <c:v>1.0927436326138682E-3</c:v>
                </c:pt>
                <c:pt idx="1665">
                  <c:v>1.0911128435550465E-3</c:v>
                </c:pt>
                <c:pt idx="1666">
                  <c:v>1.0894938811446613E-3</c:v>
                </c:pt>
                <c:pt idx="1667">
                  <c:v>1.0885769100084147E-3</c:v>
                </c:pt>
                <c:pt idx="1668">
                  <c:v>1.0885769100084147E-3</c:v>
                </c:pt>
                <c:pt idx="1669">
                  <c:v>1.0683150840406267E-3</c:v>
                </c:pt>
                <c:pt idx="1670">
                  <c:v>1.0668133293090397E-3</c:v>
                </c:pt>
                <c:pt idx="1671">
                  <c:v>1.0653355934775498E-3</c:v>
                </c:pt>
                <c:pt idx="1672">
                  <c:v>1.0638880850089025E-3</c:v>
                </c:pt>
                <c:pt idx="1673">
                  <c:v>1.0624337286214089E-3</c:v>
                </c:pt>
                <c:pt idx="1674">
                  <c:v>1.0609838965568855E-3</c:v>
                </c:pt>
                <c:pt idx="1675">
                  <c:v>1.0423700446217171E-3</c:v>
                </c:pt>
                <c:pt idx="1676">
                  <c:v>1.0416231868475029E-3</c:v>
                </c:pt>
                <c:pt idx="1677">
                  <c:v>1.0402764298363938E-3</c:v>
                </c:pt>
                <c:pt idx="1678">
                  <c:v>1.0389627425801628E-3</c:v>
                </c:pt>
                <c:pt idx="1679">
                  <c:v>1.0376263679256999E-3</c:v>
                </c:pt>
                <c:pt idx="1680">
                  <c:v>1.0362969848090224E-3</c:v>
                </c:pt>
                <c:pt idx="1681">
                  <c:v>1.0174816073104771E-3</c:v>
                </c:pt>
                <c:pt idx="1682">
                  <c:v>1.0162267216521598E-3</c:v>
                </c:pt>
                <c:pt idx="1683">
                  <c:v>1.0155899984236976E-3</c:v>
                </c:pt>
                <c:pt idx="1684">
                  <c:v>1.0149946783489319E-3</c:v>
                </c:pt>
                <c:pt idx="1685">
                  <c:v>1.0137652541366358E-3</c:v>
                </c:pt>
                <c:pt idx="1686">
                  <c:v>9.9442837360245529E-4</c:v>
                </c:pt>
                <c:pt idx="1687">
                  <c:v>9.9329224763722085E-4</c:v>
                </c:pt>
                <c:pt idx="1688">
                  <c:v>9.9277442924692282E-4</c:v>
                </c:pt>
                <c:pt idx="1689">
                  <c:v>9.922621065898017E-4</c:v>
                </c:pt>
                <c:pt idx="1690">
                  <c:v>9.9118169171141563E-4</c:v>
                </c:pt>
                <c:pt idx="1691">
                  <c:v>9.9010868705292992E-4</c:v>
                </c:pt>
                <c:pt idx="1692">
                  <c:v>9.7213561928928191E-4</c:v>
                </c:pt>
                <c:pt idx="1693">
                  <c:v>9.711206570632646E-4</c:v>
                </c:pt>
                <c:pt idx="1694">
                  <c:v>9.701413755553971E-4</c:v>
                </c:pt>
                <c:pt idx="1695">
                  <c:v>9.6915482248517899E-4</c:v>
                </c:pt>
                <c:pt idx="1696">
                  <c:v>9.6815693879238548E-4</c:v>
                </c:pt>
                <c:pt idx="1697">
                  <c:v>9.5152018899869752E-4</c:v>
                </c:pt>
                <c:pt idx="1698">
                  <c:v>9.5122982884306574E-4</c:v>
                </c:pt>
                <c:pt idx="1699">
                  <c:v>9.5036216392321577E-4</c:v>
                </c:pt>
                <c:pt idx="1700">
                  <c:v>9.4950707931932502E-4</c:v>
                </c:pt>
                <c:pt idx="1701">
                  <c:v>9.4864651254430933E-4</c:v>
                </c:pt>
                <c:pt idx="1702">
                  <c:v>9.4777519848738168E-4</c:v>
                </c:pt>
                <c:pt idx="1703">
                  <c:v>9.2969586325345897E-4</c:v>
                </c:pt>
                <c:pt idx="1704">
                  <c:v>9.2889717829015752E-4</c:v>
                </c:pt>
                <c:pt idx="1705">
                  <c:v>9.2808495452720741E-4</c:v>
                </c:pt>
                <c:pt idx="1706">
                  <c:v>9.2643296913781376E-4</c:v>
                </c:pt>
                <c:pt idx="1707">
                  <c:v>9.2613108065305331E-4</c:v>
                </c:pt>
                <c:pt idx="1708">
                  <c:v>9.2613108065305331E-4</c:v>
                </c:pt>
                <c:pt idx="1709">
                  <c:v>9.0948465165434714E-4</c:v>
                </c:pt>
                <c:pt idx="1710">
                  <c:v>9.0875052482649959E-4</c:v>
                </c:pt>
                <c:pt idx="1711">
                  <c:v>9.080348155855887E-4</c:v>
                </c:pt>
                <c:pt idx="1712">
                  <c:v>9.0657757033197998E-4</c:v>
                </c:pt>
                <c:pt idx="1713">
                  <c:v>9.0587074743872563E-4</c:v>
                </c:pt>
                <c:pt idx="1714">
                  <c:v>8.8948650772238214E-4</c:v>
                </c:pt>
                <c:pt idx="1715">
                  <c:v>8.8886269165010343E-4</c:v>
                </c:pt>
                <c:pt idx="1716">
                  <c:v>8.8822266434540945E-4</c:v>
                </c:pt>
                <c:pt idx="1717">
                  <c:v>8.8757656437775346E-4</c:v>
                </c:pt>
                <c:pt idx="1718">
                  <c:v>8.8747188917565739E-4</c:v>
                </c:pt>
                <c:pt idx="1719">
                  <c:v>8.8733871515772362E-4</c:v>
                </c:pt>
                <c:pt idx="1720">
                  <c:v>8.718050086417308E-4</c:v>
                </c:pt>
                <c:pt idx="1721">
                  <c:v>8.7122713428910926E-4</c:v>
                </c:pt>
                <c:pt idx="1722">
                  <c:v>8.7066609247050931E-4</c:v>
                </c:pt>
                <c:pt idx="1723">
                  <c:v>8.7011005544071908E-4</c:v>
                </c:pt>
                <c:pt idx="1724">
                  <c:v>8.6953450203109967E-4</c:v>
                </c:pt>
                <c:pt idx="1725">
                  <c:v>8.5328176828275881E-4</c:v>
                </c:pt>
                <c:pt idx="1726">
                  <c:v>8.5279229835428811E-4</c:v>
                </c:pt>
                <c:pt idx="1727">
                  <c:v>8.5229573434617565E-4</c:v>
                </c:pt>
                <c:pt idx="1728">
                  <c:v>8.5183235063489196E-4</c:v>
                </c:pt>
                <c:pt idx="1729">
                  <c:v>8.5137374158314439E-4</c:v>
                </c:pt>
                <c:pt idx="1730">
                  <c:v>8.5048341737074329E-4</c:v>
                </c:pt>
                <c:pt idx="1731">
                  <c:v>8.3573255816040749E-4</c:v>
                </c:pt>
                <c:pt idx="1732">
                  <c:v>8.3573255816040749E-4</c:v>
                </c:pt>
                <c:pt idx="1733">
                  <c:v>8.3573255816040749E-4</c:v>
                </c:pt>
                <c:pt idx="1734">
                  <c:v>8.3533768469153721E-4</c:v>
                </c:pt>
                <c:pt idx="1735">
                  <c:v>8.3494342815950209E-4</c:v>
                </c:pt>
                <c:pt idx="1736">
                  <c:v>8.3453538096231981E-4</c:v>
                </c:pt>
                <c:pt idx="1737">
                  <c:v>8.199729630411661E-4</c:v>
                </c:pt>
                <c:pt idx="1738">
                  <c:v>8.1916534828099232E-4</c:v>
                </c:pt>
                <c:pt idx="1739">
                  <c:v>8.1876771707353453E-4</c:v>
                </c:pt>
                <c:pt idx="1740">
                  <c:v>8.1850350535918055E-4</c:v>
                </c:pt>
                <c:pt idx="1741">
                  <c:v>8.1850350535918055E-4</c:v>
                </c:pt>
                <c:pt idx="1742">
                  <c:v>8.1850350535918033E-4</c:v>
                </c:pt>
                <c:pt idx="1743">
                  <c:v>8.0558971780861832E-4</c:v>
                </c:pt>
                <c:pt idx="1744">
                  <c:v>8.0527810033071204E-4</c:v>
                </c:pt>
                <c:pt idx="1745">
                  <c:v>8.0494178719788011E-4</c:v>
                </c:pt>
                <c:pt idx="1746">
                  <c:v>8.0458773416321639E-4</c:v>
                </c:pt>
                <c:pt idx="1747">
                  <c:v>8.0425616316150876E-4</c:v>
                </c:pt>
                <c:pt idx="1748">
                  <c:v>7.9457552524773989E-4</c:v>
                </c:pt>
                <c:pt idx="1749">
                  <c:v>7.9429964447776699E-4</c:v>
                </c:pt>
                <c:pt idx="1750">
                  <c:v>7.9400998987828408E-4</c:v>
                </c:pt>
                <c:pt idx="1751">
                  <c:v>7.8764589370026701E-4</c:v>
                </c:pt>
                <c:pt idx="1752">
                  <c:v>7.8764589370026701E-4</c:v>
                </c:pt>
                <c:pt idx="1753">
                  <c:v>7.8736671147857599E-4</c:v>
                </c:pt>
                <c:pt idx="1754">
                  <c:v>7.8709041999514397E-4</c:v>
                </c:pt>
                <c:pt idx="1755">
                  <c:v>7.8184085105756753E-4</c:v>
                </c:pt>
                <c:pt idx="1756">
                  <c:v>7.8160629261439171E-4</c:v>
                </c:pt>
                <c:pt idx="1757">
                  <c:v>7.7822745877562094E-4</c:v>
                </c:pt>
                <c:pt idx="1758">
                  <c:v>7.7822745877562094E-4</c:v>
                </c:pt>
                <c:pt idx="1759">
                  <c:v>7.7822745877562094E-4</c:v>
                </c:pt>
                <c:pt idx="1760">
                  <c:v>7.7545574421730126E-4</c:v>
                </c:pt>
                <c:pt idx="1761">
                  <c:v>7.7522870959924719E-4</c:v>
                </c:pt>
                <c:pt idx="1762">
                  <c:v>7.7249054890866995E-4</c:v>
                </c:pt>
                <c:pt idx="1763">
                  <c:v>7.7228503140848979E-4</c:v>
                </c:pt>
                <c:pt idx="1764">
                  <c:v>7.7063238561182138E-4</c:v>
                </c:pt>
                <c:pt idx="1765">
                  <c:v>7.689525093264837E-4</c:v>
                </c:pt>
                <c:pt idx="1766">
                  <c:v>7.6892222373590199E-4</c:v>
                </c:pt>
                <c:pt idx="1767">
                  <c:v>7.6747067034101167E-4</c:v>
                </c:pt>
                <c:pt idx="1768">
                  <c:v>7.6683701292363279E-4</c:v>
                </c:pt>
                <c:pt idx="1769">
                  <c:v>7.6664908062546388E-4</c:v>
                </c:pt>
                <c:pt idx="1770">
                  <c:v>7.6537459564432128E-4</c:v>
                </c:pt>
                <c:pt idx="1771">
                  <c:v>7.6426871260126263E-4</c:v>
                </c:pt>
                <c:pt idx="1772">
                  <c:v>7.6319732487596062E-4</c:v>
                </c:pt>
                <c:pt idx="1773">
                  <c:v>7.6298690961617568E-4</c:v>
                </c:pt>
                <c:pt idx="1774">
                  <c:v>7.6242789463562858E-4</c:v>
                </c:pt>
                <c:pt idx="1775">
                  <c:v>7.6181125458750607E-4</c:v>
                </c:pt>
                <c:pt idx="1776">
                  <c:v>7.6073960738036787E-4</c:v>
                </c:pt>
                <c:pt idx="1777">
                  <c:v>7.6052763123602026E-4</c:v>
                </c:pt>
                <c:pt idx="1778">
                  <c:v>7.594164217602211E-4</c:v>
                </c:pt>
                <c:pt idx="1779">
                  <c:v>7.5835556516528398E-4</c:v>
                </c:pt>
                <c:pt idx="1780">
                  <c:v>7.5818057184285585E-4</c:v>
                </c:pt>
                <c:pt idx="1781">
                  <c:v>7.5729337435702815E-4</c:v>
                </c:pt>
                <c:pt idx="1782">
                  <c:v>7.5713990176504641E-4</c:v>
                </c:pt>
                <c:pt idx="1783">
                  <c:v>7.5664615273168465E-4</c:v>
                </c:pt>
                <c:pt idx="1784">
                  <c:v>7.5615823768669784E-4</c:v>
                </c:pt>
                <c:pt idx="1785">
                  <c:v>7.5519295859930227E-4</c:v>
                </c:pt>
                <c:pt idx="1786">
                  <c:v>7.5503297996905099E-4</c:v>
                </c:pt>
                <c:pt idx="1787">
                  <c:v>7.5437352958762345E-4</c:v>
                </c:pt>
                <c:pt idx="1788">
                  <c:v>7.5437352958762345E-4</c:v>
                </c:pt>
                <c:pt idx="1789">
                  <c:v>7.5411765373782863E-4</c:v>
                </c:pt>
                <c:pt idx="1790">
                  <c:v>7.5411765373782863E-4</c:v>
                </c:pt>
                <c:pt idx="1791">
                  <c:v>7.5358599693750887E-4</c:v>
                </c:pt>
                <c:pt idx="1792">
                  <c:v>7.5303992622074468E-4</c:v>
                </c:pt>
                <c:pt idx="1793">
                  <c:v>7.523171575641069E-4</c:v>
                </c:pt>
                <c:pt idx="1794">
                  <c:v>7.518309051055054E-4</c:v>
                </c:pt>
                <c:pt idx="1795">
                  <c:v>7.5168730638649236E-4</c:v>
                </c:pt>
                <c:pt idx="1796">
                  <c:v>7.5122729776867249E-4</c:v>
                </c:pt>
                <c:pt idx="1797">
                  <c:v>7.5122729776867249E-4</c:v>
                </c:pt>
                <c:pt idx="1798">
                  <c:v>7.5072380733739617E-4</c:v>
                </c:pt>
                <c:pt idx="1799">
                  <c:v>7.5020919729798811E-4</c:v>
                </c:pt>
                <c:pt idx="1800">
                  <c:v>7.50181282172009E-4</c:v>
                </c:pt>
                <c:pt idx="1801">
                  <c:v>7.5017988416579062E-4</c:v>
                </c:pt>
                <c:pt idx="1802">
                  <c:v>7.4969019388704012E-4</c:v>
                </c:pt>
                <c:pt idx="1803">
                  <c:v>7.4967117934867755E-4</c:v>
                </c:pt>
                <c:pt idx="1804">
                  <c:v>7.4967117934867755E-4</c:v>
                </c:pt>
                <c:pt idx="1805">
                  <c:v>7.4966832764348764E-4</c:v>
                </c:pt>
                <c:pt idx="1806">
                  <c:v>7.4951256256656747E-4</c:v>
                </c:pt>
                <c:pt idx="1807">
                  <c:v>7.4899139099237179E-4</c:v>
                </c:pt>
                <c:pt idx="1808">
                  <c:v>7.4898810650684102E-4</c:v>
                </c:pt>
                <c:pt idx="1809">
                  <c:v>7.4849149010680518E-4</c:v>
                </c:pt>
                <c:pt idx="1810">
                  <c:v>7.4797899104727913E-4</c:v>
                </c:pt>
                <c:pt idx="1811">
                  <c:v>7.4796724829663173E-4</c:v>
                </c:pt>
                <c:pt idx="1812">
                  <c:v>7.4749972856013778E-4</c:v>
                </c:pt>
                <c:pt idx="1813">
                  <c:v>7.4702624537317114E-4</c:v>
                </c:pt>
                <c:pt idx="1814">
                  <c:v>7.4702624537317114E-4</c:v>
                </c:pt>
                <c:pt idx="1815">
                  <c:v>7.4702624537317114E-4</c:v>
                </c:pt>
                <c:pt idx="1816">
                  <c:v>7.4637327821536138E-4</c:v>
                </c:pt>
                <c:pt idx="1817">
                  <c:v>7.459349667549985E-4</c:v>
                </c:pt>
                <c:pt idx="1818">
                  <c:v>7.459349667549985E-4</c:v>
                </c:pt>
                <c:pt idx="1819">
                  <c:v>7.4591081047579381E-4</c:v>
                </c:pt>
                <c:pt idx="1820">
                  <c:v>7.4540362719732853E-4</c:v>
                </c:pt>
                <c:pt idx="1821">
                  <c:v>7.4528006658534636E-4</c:v>
                </c:pt>
                <c:pt idx="1822">
                  <c:v>7.4485847776040745E-4</c:v>
                </c:pt>
                <c:pt idx="1823">
                  <c:v>7.4483442873940833E-4</c:v>
                </c:pt>
                <c:pt idx="1824">
                  <c:v>7.4431524089448508E-4</c:v>
                </c:pt>
                <c:pt idx="1825">
                  <c:v>7.4425500025615738E-4</c:v>
                </c:pt>
                <c:pt idx="1826">
                  <c:v>7.4380892233243969E-4</c:v>
                </c:pt>
                <c:pt idx="1827">
                  <c:v>7.4380892233243969E-4</c:v>
                </c:pt>
                <c:pt idx="1828">
                  <c:v>7.4380892233243969E-4</c:v>
                </c:pt>
                <c:pt idx="1829">
                  <c:v>7.4330850724646427E-4</c:v>
                </c:pt>
                <c:pt idx="1830">
                  <c:v>7.4327627651006502E-4</c:v>
                </c:pt>
                <c:pt idx="1831">
                  <c:v>7.4327627651006502E-4</c:v>
                </c:pt>
                <c:pt idx="1832">
                  <c:v>7.4327627651006502E-4</c:v>
                </c:pt>
                <c:pt idx="1833">
                  <c:v>7.4327627651006502E-4</c:v>
                </c:pt>
                <c:pt idx="1834">
                  <c:v>7.4316582019846248E-4</c:v>
                </c:pt>
                <c:pt idx="1835">
                  <c:v>7.4302908769316228E-4</c:v>
                </c:pt>
                <c:pt idx="1836">
                  <c:v>7.4247788250420487E-4</c:v>
                </c:pt>
                <c:pt idx="1837">
                  <c:v>7.4240175619610872E-4</c:v>
                </c:pt>
                <c:pt idx="1838">
                  <c:v>7.4234681004762583E-4</c:v>
                </c:pt>
                <c:pt idx="1839">
                  <c:v>7.4181468347259887E-4</c:v>
                </c:pt>
                <c:pt idx="1840">
                  <c:v>7.4124595018372594E-4</c:v>
                </c:pt>
                <c:pt idx="1841">
                  <c:v>7.4118238748639655E-4</c:v>
                </c:pt>
                <c:pt idx="1842">
                  <c:v>7.4111590534355206E-4</c:v>
                </c:pt>
                <c:pt idx="1843">
                  <c:v>7.4105475048178435E-4</c:v>
                </c:pt>
                <c:pt idx="1844">
                  <c:v>7.4102028929978584E-4</c:v>
                </c:pt>
                <c:pt idx="1845">
                  <c:v>7.4049210982167328E-4</c:v>
                </c:pt>
                <c:pt idx="1846">
                  <c:v>7.4027395103800297E-4</c:v>
                </c:pt>
                <c:pt idx="1847">
                  <c:v>7.4027395103800297E-4</c:v>
                </c:pt>
                <c:pt idx="1848">
                  <c:v>7.4027395103800297E-4</c:v>
                </c:pt>
                <c:pt idx="1849">
                  <c:v>7.4024714992118146E-4</c:v>
                </c:pt>
                <c:pt idx="1850">
                  <c:v>7.398048773833997E-4</c:v>
                </c:pt>
                <c:pt idx="1851">
                  <c:v>7.398048773833997E-4</c:v>
                </c:pt>
                <c:pt idx="1852">
                  <c:v>7.3936992123873203E-4</c:v>
                </c:pt>
                <c:pt idx="1853">
                  <c:v>7.3935267928562339E-4</c:v>
                </c:pt>
                <c:pt idx="1854">
                  <c:v>7.3912297574506834E-4</c:v>
                </c:pt>
                <c:pt idx="1855">
                  <c:v>7.3912297574506834E-4</c:v>
                </c:pt>
                <c:pt idx="1856">
                  <c:v>7.376864348280196E-4</c:v>
                </c:pt>
                <c:pt idx="1857">
                  <c:v>7.3717900061799537E-4</c:v>
                </c:pt>
                <c:pt idx="1858">
                  <c:v>7.3717266739558196E-4</c:v>
                </c:pt>
                <c:pt idx="1859">
                  <c:v>7.3715491024519493E-4</c:v>
                </c:pt>
                <c:pt idx="1860">
                  <c:v>7.3715491024519493E-4</c:v>
                </c:pt>
                <c:pt idx="1861">
                  <c:v>7.3715491024519493E-4</c:v>
                </c:pt>
                <c:pt idx="1862">
                  <c:v>7.3664503445772418E-4</c:v>
                </c:pt>
                <c:pt idx="1863">
                  <c:v>7.3611872273153956E-4</c:v>
                </c:pt>
                <c:pt idx="1864">
                  <c:v>7.3607809380390717E-4</c:v>
                </c:pt>
                <c:pt idx="1865">
                  <c:v>7.3588152498376639E-4</c:v>
                </c:pt>
                <c:pt idx="1866">
                  <c:v>7.3579665325826469E-4</c:v>
                </c:pt>
                <c:pt idx="1867">
                  <c:v>7.3573512485212544E-4</c:v>
                </c:pt>
                <c:pt idx="1868">
                  <c:v>7.3553020324160754E-4</c:v>
                </c:pt>
                <c:pt idx="1869">
                  <c:v>7.3553020324160754E-4</c:v>
                </c:pt>
                <c:pt idx="1870">
                  <c:v>7.3553020324160754E-4</c:v>
                </c:pt>
                <c:pt idx="1871">
                  <c:v>7.3553020324160754E-4</c:v>
                </c:pt>
                <c:pt idx="1872">
                  <c:v>7.3553020324160754E-4</c:v>
                </c:pt>
                <c:pt idx="1873">
                  <c:v>7.3501781644391207E-4</c:v>
                </c:pt>
                <c:pt idx="1874">
                  <c:v>7.3487605987826335E-4</c:v>
                </c:pt>
                <c:pt idx="1875">
                  <c:v>7.3437641919549528E-4</c:v>
                </c:pt>
                <c:pt idx="1876">
                  <c:v>7.3433414610644206E-4</c:v>
                </c:pt>
                <c:pt idx="1877">
                  <c:v>7.3433414610644206E-4</c:v>
                </c:pt>
                <c:pt idx="1878">
                  <c:v>7.3433414610644206E-4</c:v>
                </c:pt>
                <c:pt idx="1879">
                  <c:v>7.3385892764520522E-4</c:v>
                </c:pt>
                <c:pt idx="1880">
                  <c:v>7.3373726517467241E-4</c:v>
                </c:pt>
                <c:pt idx="1881">
                  <c:v>7.334120179558779E-4</c:v>
                </c:pt>
                <c:pt idx="1882">
                  <c:v>7.334120179558779E-4</c:v>
                </c:pt>
                <c:pt idx="1883">
                  <c:v>7.334120179558779E-4</c:v>
                </c:pt>
                <c:pt idx="1884">
                  <c:v>7.334120179558779E-4</c:v>
                </c:pt>
                <c:pt idx="1885">
                  <c:v>7.3303898227190735E-4</c:v>
                </c:pt>
                <c:pt idx="1886">
                  <c:v>7.3274294600729386E-4</c:v>
                </c:pt>
                <c:pt idx="1887">
                  <c:v>7.3274294600729386E-4</c:v>
                </c:pt>
                <c:pt idx="1888">
                  <c:v>7.3274294600729386E-4</c:v>
                </c:pt>
                <c:pt idx="1889">
                  <c:v>7.3274294600729386E-4</c:v>
                </c:pt>
                <c:pt idx="1890">
                  <c:v>7.3229740628998421E-4</c:v>
                </c:pt>
                <c:pt idx="1891">
                  <c:v>7.3205493949383602E-4</c:v>
                </c:pt>
                <c:pt idx="1892">
                  <c:v>7.3205493949383602E-4</c:v>
                </c:pt>
                <c:pt idx="1893">
                  <c:v>7.3205493949383602E-4</c:v>
                </c:pt>
                <c:pt idx="1894">
                  <c:v>7.3205493949383602E-4</c:v>
                </c:pt>
                <c:pt idx="1895">
                  <c:v>7.3205493949383602E-4</c:v>
                </c:pt>
                <c:pt idx="1896">
                  <c:v>7.3205493949383602E-4</c:v>
                </c:pt>
                <c:pt idx="1897">
                  <c:v>7.3205493949383602E-4</c:v>
                </c:pt>
                <c:pt idx="1898">
                  <c:v>7.3205493949383602E-4</c:v>
                </c:pt>
                <c:pt idx="1899">
                  <c:v>7.3205493949383602E-4</c:v>
                </c:pt>
                <c:pt idx="1900">
                  <c:v>7.3205493949383602E-4</c:v>
                </c:pt>
                <c:pt idx="1901">
                  <c:v>7.3205493949383602E-4</c:v>
                </c:pt>
                <c:pt idx="1902">
                  <c:v>7.3205493949383602E-4</c:v>
                </c:pt>
                <c:pt idx="1903">
                  <c:v>7.3205493949383602E-4</c:v>
                </c:pt>
                <c:pt idx="1904">
                  <c:v>7.3205493949383602E-4</c:v>
                </c:pt>
                <c:pt idx="1905">
                  <c:v>7.3205493949383602E-4</c:v>
                </c:pt>
                <c:pt idx="1906">
                  <c:v>7.3162703210624973E-4</c:v>
                </c:pt>
                <c:pt idx="1907">
                  <c:v>7.3053538953780136E-4</c:v>
                </c:pt>
                <c:pt idx="1908">
                  <c:v>7.3034203565192253E-4</c:v>
                </c:pt>
                <c:pt idx="1909">
                  <c:v>7.3034203565192253E-4</c:v>
                </c:pt>
                <c:pt idx="1910">
                  <c:v>7.3034203565192253E-4</c:v>
                </c:pt>
                <c:pt idx="1911">
                  <c:v>7.3007440742803027E-4</c:v>
                </c:pt>
                <c:pt idx="1912">
                  <c:v>7.3003832438381421E-4</c:v>
                </c:pt>
                <c:pt idx="1913">
                  <c:v>7.2976117278195681E-4</c:v>
                </c:pt>
                <c:pt idx="1914">
                  <c:v>7.2976117278195681E-4</c:v>
                </c:pt>
                <c:pt idx="1915">
                  <c:v>7.2976117278195681E-4</c:v>
                </c:pt>
                <c:pt idx="1916">
                  <c:v>7.2976117278195681E-4</c:v>
                </c:pt>
                <c:pt idx="1917">
                  <c:v>7.2972924938318059E-4</c:v>
                </c:pt>
                <c:pt idx="1918">
                  <c:v>7.2969813238519935E-4</c:v>
                </c:pt>
                <c:pt idx="1919">
                  <c:v>7.2921604315511173E-4</c:v>
                </c:pt>
                <c:pt idx="1920">
                  <c:v>7.2883707726590795E-4</c:v>
                </c:pt>
                <c:pt idx="1921">
                  <c:v>7.2883707726590795E-4</c:v>
                </c:pt>
                <c:pt idx="1922">
                  <c:v>7.2883707726590795E-4</c:v>
                </c:pt>
                <c:pt idx="1923">
                  <c:v>7.2883707726590795E-4</c:v>
                </c:pt>
                <c:pt idx="1924">
                  <c:v>7.2883707726590795E-4</c:v>
                </c:pt>
                <c:pt idx="1925">
                  <c:v>7.2853892804246323E-4</c:v>
                </c:pt>
                <c:pt idx="1926">
                  <c:v>7.2853892804246323E-4</c:v>
                </c:pt>
                <c:pt idx="1927">
                  <c:v>7.2853892804246323E-4</c:v>
                </c:pt>
                <c:pt idx="1928">
                  <c:v>7.2853892804246323E-4</c:v>
                </c:pt>
                <c:pt idx="1929">
                  <c:v>7.2853892804246323E-4</c:v>
                </c:pt>
                <c:pt idx="1930">
                  <c:v>7.2821606799206126E-4</c:v>
                </c:pt>
                <c:pt idx="1931">
                  <c:v>7.2821606799206126E-4</c:v>
                </c:pt>
                <c:pt idx="1932">
                  <c:v>7.2778717335443945E-4</c:v>
                </c:pt>
                <c:pt idx="1933">
                  <c:v>7.2754496474956962E-4</c:v>
                </c:pt>
                <c:pt idx="1934">
                  <c:v>7.2754496474956962E-4</c:v>
                </c:pt>
                <c:pt idx="1935">
                  <c:v>7.2720424166237312E-4</c:v>
                </c:pt>
                <c:pt idx="1936">
                  <c:v>7.2720424166237312E-4</c:v>
                </c:pt>
                <c:pt idx="1937">
                  <c:v>7.2690868619969891E-4</c:v>
                </c:pt>
                <c:pt idx="1938">
                  <c:v>7.2690868619969891E-4</c:v>
                </c:pt>
                <c:pt idx="1939">
                  <c:v>7.265079678106523E-4</c:v>
                </c:pt>
                <c:pt idx="1940">
                  <c:v>7.2644506056116875E-4</c:v>
                </c:pt>
                <c:pt idx="1941">
                  <c:v>7.2619306393374445E-4</c:v>
                </c:pt>
                <c:pt idx="1942">
                  <c:v>7.2619306393374445E-4</c:v>
                </c:pt>
                <c:pt idx="1943">
                  <c:v>7.2619306393374445E-4</c:v>
                </c:pt>
                <c:pt idx="1944">
                  <c:v>7.2619306393374445E-4</c:v>
                </c:pt>
                <c:pt idx="1945">
                  <c:v>7.2576865314255632E-4</c:v>
                </c:pt>
                <c:pt idx="1946">
                  <c:v>7.2544512779761355E-4</c:v>
                </c:pt>
                <c:pt idx="1947">
                  <c:v>7.2544512779761355E-4</c:v>
                </c:pt>
                <c:pt idx="1948">
                  <c:v>7.2544512779761355E-4</c:v>
                </c:pt>
                <c:pt idx="1949">
                  <c:v>7.2461690265661588E-4</c:v>
                </c:pt>
                <c:pt idx="1950">
                  <c:v>7.2461690265661588E-4</c:v>
                </c:pt>
                <c:pt idx="1951">
                  <c:v>7.2422419069046546E-4</c:v>
                </c:pt>
                <c:pt idx="1952">
                  <c:v>7.2386323705325923E-4</c:v>
                </c:pt>
                <c:pt idx="1953">
                  <c:v>7.2386323705325923E-4</c:v>
                </c:pt>
                <c:pt idx="1954">
                  <c:v>7.2386323705325923E-4</c:v>
                </c:pt>
                <c:pt idx="1955">
                  <c:v>7.2386323705325923E-4</c:v>
                </c:pt>
                <c:pt idx="1956">
                  <c:v>7.2383515892017057E-4</c:v>
                </c:pt>
                <c:pt idx="1957">
                  <c:v>7.2380961991312372E-4</c:v>
                </c:pt>
                <c:pt idx="1958">
                  <c:v>7.2380961991312372E-4</c:v>
                </c:pt>
                <c:pt idx="1959">
                  <c:v>7.2380961991312372E-4</c:v>
                </c:pt>
                <c:pt idx="1960">
                  <c:v>7.2380961991312372E-4</c:v>
                </c:pt>
                <c:pt idx="1961">
                  <c:v>7.2380961991312372E-4</c:v>
                </c:pt>
                <c:pt idx="1962">
                  <c:v>7.2380961991312372E-4</c:v>
                </c:pt>
                <c:pt idx="1963">
                  <c:v>7.2336580387368258E-4</c:v>
                </c:pt>
                <c:pt idx="1964">
                  <c:v>7.2328661799564312E-4</c:v>
                </c:pt>
                <c:pt idx="1965">
                  <c:v>7.2291692098172685E-4</c:v>
                </c:pt>
                <c:pt idx="1966">
                  <c:v>7.2291692098172685E-4</c:v>
                </c:pt>
                <c:pt idx="1967">
                  <c:v>7.2291692098172685E-4</c:v>
                </c:pt>
                <c:pt idx="1968">
                  <c:v>7.2291692098172685E-4</c:v>
                </c:pt>
                <c:pt idx="1969">
                  <c:v>7.2291692098172685E-4</c:v>
                </c:pt>
                <c:pt idx="1970">
                  <c:v>7.2247276572174734E-4</c:v>
                </c:pt>
                <c:pt idx="1971">
                  <c:v>7.2202034086199952E-4</c:v>
                </c:pt>
                <c:pt idx="1972">
                  <c:v>7.2155132583030205E-4</c:v>
                </c:pt>
                <c:pt idx="1973">
                  <c:v>7.2116519175424102E-4</c:v>
                </c:pt>
                <c:pt idx="1974">
                  <c:v>7.2116519175424102E-4</c:v>
                </c:pt>
                <c:pt idx="1975">
                  <c:v>7.2116519175424102E-4</c:v>
                </c:pt>
                <c:pt idx="1976">
                  <c:v>7.2116519175424102E-4</c:v>
                </c:pt>
                <c:pt idx="1977">
                  <c:v>7.2116519175424102E-4</c:v>
                </c:pt>
                <c:pt idx="1978">
                  <c:v>7.2116519175424102E-4</c:v>
                </c:pt>
                <c:pt idx="1979">
                  <c:v>7.2116519175424102E-4</c:v>
                </c:pt>
                <c:pt idx="1980">
                  <c:v>7.2116519175424102E-4</c:v>
                </c:pt>
                <c:pt idx="1981">
                  <c:v>7.2077416156648608E-4</c:v>
                </c:pt>
                <c:pt idx="1982">
                  <c:v>7.2052412874944118E-4</c:v>
                </c:pt>
                <c:pt idx="1983">
                  <c:v>7.2052412874944118E-4</c:v>
                </c:pt>
                <c:pt idx="1984">
                  <c:v>7.2052412874944118E-4</c:v>
                </c:pt>
                <c:pt idx="1985">
                  <c:v>7.2052412874944118E-4</c:v>
                </c:pt>
                <c:pt idx="1986">
                  <c:v>7.2052412874944118E-4</c:v>
                </c:pt>
                <c:pt idx="1987">
                  <c:v>7.2014216732535724E-4</c:v>
                </c:pt>
                <c:pt idx="1988">
                  <c:v>7.2011709501382151E-4</c:v>
                </c:pt>
                <c:pt idx="1989">
                  <c:v>7.2006241785261117E-4</c:v>
                </c:pt>
                <c:pt idx="1990">
                  <c:v>7.2006241785261117E-4</c:v>
                </c:pt>
                <c:pt idx="1991">
                  <c:v>7.2006241785261117E-4</c:v>
                </c:pt>
                <c:pt idx="1992">
                  <c:v>7.2006241785261117E-4</c:v>
                </c:pt>
                <c:pt idx="1993">
                  <c:v>7.2006241785261117E-4</c:v>
                </c:pt>
                <c:pt idx="1994">
                  <c:v>7.1973879747714632E-4</c:v>
                </c:pt>
                <c:pt idx="1995">
                  <c:v>7.1894258917240452E-4</c:v>
                </c:pt>
                <c:pt idx="1996">
                  <c:v>7.1885925671732337E-4</c:v>
                </c:pt>
                <c:pt idx="1997">
                  <c:v>7.1885925671732337E-4</c:v>
                </c:pt>
                <c:pt idx="1998">
                  <c:v>7.1885925671732337E-4</c:v>
                </c:pt>
                <c:pt idx="1999">
                  <c:v>7.1853187623366625E-4</c:v>
                </c:pt>
                <c:pt idx="2000">
                  <c:v>7.185311398160588E-4</c:v>
                </c:pt>
                <c:pt idx="2001">
                  <c:v>7.1844239882621122E-4</c:v>
                </c:pt>
                <c:pt idx="2002">
                  <c:v>7.1844239882621122E-4</c:v>
                </c:pt>
                <c:pt idx="2003">
                  <c:v>7.1844239882621122E-4</c:v>
                </c:pt>
                <c:pt idx="2004">
                  <c:v>7.177735376045234E-4</c:v>
                </c:pt>
                <c:pt idx="2005">
                  <c:v>7.177735376045234E-4</c:v>
                </c:pt>
                <c:pt idx="2006">
                  <c:v>7.1757852389255094E-4</c:v>
                </c:pt>
                <c:pt idx="2007">
                  <c:v>7.1757852389255094E-4</c:v>
                </c:pt>
                <c:pt idx="2008">
                  <c:v>7.1757852389255094E-4</c:v>
                </c:pt>
                <c:pt idx="2009">
                  <c:v>7.1757852389255094E-4</c:v>
                </c:pt>
                <c:pt idx="2010">
                  <c:v>7.1757852389255094E-4</c:v>
                </c:pt>
                <c:pt idx="2011">
                  <c:v>7.1757852389255094E-4</c:v>
                </c:pt>
                <c:pt idx="2012">
                  <c:v>7.1757852389255094E-4</c:v>
                </c:pt>
                <c:pt idx="2013">
                  <c:v>7.1757852389255094E-4</c:v>
                </c:pt>
                <c:pt idx="2014">
                  <c:v>7.1682198647283688E-4</c:v>
                </c:pt>
                <c:pt idx="2015">
                  <c:v>7.1679398617547968E-4</c:v>
                </c:pt>
                <c:pt idx="2016">
                  <c:v>7.1679398617547968E-4</c:v>
                </c:pt>
                <c:pt idx="2017">
                  <c:v>7.1679398617547968E-4</c:v>
                </c:pt>
                <c:pt idx="2018">
                  <c:v>7.1679398617547968E-4</c:v>
                </c:pt>
                <c:pt idx="2019">
                  <c:v>7.1679398617547968E-4</c:v>
                </c:pt>
                <c:pt idx="2020">
                  <c:v>7.1679398617547968E-4</c:v>
                </c:pt>
                <c:pt idx="2021">
                  <c:v>7.1679398617547968E-4</c:v>
                </c:pt>
                <c:pt idx="2022">
                  <c:v>7.1612343790801198E-4</c:v>
                </c:pt>
                <c:pt idx="2023">
                  <c:v>7.1586350842131889E-4</c:v>
                </c:pt>
                <c:pt idx="2024">
                  <c:v>7.1586350842131889E-4</c:v>
                </c:pt>
                <c:pt idx="2025">
                  <c:v>7.1586350842131889E-4</c:v>
                </c:pt>
                <c:pt idx="2026">
                  <c:v>7.1586350842131889E-4</c:v>
                </c:pt>
                <c:pt idx="2027">
                  <c:v>7.1549613425101583E-4</c:v>
                </c:pt>
                <c:pt idx="2028">
                  <c:v>7.1510651244060142E-4</c:v>
                </c:pt>
                <c:pt idx="2029">
                  <c:v>7.149750931265146E-4</c:v>
                </c:pt>
                <c:pt idx="2030">
                  <c:v>7.149750931265146E-4</c:v>
                </c:pt>
                <c:pt idx="2031">
                  <c:v>7.149750931265146E-4</c:v>
                </c:pt>
                <c:pt idx="2032">
                  <c:v>7.149750931265146E-4</c:v>
                </c:pt>
                <c:pt idx="2033">
                  <c:v>7.149750931265146E-4</c:v>
                </c:pt>
                <c:pt idx="2034">
                  <c:v>7.149750931265146E-4</c:v>
                </c:pt>
                <c:pt idx="2035">
                  <c:v>7.149750931265146E-4</c:v>
                </c:pt>
                <c:pt idx="2036">
                  <c:v>7.149750931265146E-4</c:v>
                </c:pt>
                <c:pt idx="2037">
                  <c:v>7.149750931265146E-4</c:v>
                </c:pt>
                <c:pt idx="2038">
                  <c:v>7.149750931265146E-4</c:v>
                </c:pt>
                <c:pt idx="2039">
                  <c:v>7.1474954006797622E-4</c:v>
                </c:pt>
                <c:pt idx="2040">
                  <c:v>7.1474954006797622E-4</c:v>
                </c:pt>
                <c:pt idx="2041">
                  <c:v>7.1421967678444445E-4</c:v>
                </c:pt>
                <c:pt idx="2042">
                  <c:v>7.1421967678444445E-4</c:v>
                </c:pt>
                <c:pt idx="2043">
                  <c:v>7.1421967678444445E-4</c:v>
                </c:pt>
                <c:pt idx="2044">
                  <c:v>7.1421967678444445E-4</c:v>
                </c:pt>
                <c:pt idx="2045">
                  <c:v>7.1421967678444445E-4</c:v>
                </c:pt>
                <c:pt idx="2046">
                  <c:v>7.1421967678444445E-4</c:v>
                </c:pt>
                <c:pt idx="2047">
                  <c:v>7.1421967678444445E-4</c:v>
                </c:pt>
                <c:pt idx="2048">
                  <c:v>7.1421967678444445E-4</c:v>
                </c:pt>
                <c:pt idx="2049">
                  <c:v>7.1387262988048842E-4</c:v>
                </c:pt>
                <c:pt idx="2050">
                  <c:v>7.1327179189376868E-4</c:v>
                </c:pt>
                <c:pt idx="2051">
                  <c:v>7.1327179189376868E-4</c:v>
                </c:pt>
                <c:pt idx="2052">
                  <c:v>7.1314876127204273E-4</c:v>
                </c:pt>
                <c:pt idx="2053">
                  <c:v>7.1314876127204273E-4</c:v>
                </c:pt>
                <c:pt idx="2054">
                  <c:v>7.1266482720810909E-4</c:v>
                </c:pt>
                <c:pt idx="2055">
                  <c:v>7.1266482720810909E-4</c:v>
                </c:pt>
                <c:pt idx="2056">
                  <c:v>7.1266482720810909E-4</c:v>
                </c:pt>
                <c:pt idx="2057">
                  <c:v>7.1266482720810909E-4</c:v>
                </c:pt>
                <c:pt idx="2058">
                  <c:v>7.1266482720810909E-4</c:v>
                </c:pt>
                <c:pt idx="2059">
                  <c:v>7.1266482720810909E-4</c:v>
                </c:pt>
                <c:pt idx="2060">
                  <c:v>7.1266482720810909E-4</c:v>
                </c:pt>
                <c:pt idx="2061">
                  <c:v>7.1226672827007839E-4</c:v>
                </c:pt>
                <c:pt idx="2062">
                  <c:v>7.1176879617298376E-4</c:v>
                </c:pt>
                <c:pt idx="2063">
                  <c:v>7.1176879617298376E-4</c:v>
                </c:pt>
                <c:pt idx="2064">
                  <c:v>7.1176879617298376E-4</c:v>
                </c:pt>
                <c:pt idx="2065">
                  <c:v>7.1176879617298376E-4</c:v>
                </c:pt>
                <c:pt idx="2066">
                  <c:v>7.1176879617298376E-4</c:v>
                </c:pt>
                <c:pt idx="2067">
                  <c:v>7.1176879617298376E-4</c:v>
                </c:pt>
                <c:pt idx="2068">
                  <c:v>7.1176879617298376E-4</c:v>
                </c:pt>
                <c:pt idx="2069">
                  <c:v>7.1176879617298376E-4</c:v>
                </c:pt>
                <c:pt idx="2070">
                  <c:v>7.1176879617298376E-4</c:v>
                </c:pt>
                <c:pt idx="2071">
                  <c:v>7.115056876449737E-4</c:v>
                </c:pt>
                <c:pt idx="2072">
                  <c:v>7.115056876449737E-4</c:v>
                </c:pt>
                <c:pt idx="2073">
                  <c:v>7.115056876449737E-4</c:v>
                </c:pt>
                <c:pt idx="2074">
                  <c:v>7.115056876449737E-4</c:v>
                </c:pt>
                <c:pt idx="2075">
                  <c:v>7.1113455364754251E-4</c:v>
                </c:pt>
                <c:pt idx="2076">
                  <c:v>7.1050768714559388E-4</c:v>
                </c:pt>
                <c:pt idx="2077">
                  <c:v>7.1050768714559388E-4</c:v>
                </c:pt>
                <c:pt idx="2078">
                  <c:v>7.1046356415095451E-4</c:v>
                </c:pt>
                <c:pt idx="2079">
                  <c:v>7.1046356415095451E-4</c:v>
                </c:pt>
                <c:pt idx="2080">
                  <c:v>7.1041089237052369E-4</c:v>
                </c:pt>
                <c:pt idx="2081">
                  <c:v>7.1041089237052369E-4</c:v>
                </c:pt>
                <c:pt idx="2082">
                  <c:v>7.1041089237052369E-4</c:v>
                </c:pt>
                <c:pt idx="2083">
                  <c:v>7.1041089237052369E-4</c:v>
                </c:pt>
                <c:pt idx="2084">
                  <c:v>7.1041089237052369E-4</c:v>
                </c:pt>
                <c:pt idx="2085">
                  <c:v>7.1041089237052369E-4</c:v>
                </c:pt>
                <c:pt idx="2086">
                  <c:v>7.1041089237052369E-4</c:v>
                </c:pt>
                <c:pt idx="2087">
                  <c:v>7.1001955898665676E-4</c:v>
                </c:pt>
                <c:pt idx="2088">
                  <c:v>7.0961670580667552E-4</c:v>
                </c:pt>
                <c:pt idx="2089">
                  <c:v>7.0944103877266661E-4</c:v>
                </c:pt>
                <c:pt idx="2090">
                  <c:v>7.0944103877266661E-4</c:v>
                </c:pt>
                <c:pt idx="2091">
                  <c:v>7.0944103877266661E-4</c:v>
                </c:pt>
                <c:pt idx="2092">
                  <c:v>7.0944103877266661E-4</c:v>
                </c:pt>
                <c:pt idx="2093">
                  <c:v>7.0944103877266661E-4</c:v>
                </c:pt>
                <c:pt idx="2094">
                  <c:v>7.0944103877266661E-4</c:v>
                </c:pt>
                <c:pt idx="2095">
                  <c:v>7.0944103877266661E-4</c:v>
                </c:pt>
                <c:pt idx="2096">
                  <c:v>7.0944103877266661E-4</c:v>
                </c:pt>
                <c:pt idx="2097">
                  <c:v>7.0845531041652113E-4</c:v>
                </c:pt>
                <c:pt idx="2098">
                  <c:v>7.0845531041652113E-4</c:v>
                </c:pt>
                <c:pt idx="2099">
                  <c:v>7.0845531041652113E-4</c:v>
                </c:pt>
                <c:pt idx="2100">
                  <c:v>7.0845531041652113E-4</c:v>
                </c:pt>
                <c:pt idx="2101">
                  <c:v>7.0845531041652113E-4</c:v>
                </c:pt>
                <c:pt idx="2102">
                  <c:v>7.0845531041652113E-4</c:v>
                </c:pt>
                <c:pt idx="2103">
                  <c:v>7.0806979112800531E-4</c:v>
                </c:pt>
                <c:pt idx="2104">
                  <c:v>7.0775394831989558E-4</c:v>
                </c:pt>
                <c:pt idx="2105">
                  <c:v>7.0775394831989558E-4</c:v>
                </c:pt>
                <c:pt idx="2106">
                  <c:v>7.0744105950988959E-4</c:v>
                </c:pt>
                <c:pt idx="2107">
                  <c:v>7.0721104069351422E-4</c:v>
                </c:pt>
                <c:pt idx="2108">
                  <c:v>7.0721104069351422E-4</c:v>
                </c:pt>
                <c:pt idx="2109">
                  <c:v>7.0721104069351422E-4</c:v>
                </c:pt>
                <c:pt idx="2110">
                  <c:v>7.0721104069351422E-4</c:v>
                </c:pt>
                <c:pt idx="2111">
                  <c:v>7.0721104069351422E-4</c:v>
                </c:pt>
                <c:pt idx="2112">
                  <c:v>7.0647225574044811E-4</c:v>
                </c:pt>
                <c:pt idx="2113">
                  <c:v>7.0647225574044811E-4</c:v>
                </c:pt>
                <c:pt idx="2114">
                  <c:v>7.0607973540829717E-4</c:v>
                </c:pt>
                <c:pt idx="2115">
                  <c:v>7.0607425703569492E-4</c:v>
                </c:pt>
                <c:pt idx="2116">
                  <c:v>7.0575950233623124E-4</c:v>
                </c:pt>
                <c:pt idx="2117">
                  <c:v>7.0575950233623124E-4</c:v>
                </c:pt>
                <c:pt idx="2118">
                  <c:v>7.0575950233623124E-4</c:v>
                </c:pt>
                <c:pt idx="2119">
                  <c:v>7.0575950233623124E-4</c:v>
                </c:pt>
                <c:pt idx="2120">
                  <c:v>7.0575950233623124E-4</c:v>
                </c:pt>
                <c:pt idx="2121">
                  <c:v>7.0575950233623124E-4</c:v>
                </c:pt>
                <c:pt idx="2122">
                  <c:v>7.0575950233623124E-4</c:v>
                </c:pt>
                <c:pt idx="2123">
                  <c:v>7.0491642830935205E-4</c:v>
                </c:pt>
                <c:pt idx="2124">
                  <c:v>7.0436770623191671E-4</c:v>
                </c:pt>
                <c:pt idx="2125">
                  <c:v>7.0436770623191671E-4</c:v>
                </c:pt>
                <c:pt idx="2126">
                  <c:v>7.0436770623191671E-4</c:v>
                </c:pt>
                <c:pt idx="2127">
                  <c:v>7.0436770623191671E-4</c:v>
                </c:pt>
                <c:pt idx="2128">
                  <c:v>7.0436770623191671E-4</c:v>
                </c:pt>
                <c:pt idx="2129">
                  <c:v>7.0436770623191671E-4</c:v>
                </c:pt>
                <c:pt idx="2130">
                  <c:v>7.0436770623191671E-4</c:v>
                </c:pt>
                <c:pt idx="2131">
                  <c:v>7.0436770623191671E-4</c:v>
                </c:pt>
                <c:pt idx="2132">
                  <c:v>7.0436770623191671E-4</c:v>
                </c:pt>
                <c:pt idx="2133">
                  <c:v>7.0436770623191671E-4</c:v>
                </c:pt>
                <c:pt idx="2134">
                  <c:v>7.0436770623191671E-4</c:v>
                </c:pt>
                <c:pt idx="2135">
                  <c:v>7.0436770623191671E-4</c:v>
                </c:pt>
                <c:pt idx="2136">
                  <c:v>7.0436770623191671E-4</c:v>
                </c:pt>
                <c:pt idx="2137">
                  <c:v>7.0436770623191671E-4</c:v>
                </c:pt>
                <c:pt idx="2138">
                  <c:v>7.0394992454499183E-4</c:v>
                </c:pt>
                <c:pt idx="2139">
                  <c:v>7.0308582745951377E-4</c:v>
                </c:pt>
                <c:pt idx="2140">
                  <c:v>7.0300728073335373E-4</c:v>
                </c:pt>
                <c:pt idx="2141">
                  <c:v>7.0300728073335373E-4</c:v>
                </c:pt>
                <c:pt idx="2142">
                  <c:v>7.0300728073335373E-4</c:v>
                </c:pt>
                <c:pt idx="2143">
                  <c:v>7.0300728073335373E-4</c:v>
                </c:pt>
                <c:pt idx="2144">
                  <c:v>7.026218801494717E-4</c:v>
                </c:pt>
                <c:pt idx="2145">
                  <c:v>7.0233167805594336E-4</c:v>
                </c:pt>
                <c:pt idx="2146">
                  <c:v>7.0233167805594336E-4</c:v>
                </c:pt>
                <c:pt idx="2147">
                  <c:v>7.0233167805594336E-4</c:v>
                </c:pt>
                <c:pt idx="2148">
                  <c:v>7.0233167805594336E-4</c:v>
                </c:pt>
                <c:pt idx="2149">
                  <c:v>7.0157843581916831E-4</c:v>
                </c:pt>
                <c:pt idx="2150">
                  <c:v>7.0157843581916831E-4</c:v>
                </c:pt>
                <c:pt idx="2151">
                  <c:v>7.0157843581916831E-4</c:v>
                </c:pt>
                <c:pt idx="2152">
                  <c:v>7.0157843581916831E-4</c:v>
                </c:pt>
                <c:pt idx="2153">
                  <c:v>7.0157843581916831E-4</c:v>
                </c:pt>
                <c:pt idx="2154">
                  <c:v>7.0157843581916831E-4</c:v>
                </c:pt>
                <c:pt idx="2155">
                  <c:v>7.0127630094839861E-4</c:v>
                </c:pt>
                <c:pt idx="2156">
                  <c:v>7.0127630094839861E-4</c:v>
                </c:pt>
                <c:pt idx="2157">
                  <c:v>7.0020075383596023E-4</c:v>
                </c:pt>
                <c:pt idx="2158">
                  <c:v>7.0020075383596023E-4</c:v>
                </c:pt>
                <c:pt idx="2159">
                  <c:v>7.0020075383596023E-4</c:v>
                </c:pt>
                <c:pt idx="2160">
                  <c:v>7.0020075383596023E-4</c:v>
                </c:pt>
                <c:pt idx="2161">
                  <c:v>7.0020075383596023E-4</c:v>
                </c:pt>
                <c:pt idx="2162">
                  <c:v>7.0019865609173126E-4</c:v>
                </c:pt>
                <c:pt idx="2163">
                  <c:v>7.0010827102183384E-4</c:v>
                </c:pt>
                <c:pt idx="2164">
                  <c:v>7.0003305592216151E-4</c:v>
                </c:pt>
                <c:pt idx="2165">
                  <c:v>6.9998307418878592E-4</c:v>
                </c:pt>
                <c:pt idx="2166">
                  <c:v>6.999401703815045E-4</c:v>
                </c:pt>
                <c:pt idx="2167">
                  <c:v>6.9993089078199968E-4</c:v>
                </c:pt>
                <c:pt idx="2168">
                  <c:v>6.9993089078199968E-4</c:v>
                </c:pt>
                <c:pt idx="2169">
                  <c:v>6.9949346371560111E-4</c:v>
                </c:pt>
                <c:pt idx="2170">
                  <c:v>6.99062023397171E-4</c:v>
                </c:pt>
                <c:pt idx="2171">
                  <c:v>6.99062023397171E-4</c:v>
                </c:pt>
                <c:pt idx="2172">
                  <c:v>6.99062023397171E-4</c:v>
                </c:pt>
                <c:pt idx="2173">
                  <c:v>6.99062023397171E-4</c:v>
                </c:pt>
                <c:pt idx="2174">
                  <c:v>6.99062023397171E-4</c:v>
                </c:pt>
                <c:pt idx="2175">
                  <c:v>6.9905085216675296E-4</c:v>
                </c:pt>
                <c:pt idx="2176">
                  <c:v>6.9902219863182127E-4</c:v>
                </c:pt>
                <c:pt idx="2177">
                  <c:v>6.9901937520077491E-4</c:v>
                </c:pt>
                <c:pt idx="2178">
                  <c:v>6.9898015936446822E-4</c:v>
                </c:pt>
                <c:pt idx="2179">
                  <c:v>6.989660691045414E-4</c:v>
                </c:pt>
                <c:pt idx="2180">
                  <c:v>6.9892261347104798E-4</c:v>
                </c:pt>
                <c:pt idx="2181">
                  <c:v>6.9846286988639703E-4</c:v>
                </c:pt>
                <c:pt idx="2182">
                  <c:v>6.9803456633728419E-4</c:v>
                </c:pt>
                <c:pt idx="2183">
                  <c:v>6.9803456633728419E-4</c:v>
                </c:pt>
                <c:pt idx="2184">
                  <c:v>6.9803456633728419E-4</c:v>
                </c:pt>
                <c:pt idx="2185">
                  <c:v>6.9803456633728419E-4</c:v>
                </c:pt>
                <c:pt idx="2186">
                  <c:v>6.9795493456263006E-4</c:v>
                </c:pt>
                <c:pt idx="2187">
                  <c:v>6.9746925276709516E-4</c:v>
                </c:pt>
                <c:pt idx="2188">
                  <c:v>6.9710776828639596E-4</c:v>
                </c:pt>
                <c:pt idx="2189">
                  <c:v>6.9710776828639596E-4</c:v>
                </c:pt>
                <c:pt idx="2190">
                  <c:v>6.9710776828639596E-4</c:v>
                </c:pt>
                <c:pt idx="2191">
                  <c:v>6.9710776828639596E-4</c:v>
                </c:pt>
                <c:pt idx="2192">
                  <c:v>6.9710776828639596E-4</c:v>
                </c:pt>
                <c:pt idx="2193">
                  <c:v>6.9710776828639596E-4</c:v>
                </c:pt>
                <c:pt idx="2194">
                  <c:v>6.9710776828639596E-4</c:v>
                </c:pt>
                <c:pt idx="2195">
                  <c:v>6.9669451349546293E-4</c:v>
                </c:pt>
                <c:pt idx="2196">
                  <c:v>6.9646716096255945E-4</c:v>
                </c:pt>
                <c:pt idx="2197">
                  <c:v>6.9646716096255945E-4</c:v>
                </c:pt>
                <c:pt idx="2198">
                  <c:v>6.9646716096255945E-4</c:v>
                </c:pt>
                <c:pt idx="2199">
                  <c:v>6.9646716096255945E-4</c:v>
                </c:pt>
                <c:pt idx="2200">
                  <c:v>6.9646716096255945E-4</c:v>
                </c:pt>
                <c:pt idx="2201">
                  <c:v>6.9646716096255945E-4</c:v>
                </c:pt>
                <c:pt idx="2202">
                  <c:v>6.9646716096255945E-4</c:v>
                </c:pt>
                <c:pt idx="2203">
                  <c:v>6.9646716096255945E-4</c:v>
                </c:pt>
                <c:pt idx="2204">
                  <c:v>6.9608382362696883E-4</c:v>
                </c:pt>
                <c:pt idx="2205">
                  <c:v>6.9608382362696883E-4</c:v>
                </c:pt>
                <c:pt idx="2206">
                  <c:v>6.9567987748510188E-4</c:v>
                </c:pt>
                <c:pt idx="2207">
                  <c:v>6.9485004837279156E-4</c:v>
                </c:pt>
                <c:pt idx="2208">
                  <c:v>6.9482938396735389E-4</c:v>
                </c:pt>
                <c:pt idx="2209">
                  <c:v>6.9478884164740173E-4</c:v>
                </c:pt>
                <c:pt idx="2210">
                  <c:v>6.9478884164740173E-4</c:v>
                </c:pt>
                <c:pt idx="2211">
                  <c:v>6.9478884164740173E-4</c:v>
                </c:pt>
                <c:pt idx="2212">
                  <c:v>6.9478884164740173E-4</c:v>
                </c:pt>
                <c:pt idx="2213">
                  <c:v>6.9478884164740173E-4</c:v>
                </c:pt>
                <c:pt idx="2214">
                  <c:v>6.9434153491890627E-4</c:v>
                </c:pt>
                <c:pt idx="2215">
                  <c:v>6.9427539964790163E-4</c:v>
                </c:pt>
                <c:pt idx="2216">
                  <c:v>6.9419058664950666E-4</c:v>
                </c:pt>
                <c:pt idx="2217">
                  <c:v>6.9412913851135292E-4</c:v>
                </c:pt>
                <c:pt idx="2218">
                  <c:v>6.9409482410289977E-4</c:v>
                </c:pt>
                <c:pt idx="2219">
                  <c:v>6.9400919962773566E-4</c:v>
                </c:pt>
                <c:pt idx="2220">
                  <c:v>6.9400389331964851E-4</c:v>
                </c:pt>
                <c:pt idx="2221">
                  <c:v>6.9400389331964851E-4</c:v>
                </c:pt>
                <c:pt idx="2222">
                  <c:v>6.9400389331964851E-4</c:v>
                </c:pt>
                <c:pt idx="2223">
                  <c:v>6.9400389331964851E-4</c:v>
                </c:pt>
                <c:pt idx="2224">
                  <c:v>6.9400389331964851E-4</c:v>
                </c:pt>
                <c:pt idx="2225">
                  <c:v>6.9400389331964851E-4</c:v>
                </c:pt>
                <c:pt idx="2226">
                  <c:v>6.9400389331964851E-4</c:v>
                </c:pt>
                <c:pt idx="2227">
                  <c:v>6.933753281251581E-4</c:v>
                </c:pt>
                <c:pt idx="2228">
                  <c:v>6.933753281251581E-4</c:v>
                </c:pt>
                <c:pt idx="2229">
                  <c:v>6.9316263719900839E-4</c:v>
                </c:pt>
                <c:pt idx="2230">
                  <c:v>6.9316263719900839E-4</c:v>
                </c:pt>
                <c:pt idx="2231">
                  <c:v>6.9289201494076701E-4</c:v>
                </c:pt>
                <c:pt idx="2232">
                  <c:v>6.9289201494076701E-4</c:v>
                </c:pt>
                <c:pt idx="2233">
                  <c:v>6.9249179552066621E-4</c:v>
                </c:pt>
                <c:pt idx="2234">
                  <c:v>6.9228057170157527E-4</c:v>
                </c:pt>
                <c:pt idx="2235">
                  <c:v>6.9228057170157527E-4</c:v>
                </c:pt>
                <c:pt idx="2236">
                  <c:v>6.9228057170157527E-4</c:v>
                </c:pt>
                <c:pt idx="2237">
                  <c:v>6.9228057170157527E-4</c:v>
                </c:pt>
                <c:pt idx="2238">
                  <c:v>6.9228057170157527E-4</c:v>
                </c:pt>
                <c:pt idx="2239">
                  <c:v>6.9228057170157527E-4</c:v>
                </c:pt>
                <c:pt idx="2240">
                  <c:v>6.9228057170157527E-4</c:v>
                </c:pt>
                <c:pt idx="2241">
                  <c:v>6.9228057170157527E-4</c:v>
                </c:pt>
                <c:pt idx="2242">
                  <c:v>6.9146367148922709E-4</c:v>
                </c:pt>
                <c:pt idx="2243">
                  <c:v>6.9146281438108362E-4</c:v>
                </c:pt>
                <c:pt idx="2244">
                  <c:v>6.9146020520335558E-4</c:v>
                </c:pt>
                <c:pt idx="2245">
                  <c:v>6.9143770593808819E-4</c:v>
                </c:pt>
                <c:pt idx="2246">
                  <c:v>6.9141089430404818E-4</c:v>
                </c:pt>
                <c:pt idx="2247">
                  <c:v>6.9136940217109336E-4</c:v>
                </c:pt>
                <c:pt idx="2248">
                  <c:v>6.9136593401670501E-4</c:v>
                </c:pt>
                <c:pt idx="2249">
                  <c:v>6.9071127280022706E-4</c:v>
                </c:pt>
                <c:pt idx="2250">
                  <c:v>6.9071127280022706E-4</c:v>
                </c:pt>
                <c:pt idx="2251">
                  <c:v>6.9071127280022706E-4</c:v>
                </c:pt>
                <c:pt idx="2252">
                  <c:v>6.9071127280022706E-4</c:v>
                </c:pt>
                <c:pt idx="2253">
                  <c:v>6.9071127280022706E-4</c:v>
                </c:pt>
                <c:pt idx="2254">
                  <c:v>6.9026604683641293E-4</c:v>
                </c:pt>
                <c:pt idx="2255">
                  <c:v>6.8990525917606872E-4</c:v>
                </c:pt>
                <c:pt idx="2256">
                  <c:v>6.8990525917606872E-4</c:v>
                </c:pt>
                <c:pt idx="2257">
                  <c:v>6.8990525917606872E-4</c:v>
                </c:pt>
                <c:pt idx="2258">
                  <c:v>6.8990525917606872E-4</c:v>
                </c:pt>
                <c:pt idx="2259">
                  <c:v>6.8990525917606872E-4</c:v>
                </c:pt>
                <c:pt idx="2260">
                  <c:v>6.8990525917606872E-4</c:v>
                </c:pt>
                <c:pt idx="2261">
                  <c:v>6.8990525917606872E-4</c:v>
                </c:pt>
                <c:pt idx="2262">
                  <c:v>6.8988906790520648E-4</c:v>
                </c:pt>
                <c:pt idx="2263">
                  <c:v>6.8987832577110692E-4</c:v>
                </c:pt>
                <c:pt idx="2264">
                  <c:v>6.8873716021752667E-4</c:v>
                </c:pt>
                <c:pt idx="2265">
                  <c:v>6.8873716021752667E-4</c:v>
                </c:pt>
                <c:pt idx="2266">
                  <c:v>6.8873716021752667E-4</c:v>
                </c:pt>
                <c:pt idx="2267">
                  <c:v>6.8873716021752667E-4</c:v>
                </c:pt>
                <c:pt idx="2268">
                  <c:v>6.8873716021752667E-4</c:v>
                </c:pt>
                <c:pt idx="2269">
                  <c:v>6.8873716021752667E-4</c:v>
                </c:pt>
                <c:pt idx="2270">
                  <c:v>6.8873716021752667E-4</c:v>
                </c:pt>
                <c:pt idx="2271">
                  <c:v>6.8873716021752667E-4</c:v>
                </c:pt>
                <c:pt idx="2272">
                  <c:v>6.8866678815224474E-4</c:v>
                </c:pt>
                <c:pt idx="2273">
                  <c:v>6.8859695089229175E-4</c:v>
                </c:pt>
                <c:pt idx="2274">
                  <c:v>6.8850778432250374E-4</c:v>
                </c:pt>
                <c:pt idx="2275">
                  <c:v>6.8761905195906042E-4</c:v>
                </c:pt>
                <c:pt idx="2276">
                  <c:v>6.8757710454415445E-4</c:v>
                </c:pt>
                <c:pt idx="2277">
                  <c:v>6.8750970655125684E-4</c:v>
                </c:pt>
                <c:pt idx="2278">
                  <c:v>6.8750970655125684E-4</c:v>
                </c:pt>
                <c:pt idx="2279">
                  <c:v>6.8750970655125684E-4</c:v>
                </c:pt>
                <c:pt idx="2280">
                  <c:v>6.8750970655125684E-4</c:v>
                </c:pt>
                <c:pt idx="2281">
                  <c:v>6.8750970655125684E-4</c:v>
                </c:pt>
                <c:pt idx="2282">
                  <c:v>6.868999896027263E-4</c:v>
                </c:pt>
                <c:pt idx="2283">
                  <c:v>6.868999896027263E-4</c:v>
                </c:pt>
                <c:pt idx="2284">
                  <c:v>6.868999896027263E-4</c:v>
                </c:pt>
                <c:pt idx="2285">
                  <c:v>6.868999896027263E-4</c:v>
                </c:pt>
                <c:pt idx="2286">
                  <c:v>6.868999896027263E-4</c:v>
                </c:pt>
                <c:pt idx="2287">
                  <c:v>6.8689715612611627E-4</c:v>
                </c:pt>
                <c:pt idx="2288">
                  <c:v>6.8687007282396476E-4</c:v>
                </c:pt>
                <c:pt idx="2289">
                  <c:v>6.8683391041168861E-4</c:v>
                </c:pt>
                <c:pt idx="2290">
                  <c:v>6.867783873309261E-4</c:v>
                </c:pt>
                <c:pt idx="2291">
                  <c:v>6.8589205276837486E-4</c:v>
                </c:pt>
                <c:pt idx="2292">
                  <c:v>6.8588443768551543E-4</c:v>
                </c:pt>
                <c:pt idx="2293">
                  <c:v>6.85825136908204E-4</c:v>
                </c:pt>
                <c:pt idx="2294">
                  <c:v>6.8533785867551356E-4</c:v>
                </c:pt>
                <c:pt idx="2295">
                  <c:v>6.8532651104208548E-4</c:v>
                </c:pt>
                <c:pt idx="2296">
                  <c:v>6.8527757327094751E-4</c:v>
                </c:pt>
                <c:pt idx="2297">
                  <c:v>6.8527757327094751E-4</c:v>
                </c:pt>
                <c:pt idx="2298">
                  <c:v>6.8527757327094751E-4</c:v>
                </c:pt>
                <c:pt idx="2299">
                  <c:v>6.8527757327094751E-4</c:v>
                </c:pt>
                <c:pt idx="2300">
                  <c:v>6.8515082974700519E-4</c:v>
                </c:pt>
                <c:pt idx="2301">
                  <c:v>6.8513954501212134E-4</c:v>
                </c:pt>
                <c:pt idx="2302">
                  <c:v>6.8501507056913341E-4</c:v>
                </c:pt>
                <c:pt idx="2303">
                  <c:v>6.8489320110193708E-4</c:v>
                </c:pt>
                <c:pt idx="2304">
                  <c:v>6.8478373230767815E-4</c:v>
                </c:pt>
                <c:pt idx="2305">
                  <c:v>6.8468931025164592E-4</c:v>
                </c:pt>
                <c:pt idx="2306">
                  <c:v>6.8462106950112225E-4</c:v>
                </c:pt>
                <c:pt idx="2307">
                  <c:v>6.8454481070492088E-4</c:v>
                </c:pt>
                <c:pt idx="2308">
                  <c:v>6.8449103922198727E-4</c:v>
                </c:pt>
                <c:pt idx="2309">
                  <c:v>6.8443573180073996E-4</c:v>
                </c:pt>
                <c:pt idx="2310">
                  <c:v>6.8437767160085014E-4</c:v>
                </c:pt>
                <c:pt idx="2311">
                  <c:v>6.8432747680067022E-4</c:v>
                </c:pt>
                <c:pt idx="2312">
                  <c:v>6.8412453085185622E-4</c:v>
                </c:pt>
                <c:pt idx="2313">
                  <c:v>6.8412453085185622E-4</c:v>
                </c:pt>
                <c:pt idx="2314">
                  <c:v>6.8412453085185622E-4</c:v>
                </c:pt>
                <c:pt idx="2315">
                  <c:v>6.8412453085185622E-4</c:v>
                </c:pt>
                <c:pt idx="2316">
                  <c:v>6.8412453085185622E-4</c:v>
                </c:pt>
                <c:pt idx="2317">
                  <c:v>6.8412453085185622E-4</c:v>
                </c:pt>
                <c:pt idx="2318">
                  <c:v>6.8412453085185622E-4</c:v>
                </c:pt>
                <c:pt idx="2319">
                  <c:v>6.8365590428984019E-4</c:v>
                </c:pt>
                <c:pt idx="2320">
                  <c:v>6.8315923951367866E-4</c:v>
                </c:pt>
                <c:pt idx="2321">
                  <c:v>6.8311849229208505E-4</c:v>
                </c:pt>
                <c:pt idx="2322">
                  <c:v>6.830853127125974E-4</c:v>
                </c:pt>
                <c:pt idx="2323">
                  <c:v>6.830853127125974E-4</c:v>
                </c:pt>
                <c:pt idx="2324">
                  <c:v>6.830853127125974E-4</c:v>
                </c:pt>
                <c:pt idx="2325">
                  <c:v>6.830853127125974E-4</c:v>
                </c:pt>
                <c:pt idx="2326">
                  <c:v>6.830853127125974E-4</c:v>
                </c:pt>
                <c:pt idx="2327">
                  <c:v>6.822568805106517E-4</c:v>
                </c:pt>
                <c:pt idx="2328">
                  <c:v>6.8224109123841124E-4</c:v>
                </c:pt>
                <c:pt idx="2329">
                  <c:v>6.8183866729900299E-4</c:v>
                </c:pt>
                <c:pt idx="2330">
                  <c:v>6.8183866729900299E-4</c:v>
                </c:pt>
                <c:pt idx="2331">
                  <c:v>6.814056322009364E-4</c:v>
                </c:pt>
                <c:pt idx="2332">
                  <c:v>6.8138093585346643E-4</c:v>
                </c:pt>
                <c:pt idx="2333">
                  <c:v>6.8133896312346637E-4</c:v>
                </c:pt>
                <c:pt idx="2334">
                  <c:v>6.8132033978208508E-4</c:v>
                </c:pt>
                <c:pt idx="2335">
                  <c:v>6.8130380762716682E-4</c:v>
                </c:pt>
                <c:pt idx="2336">
                  <c:v>6.8114662049161142E-4</c:v>
                </c:pt>
                <c:pt idx="2337">
                  <c:v>6.8114662049161142E-4</c:v>
                </c:pt>
                <c:pt idx="2338">
                  <c:v>6.8114662049161142E-4</c:v>
                </c:pt>
                <c:pt idx="2339">
                  <c:v>6.8114662049161142E-4</c:v>
                </c:pt>
                <c:pt idx="2340">
                  <c:v>6.8114662049161142E-4</c:v>
                </c:pt>
                <c:pt idx="2341">
                  <c:v>6.8114662049161142E-4</c:v>
                </c:pt>
                <c:pt idx="2342">
                  <c:v>6.8112972821939173E-4</c:v>
                </c:pt>
                <c:pt idx="2343">
                  <c:v>6.8068694611324711E-4</c:v>
                </c:pt>
                <c:pt idx="2344">
                  <c:v>6.8025925098135864E-4</c:v>
                </c:pt>
                <c:pt idx="2345">
                  <c:v>6.8025925098135864E-4</c:v>
                </c:pt>
                <c:pt idx="2346">
                  <c:v>6.8025925098135864E-4</c:v>
                </c:pt>
                <c:pt idx="2347">
                  <c:v>6.8025925098135864E-4</c:v>
                </c:pt>
                <c:pt idx="2348">
                  <c:v>6.8025925098135864E-4</c:v>
                </c:pt>
                <c:pt idx="2349">
                  <c:v>6.8025925098135864E-4</c:v>
                </c:pt>
                <c:pt idx="2350">
                  <c:v>6.798091079221845E-4</c:v>
                </c:pt>
                <c:pt idx="2351">
                  <c:v>6.7935492967454315E-4</c:v>
                </c:pt>
                <c:pt idx="2352">
                  <c:v>6.7934682659494749E-4</c:v>
                </c:pt>
                <c:pt idx="2353">
                  <c:v>6.7934682659494749E-4</c:v>
                </c:pt>
                <c:pt idx="2354">
                  <c:v>6.7934682659494749E-4</c:v>
                </c:pt>
                <c:pt idx="2355">
                  <c:v>6.7934682659494749E-4</c:v>
                </c:pt>
                <c:pt idx="2356">
                  <c:v>6.7850958818559679E-4</c:v>
                </c:pt>
                <c:pt idx="2357">
                  <c:v>6.785053320550842E-4</c:v>
                </c:pt>
                <c:pt idx="2358">
                  <c:v>6.7850234743192296E-4</c:v>
                </c:pt>
                <c:pt idx="2359">
                  <c:v>6.7846630440707709E-4</c:v>
                </c:pt>
                <c:pt idx="2360">
                  <c:v>6.7846278555681503E-4</c:v>
                </c:pt>
                <c:pt idx="2361">
                  <c:v>6.7838509270396082E-4</c:v>
                </c:pt>
                <c:pt idx="2362">
                  <c:v>6.7838509270396082E-4</c:v>
                </c:pt>
                <c:pt idx="2363">
                  <c:v>6.7838085588479242E-4</c:v>
                </c:pt>
                <c:pt idx="2364">
                  <c:v>6.7796733518688836E-4</c:v>
                </c:pt>
                <c:pt idx="2365">
                  <c:v>6.7796733518688836E-4</c:v>
                </c:pt>
                <c:pt idx="2366">
                  <c:v>6.7796733518688836E-4</c:v>
                </c:pt>
                <c:pt idx="2367">
                  <c:v>6.7796733518688836E-4</c:v>
                </c:pt>
                <c:pt idx="2368">
                  <c:v>6.779275026727212E-4</c:v>
                </c:pt>
                <c:pt idx="2369">
                  <c:v>6.7743360728818888E-4</c:v>
                </c:pt>
                <c:pt idx="2370">
                  <c:v>6.7732118707477585E-4</c:v>
                </c:pt>
                <c:pt idx="2371">
                  <c:v>6.7721281517986692E-4</c:v>
                </c:pt>
                <c:pt idx="2372">
                  <c:v>6.7712570166425913E-4</c:v>
                </c:pt>
                <c:pt idx="2373">
                  <c:v>6.767742855748718E-4</c:v>
                </c:pt>
                <c:pt idx="2374">
                  <c:v>6.767742855748718E-4</c:v>
                </c:pt>
                <c:pt idx="2375">
                  <c:v>6.767742855748718E-4</c:v>
                </c:pt>
                <c:pt idx="2376">
                  <c:v>6.767742855748718E-4</c:v>
                </c:pt>
                <c:pt idx="2377">
                  <c:v>6.767742855748718E-4</c:v>
                </c:pt>
                <c:pt idx="2378">
                  <c:v>6.7668402049757173E-4</c:v>
                </c:pt>
                <c:pt idx="2379">
                  <c:v>6.7582081582747463E-4</c:v>
                </c:pt>
                <c:pt idx="2380">
                  <c:v>6.7573269319094395E-4</c:v>
                </c:pt>
                <c:pt idx="2381">
                  <c:v>6.7565318542471846E-4</c:v>
                </c:pt>
                <c:pt idx="2382">
                  <c:v>6.7561078682680715E-4</c:v>
                </c:pt>
                <c:pt idx="2383">
                  <c:v>6.7556536613072474E-4</c:v>
                </c:pt>
                <c:pt idx="2384">
                  <c:v>6.7549359792348285E-4</c:v>
                </c:pt>
                <c:pt idx="2385">
                  <c:v>6.7508232386810673E-4</c:v>
                </c:pt>
                <c:pt idx="2386">
                  <c:v>6.7508232386810673E-4</c:v>
                </c:pt>
                <c:pt idx="2387">
                  <c:v>6.7508232386810673E-4</c:v>
                </c:pt>
                <c:pt idx="2388">
                  <c:v>6.7508232386810673E-4</c:v>
                </c:pt>
                <c:pt idx="2389">
                  <c:v>6.7494844246738107E-4</c:v>
                </c:pt>
                <c:pt idx="2390">
                  <c:v>6.7479849256762189E-4</c:v>
                </c:pt>
                <c:pt idx="2391">
                  <c:v>6.7461043801890226E-4</c:v>
                </c:pt>
                <c:pt idx="2392">
                  <c:v>6.7442690882726561E-4</c:v>
                </c:pt>
                <c:pt idx="2393">
                  <c:v>6.7434359244810662E-4</c:v>
                </c:pt>
                <c:pt idx="2394">
                  <c:v>6.7434359244810662E-4</c:v>
                </c:pt>
                <c:pt idx="2395">
                  <c:v>6.7434359244810662E-4</c:v>
                </c:pt>
                <c:pt idx="2396">
                  <c:v>6.7434359244810662E-4</c:v>
                </c:pt>
                <c:pt idx="2397">
                  <c:v>6.7375092002153539E-4</c:v>
                </c:pt>
                <c:pt idx="2398">
                  <c:v>6.7344087321189209E-4</c:v>
                </c:pt>
                <c:pt idx="2399">
                  <c:v>6.7344087321189209E-4</c:v>
                </c:pt>
                <c:pt idx="2400">
                  <c:v>6.7344087321189209E-4</c:v>
                </c:pt>
                <c:pt idx="2401">
                  <c:v>6.7344087321189209E-4</c:v>
                </c:pt>
                <c:pt idx="2402">
                  <c:v>6.7344087321189209E-4</c:v>
                </c:pt>
                <c:pt idx="2403">
                  <c:v>6.7335406630671818E-4</c:v>
                </c:pt>
                <c:pt idx="2404">
                  <c:v>6.728532867170087E-4</c:v>
                </c:pt>
                <c:pt idx="2405">
                  <c:v>6.7248857408929374E-4</c:v>
                </c:pt>
                <c:pt idx="2406">
                  <c:v>6.7241903122575869E-4</c:v>
                </c:pt>
                <c:pt idx="2407">
                  <c:v>6.7233519166212316E-4</c:v>
                </c:pt>
                <c:pt idx="2408">
                  <c:v>6.7225068073211033E-4</c:v>
                </c:pt>
                <c:pt idx="2409">
                  <c:v>6.7216965434335914E-4</c:v>
                </c:pt>
                <c:pt idx="2410">
                  <c:v>6.7166252986560154E-4</c:v>
                </c:pt>
                <c:pt idx="2411">
                  <c:v>6.7113747148638187E-4</c:v>
                </c:pt>
                <c:pt idx="2412">
                  <c:v>6.7103436125739643E-4</c:v>
                </c:pt>
                <c:pt idx="2413">
                  <c:v>6.7092502732070587E-4</c:v>
                </c:pt>
                <c:pt idx="2414">
                  <c:v>6.7078871930501818E-4</c:v>
                </c:pt>
                <c:pt idx="2415">
                  <c:v>6.7063427945069861E-4</c:v>
                </c:pt>
                <c:pt idx="2416">
                  <c:v>6.7044934623299555E-4</c:v>
                </c:pt>
                <c:pt idx="2417">
                  <c:v>6.7028863117876887E-4</c:v>
                </c:pt>
                <c:pt idx="2418">
                  <c:v>6.7028863117876887E-4</c:v>
                </c:pt>
                <c:pt idx="2419">
                  <c:v>6.7016558021249905E-4</c:v>
                </c:pt>
                <c:pt idx="2420">
                  <c:v>6.7003435896475464E-4</c:v>
                </c:pt>
                <c:pt idx="2421">
                  <c:v>6.6933463428791424E-4</c:v>
                </c:pt>
                <c:pt idx="2422">
                  <c:v>6.6933463428791424E-4</c:v>
                </c:pt>
                <c:pt idx="2423">
                  <c:v>6.6933463428791424E-4</c:v>
                </c:pt>
                <c:pt idx="2424">
                  <c:v>6.6933463428791424E-4</c:v>
                </c:pt>
                <c:pt idx="2425">
                  <c:v>6.6933463428791424E-4</c:v>
                </c:pt>
                <c:pt idx="2426">
                  <c:v>6.6933463428791424E-4</c:v>
                </c:pt>
                <c:pt idx="2427">
                  <c:v>6.6854068293764168E-4</c:v>
                </c:pt>
                <c:pt idx="2428">
                  <c:v>6.6854068293764168E-4</c:v>
                </c:pt>
                <c:pt idx="2429">
                  <c:v>6.6854068293764168E-4</c:v>
                </c:pt>
                <c:pt idx="2430">
                  <c:v>6.6854068293764168E-4</c:v>
                </c:pt>
                <c:pt idx="2431">
                  <c:v>6.6841622745477541E-4</c:v>
                </c:pt>
                <c:pt idx="2432">
                  <c:v>6.6829849867229552E-4</c:v>
                </c:pt>
                <c:pt idx="2433">
                  <c:v>6.6829849867229552E-4</c:v>
                </c:pt>
                <c:pt idx="2434">
                  <c:v>6.6817476380444667E-4</c:v>
                </c:pt>
                <c:pt idx="2435">
                  <c:v>6.6768290119891482E-4</c:v>
                </c:pt>
                <c:pt idx="2436">
                  <c:v>6.6768290119891482E-4</c:v>
                </c:pt>
                <c:pt idx="2437">
                  <c:v>6.6768290119891482E-4</c:v>
                </c:pt>
                <c:pt idx="2438">
                  <c:v>6.6768290119891482E-4</c:v>
                </c:pt>
                <c:pt idx="2439">
                  <c:v>6.6759714896556614E-4</c:v>
                </c:pt>
                <c:pt idx="2440">
                  <c:v>6.6759714896556614E-4</c:v>
                </c:pt>
                <c:pt idx="2441">
                  <c:v>6.6750581427549814E-4</c:v>
                </c:pt>
                <c:pt idx="2442">
                  <c:v>6.6659038909521698E-4</c:v>
                </c:pt>
                <c:pt idx="2443">
                  <c:v>6.6644773776995247E-4</c:v>
                </c:pt>
                <c:pt idx="2444">
                  <c:v>6.6627573049059848E-4</c:v>
                </c:pt>
                <c:pt idx="2445">
                  <c:v>6.6606555989963748E-4</c:v>
                </c:pt>
                <c:pt idx="2446">
                  <c:v>6.6588434086445965E-4</c:v>
                </c:pt>
                <c:pt idx="2447">
                  <c:v>6.6588434086445965E-4</c:v>
                </c:pt>
                <c:pt idx="2448">
                  <c:v>6.6588434086445965E-4</c:v>
                </c:pt>
                <c:pt idx="2449">
                  <c:v>6.6533166703379399E-4</c:v>
                </c:pt>
                <c:pt idx="2450">
                  <c:v>6.6512534329189938E-4</c:v>
                </c:pt>
                <c:pt idx="2451">
                  <c:v>6.6493594532730782E-4</c:v>
                </c:pt>
                <c:pt idx="2452">
                  <c:v>6.647721536156508E-4</c:v>
                </c:pt>
                <c:pt idx="2453">
                  <c:v>6.647721536156508E-4</c:v>
                </c:pt>
                <c:pt idx="2454">
                  <c:v>6.6419386248266806E-4</c:v>
                </c:pt>
                <c:pt idx="2455">
                  <c:v>6.6419386248266806E-4</c:v>
                </c:pt>
                <c:pt idx="2456">
                  <c:v>6.6398558502564172E-4</c:v>
                </c:pt>
                <c:pt idx="2457">
                  <c:v>6.6381047560134783E-4</c:v>
                </c:pt>
                <c:pt idx="2458">
                  <c:v>6.6367303474996098E-4</c:v>
                </c:pt>
                <c:pt idx="2459">
                  <c:v>6.6367303474996098E-4</c:v>
                </c:pt>
                <c:pt idx="2460">
                  <c:v>6.6304843495570021E-4</c:v>
                </c:pt>
                <c:pt idx="2461">
                  <c:v>6.6286432030829192E-4</c:v>
                </c:pt>
                <c:pt idx="2462">
                  <c:v>6.6268060142175974E-4</c:v>
                </c:pt>
                <c:pt idx="2463">
                  <c:v>6.6258458996463739E-4</c:v>
                </c:pt>
                <c:pt idx="2464">
                  <c:v>6.6247488706639628E-4</c:v>
                </c:pt>
                <c:pt idx="2465">
                  <c:v>6.6200495767087392E-4</c:v>
                </c:pt>
                <c:pt idx="2466">
                  <c:v>6.6200495767087392E-4</c:v>
                </c:pt>
                <c:pt idx="2467">
                  <c:v>6.6200495767087392E-4</c:v>
                </c:pt>
                <c:pt idx="2468">
                  <c:v>6.6200495767087392E-4</c:v>
                </c:pt>
                <c:pt idx="2469">
                  <c:v>6.6189027168156087E-4</c:v>
                </c:pt>
                <c:pt idx="2470">
                  <c:v>6.6177036367535654E-4</c:v>
                </c:pt>
                <c:pt idx="2471">
                  <c:v>6.6084798406347892E-4</c:v>
                </c:pt>
                <c:pt idx="2472">
                  <c:v>6.606587775374917E-4</c:v>
                </c:pt>
                <c:pt idx="2473">
                  <c:v>6.606587775374917E-4</c:v>
                </c:pt>
                <c:pt idx="2474">
                  <c:v>6.6047874685520056E-4</c:v>
                </c:pt>
                <c:pt idx="2475">
                  <c:v>6.6011410296352643E-4</c:v>
                </c:pt>
                <c:pt idx="2476">
                  <c:v>6.6011410296352643E-4</c:v>
                </c:pt>
                <c:pt idx="2477">
                  <c:v>6.599969397616584E-4</c:v>
                </c:pt>
                <c:pt idx="2478">
                  <c:v>6.5986220899262355E-4</c:v>
                </c:pt>
                <c:pt idx="2479">
                  <c:v>6.5927052754519166E-4</c:v>
                </c:pt>
                <c:pt idx="2480">
                  <c:v>6.5886051457772986E-4</c:v>
                </c:pt>
                <c:pt idx="2481">
                  <c:v>6.5886051457772986E-4</c:v>
                </c:pt>
                <c:pt idx="2482">
                  <c:v>6.5886051457772986E-4</c:v>
                </c:pt>
                <c:pt idx="2483">
                  <c:v>6.5886051457772986E-4</c:v>
                </c:pt>
                <c:pt idx="2484">
                  <c:v>6.5835212982613223E-4</c:v>
                </c:pt>
                <c:pt idx="2485">
                  <c:v>6.5827915517667837E-4</c:v>
                </c:pt>
                <c:pt idx="2486">
                  <c:v>6.5820093504748839E-4</c:v>
                </c:pt>
                <c:pt idx="2487">
                  <c:v>6.5738375610855185E-4</c:v>
                </c:pt>
                <c:pt idx="2488">
                  <c:v>6.5732528945130824E-4</c:v>
                </c:pt>
                <c:pt idx="2489">
                  <c:v>6.5727547131020855E-4</c:v>
                </c:pt>
                <c:pt idx="2490">
                  <c:v>6.5721234711189501E-4</c:v>
                </c:pt>
                <c:pt idx="2491">
                  <c:v>6.5717080763207049E-4</c:v>
                </c:pt>
                <c:pt idx="2492">
                  <c:v>6.5716755831601761E-4</c:v>
                </c:pt>
                <c:pt idx="2493">
                  <c:v>6.5715718214673802E-4</c:v>
                </c:pt>
                <c:pt idx="2494">
                  <c:v>6.5714044079795517E-4</c:v>
                </c:pt>
                <c:pt idx="2495">
                  <c:v>6.571040027209214E-4</c:v>
                </c:pt>
                <c:pt idx="2496">
                  <c:v>6.5632905828983084E-4</c:v>
                </c:pt>
                <c:pt idx="2497">
                  <c:v>6.5628403643825338E-4</c:v>
                </c:pt>
                <c:pt idx="2498">
                  <c:v>6.5624014591455203E-4</c:v>
                </c:pt>
                <c:pt idx="2499">
                  <c:v>6.5575285795225666E-4</c:v>
                </c:pt>
                <c:pt idx="2500">
                  <c:v>6.5530041348276424E-4</c:v>
                </c:pt>
                <c:pt idx="2501">
                  <c:v>6.5524890479994654E-4</c:v>
                </c:pt>
                <c:pt idx="2502">
                  <c:v>6.5518517350631562E-4</c:v>
                </c:pt>
                <c:pt idx="2503">
                  <c:v>6.5514057393793268E-4</c:v>
                </c:pt>
                <c:pt idx="2504">
                  <c:v>6.5507214077942006E-4</c:v>
                </c:pt>
                <c:pt idx="2505">
                  <c:v>6.5503679116892585E-4</c:v>
                </c:pt>
                <c:pt idx="2506">
                  <c:v>6.5497591545122082E-4</c:v>
                </c:pt>
                <c:pt idx="2507">
                  <c:v>6.5494289180505585E-4</c:v>
                </c:pt>
                <c:pt idx="2508">
                  <c:v>6.5413402237285206E-4</c:v>
                </c:pt>
                <c:pt idx="2509">
                  <c:v>6.5407484454296078E-4</c:v>
                </c:pt>
                <c:pt idx="2510">
                  <c:v>6.5392354586743919E-4</c:v>
                </c:pt>
                <c:pt idx="2511">
                  <c:v>6.5386081748526744E-4</c:v>
                </c:pt>
                <c:pt idx="2512">
                  <c:v>6.5378930467431681E-4</c:v>
                </c:pt>
                <c:pt idx="2513">
                  <c:v>6.529671942636083E-4</c:v>
                </c:pt>
                <c:pt idx="2514">
                  <c:v>6.5289553136040946E-4</c:v>
                </c:pt>
                <c:pt idx="2515">
                  <c:v>6.528325344673147E-4</c:v>
                </c:pt>
                <c:pt idx="2516">
                  <c:v>6.5274929351092606E-4</c:v>
                </c:pt>
                <c:pt idx="2517">
                  <c:v>6.526631726568356E-4</c:v>
                </c:pt>
                <c:pt idx="2518">
                  <c:v>6.526631726568356E-4</c:v>
                </c:pt>
                <c:pt idx="2519">
                  <c:v>6.5253641003891168E-4</c:v>
                </c:pt>
                <c:pt idx="2520">
                  <c:v>6.5244507482917907E-4</c:v>
                </c:pt>
                <c:pt idx="2521">
                  <c:v>6.5234778442858595E-4</c:v>
                </c:pt>
                <c:pt idx="2522">
                  <c:v>6.5228920453624993E-4</c:v>
                </c:pt>
                <c:pt idx="2523">
                  <c:v>6.5181640120287924E-4</c:v>
                </c:pt>
                <c:pt idx="2524">
                  <c:v>6.5179852981160971E-4</c:v>
                </c:pt>
                <c:pt idx="2525">
                  <c:v>6.5179852981160971E-4</c:v>
                </c:pt>
                <c:pt idx="2526">
                  <c:v>6.5151180360571226E-4</c:v>
                </c:pt>
                <c:pt idx="2527">
                  <c:v>6.5131863192097726E-4</c:v>
                </c:pt>
                <c:pt idx="2528">
                  <c:v>6.5129031818214351E-4</c:v>
                </c:pt>
                <c:pt idx="2529">
                  <c:v>6.5129031818214351E-4</c:v>
                </c:pt>
                <c:pt idx="2530">
                  <c:v>6.5129031818214351E-4</c:v>
                </c:pt>
                <c:pt idx="2531">
                  <c:v>6.5129031818214351E-4</c:v>
                </c:pt>
                <c:pt idx="2532">
                  <c:v>6.508045259481063E-4</c:v>
                </c:pt>
                <c:pt idx="2533">
                  <c:v>6.5032543132881966E-4</c:v>
                </c:pt>
                <c:pt idx="2534">
                  <c:v>6.503249759863991E-4</c:v>
                </c:pt>
                <c:pt idx="2535">
                  <c:v>6.5026043101512425E-4</c:v>
                </c:pt>
                <c:pt idx="2536">
                  <c:v>6.50131388039179E-4</c:v>
                </c:pt>
                <c:pt idx="2537">
                  <c:v>6.50131388039179E-4</c:v>
                </c:pt>
                <c:pt idx="2538">
                  <c:v>6.50131388039179E-4</c:v>
                </c:pt>
                <c:pt idx="2539">
                  <c:v>6.50131388039179E-4</c:v>
                </c:pt>
                <c:pt idx="2540">
                  <c:v>6.4938529910633577E-4</c:v>
                </c:pt>
                <c:pt idx="2541">
                  <c:v>6.4920825156868686E-4</c:v>
                </c:pt>
                <c:pt idx="2542">
                  <c:v>6.4917328110022845E-4</c:v>
                </c:pt>
                <c:pt idx="2543">
                  <c:v>6.4912599768917906E-4</c:v>
                </c:pt>
                <c:pt idx="2544">
                  <c:v>6.4907363781226092E-4</c:v>
                </c:pt>
                <c:pt idx="2545">
                  <c:v>6.4840351870415242E-4</c:v>
                </c:pt>
                <c:pt idx="2546">
                  <c:v>6.4840351870415242E-4</c:v>
                </c:pt>
                <c:pt idx="2547">
                  <c:v>6.4840351870415242E-4</c:v>
                </c:pt>
                <c:pt idx="2548">
                  <c:v>6.4840108503395443E-4</c:v>
                </c:pt>
                <c:pt idx="2549">
                  <c:v>6.4840108503395443E-4</c:v>
                </c:pt>
                <c:pt idx="2550">
                  <c:v>6.483880263393276E-4</c:v>
                </c:pt>
                <c:pt idx="2551">
                  <c:v>6.483880263393276E-4</c:v>
                </c:pt>
                <c:pt idx="2552">
                  <c:v>6.483880263393276E-4</c:v>
                </c:pt>
                <c:pt idx="2553">
                  <c:v>6.483880263393276E-4</c:v>
                </c:pt>
                <c:pt idx="2554">
                  <c:v>6.4794213554605505E-4</c:v>
                </c:pt>
                <c:pt idx="2555">
                  <c:v>6.4766420219733673E-4</c:v>
                </c:pt>
                <c:pt idx="2556">
                  <c:v>6.4763203238177888E-4</c:v>
                </c:pt>
                <c:pt idx="2557">
                  <c:v>6.4718629894970072E-4</c:v>
                </c:pt>
                <c:pt idx="2558">
                  <c:v>6.4675750398759686E-4</c:v>
                </c:pt>
                <c:pt idx="2559">
                  <c:v>6.4675750398759686E-4</c:v>
                </c:pt>
                <c:pt idx="2560">
                  <c:v>6.4673792976426827E-4</c:v>
                </c:pt>
                <c:pt idx="2561">
                  <c:v>6.4629125503722854E-4</c:v>
                </c:pt>
                <c:pt idx="2562">
                  <c:v>6.462702386584835E-4</c:v>
                </c:pt>
                <c:pt idx="2563">
                  <c:v>6.462702386584835E-4</c:v>
                </c:pt>
                <c:pt idx="2564">
                  <c:v>6.462702386584835E-4</c:v>
                </c:pt>
                <c:pt idx="2565">
                  <c:v>6.4625270030915663E-4</c:v>
                </c:pt>
                <c:pt idx="2566">
                  <c:v>6.4580373396769383E-4</c:v>
                </c:pt>
                <c:pt idx="2567">
                  <c:v>6.4575345501195563E-4</c:v>
                </c:pt>
                <c:pt idx="2568">
                  <c:v>6.4572274434597195E-4</c:v>
                </c:pt>
                <c:pt idx="2569">
                  <c:v>6.4572274434597195E-4</c:v>
                </c:pt>
                <c:pt idx="2570">
                  <c:v>6.4503083266384802E-4</c:v>
                </c:pt>
                <c:pt idx="2571">
                  <c:v>6.4503083266384802E-4</c:v>
                </c:pt>
                <c:pt idx="2572">
                  <c:v>6.4503083266384802E-4</c:v>
                </c:pt>
                <c:pt idx="2573">
                  <c:v>6.4503083266384802E-4</c:v>
                </c:pt>
                <c:pt idx="2574">
                  <c:v>6.4503083266384802E-4</c:v>
                </c:pt>
                <c:pt idx="2575">
                  <c:v>6.445344918902978E-4</c:v>
                </c:pt>
                <c:pt idx="2576">
                  <c:v>6.445344918902978E-4</c:v>
                </c:pt>
                <c:pt idx="2577">
                  <c:v>6.445344918902978E-4</c:v>
                </c:pt>
                <c:pt idx="2578">
                  <c:v>6.445344918902978E-4</c:v>
                </c:pt>
                <c:pt idx="2579">
                  <c:v>6.445344918902978E-4</c:v>
                </c:pt>
                <c:pt idx="2580">
                  <c:v>6.4421381875724162E-4</c:v>
                </c:pt>
                <c:pt idx="2581">
                  <c:v>6.4415278552116281E-4</c:v>
                </c:pt>
                <c:pt idx="2582">
                  <c:v>6.440711635401895E-4</c:v>
                </c:pt>
                <c:pt idx="2583">
                  <c:v>6.4399700915812E-4</c:v>
                </c:pt>
                <c:pt idx="2584">
                  <c:v>6.4346675859592174E-4</c:v>
                </c:pt>
                <c:pt idx="2585">
                  <c:v>6.4296220628794426E-4</c:v>
                </c:pt>
                <c:pt idx="2586">
                  <c:v>6.4286167981381537E-4</c:v>
                </c:pt>
                <c:pt idx="2587">
                  <c:v>6.4279438591807866E-4</c:v>
                </c:pt>
                <c:pt idx="2588">
                  <c:v>6.427535148215809E-4</c:v>
                </c:pt>
                <c:pt idx="2589">
                  <c:v>6.4273095356611495E-4</c:v>
                </c:pt>
                <c:pt idx="2590">
                  <c:v>6.4273095356611495E-4</c:v>
                </c:pt>
                <c:pt idx="2591">
                  <c:v>6.4273095356611495E-4</c:v>
                </c:pt>
                <c:pt idx="2592">
                  <c:v>6.4273095356611495E-4</c:v>
                </c:pt>
                <c:pt idx="2593">
                  <c:v>6.427281288657917E-4</c:v>
                </c:pt>
                <c:pt idx="2594">
                  <c:v>6.4249063637121279E-4</c:v>
                </c:pt>
                <c:pt idx="2595">
                  <c:v>6.4249063637121279E-4</c:v>
                </c:pt>
                <c:pt idx="2596">
                  <c:v>6.4249063637121279E-4</c:v>
                </c:pt>
                <c:pt idx="2597">
                  <c:v>6.4249063637121279E-4</c:v>
                </c:pt>
                <c:pt idx="2598">
                  <c:v>6.4249063637121279E-4</c:v>
                </c:pt>
                <c:pt idx="2599">
                  <c:v>6.4244918015631924E-4</c:v>
                </c:pt>
                <c:pt idx="2600">
                  <c:v>6.4170479804846043E-4</c:v>
                </c:pt>
                <c:pt idx="2601">
                  <c:v>6.4168736156009669E-4</c:v>
                </c:pt>
                <c:pt idx="2602">
                  <c:v>6.4167012604929438E-4</c:v>
                </c:pt>
                <c:pt idx="2603">
                  <c:v>6.4156532340734829E-4</c:v>
                </c:pt>
                <c:pt idx="2604">
                  <c:v>6.4156532340734829E-4</c:v>
                </c:pt>
                <c:pt idx="2605">
                  <c:v>6.4156104005068089E-4</c:v>
                </c:pt>
                <c:pt idx="2606">
                  <c:v>6.4081238127030107E-4</c:v>
                </c:pt>
                <c:pt idx="2607">
                  <c:v>6.4078432732932113E-4</c:v>
                </c:pt>
                <c:pt idx="2608">
                  <c:v>6.4072865274866959E-4</c:v>
                </c:pt>
                <c:pt idx="2609">
                  <c:v>6.4072865274866959E-4</c:v>
                </c:pt>
                <c:pt idx="2610">
                  <c:v>6.4057811156193313E-4</c:v>
                </c:pt>
                <c:pt idx="2611">
                  <c:v>6.4057811156193313E-4</c:v>
                </c:pt>
                <c:pt idx="2612">
                  <c:v>6.4050424227886881E-4</c:v>
                </c:pt>
                <c:pt idx="2613">
                  <c:v>6.4047021133367763E-4</c:v>
                </c:pt>
                <c:pt idx="2614">
                  <c:v>6.4047021133367763E-4</c:v>
                </c:pt>
                <c:pt idx="2615">
                  <c:v>6.3989215725254321E-4</c:v>
                </c:pt>
                <c:pt idx="2616">
                  <c:v>6.3989215725254321E-4</c:v>
                </c:pt>
                <c:pt idx="2617">
                  <c:v>6.3989215725254321E-4</c:v>
                </c:pt>
                <c:pt idx="2618">
                  <c:v>6.3989215725254321E-4</c:v>
                </c:pt>
                <c:pt idx="2619">
                  <c:v>6.3959605481458753E-4</c:v>
                </c:pt>
                <c:pt idx="2620">
                  <c:v>6.3959605481458753E-4</c:v>
                </c:pt>
                <c:pt idx="2621">
                  <c:v>6.3955038341903753E-4</c:v>
                </c:pt>
                <c:pt idx="2622">
                  <c:v>6.3908187632757409E-4</c:v>
                </c:pt>
                <c:pt idx="2623">
                  <c:v>6.386218043673025E-4</c:v>
                </c:pt>
                <c:pt idx="2624">
                  <c:v>6.3857200167029672E-4</c:v>
                </c:pt>
                <c:pt idx="2625">
                  <c:v>6.3854173441052139E-4</c:v>
                </c:pt>
                <c:pt idx="2626">
                  <c:v>6.3849093778424546E-4</c:v>
                </c:pt>
                <c:pt idx="2627">
                  <c:v>6.3843877934222082E-4</c:v>
                </c:pt>
                <c:pt idx="2628">
                  <c:v>6.3843877934222082E-4</c:v>
                </c:pt>
                <c:pt idx="2629">
                  <c:v>6.3839239437540776E-4</c:v>
                </c:pt>
                <c:pt idx="2630">
                  <c:v>6.3771575594603338E-4</c:v>
                </c:pt>
                <c:pt idx="2631">
                  <c:v>6.3771575594603338E-4</c:v>
                </c:pt>
                <c:pt idx="2632">
                  <c:v>6.3771575594603338E-4</c:v>
                </c:pt>
                <c:pt idx="2633">
                  <c:v>6.3771575594603338E-4</c:v>
                </c:pt>
                <c:pt idx="2634">
                  <c:v>6.3730521310983914E-4</c:v>
                </c:pt>
                <c:pt idx="2635">
                  <c:v>6.3730521310983914E-4</c:v>
                </c:pt>
                <c:pt idx="2636">
                  <c:v>6.3721482723993615E-4</c:v>
                </c:pt>
                <c:pt idx="2637">
                  <c:v>6.3712826757122412E-4</c:v>
                </c:pt>
                <c:pt idx="2638">
                  <c:v>6.3686281487906307E-4</c:v>
                </c:pt>
                <c:pt idx="2639">
                  <c:v>6.3686281487906307E-4</c:v>
                </c:pt>
                <c:pt idx="2640">
                  <c:v>6.3684612593752424E-4</c:v>
                </c:pt>
                <c:pt idx="2641">
                  <c:v>6.3684612593752424E-4</c:v>
                </c:pt>
                <c:pt idx="2642">
                  <c:v>6.3684612593752424E-4</c:v>
                </c:pt>
                <c:pt idx="2643">
                  <c:v>6.3635090888767816E-4</c:v>
                </c:pt>
                <c:pt idx="2644">
                  <c:v>6.3584694890274774E-4</c:v>
                </c:pt>
                <c:pt idx="2645">
                  <c:v>6.3577359850130132E-4</c:v>
                </c:pt>
                <c:pt idx="2646">
                  <c:v>6.3567837118340734E-4</c:v>
                </c:pt>
                <c:pt idx="2647">
                  <c:v>6.3567837118340734E-4</c:v>
                </c:pt>
                <c:pt idx="2648">
                  <c:v>6.3567837118340734E-4</c:v>
                </c:pt>
                <c:pt idx="2649">
                  <c:v>6.3567837118340734E-4</c:v>
                </c:pt>
                <c:pt idx="2650">
                  <c:v>6.3567837118340734E-4</c:v>
                </c:pt>
                <c:pt idx="2651">
                  <c:v>6.3567837118340734E-4</c:v>
                </c:pt>
                <c:pt idx="2652">
                  <c:v>6.3567837118340734E-4</c:v>
                </c:pt>
                <c:pt idx="2653">
                  <c:v>6.3567837118340734E-4</c:v>
                </c:pt>
                <c:pt idx="2654">
                  <c:v>6.352647537397828E-4</c:v>
                </c:pt>
                <c:pt idx="2655">
                  <c:v>6.3481537938299849E-4</c:v>
                </c:pt>
                <c:pt idx="2656">
                  <c:v>6.3480348549069146E-4</c:v>
                </c:pt>
                <c:pt idx="2657">
                  <c:v>6.3478919640077788E-4</c:v>
                </c:pt>
                <c:pt idx="2658">
                  <c:v>6.347824417988014E-4</c:v>
                </c:pt>
                <c:pt idx="2659">
                  <c:v>6.3476876963074625E-4</c:v>
                </c:pt>
                <c:pt idx="2660">
                  <c:v>6.3476876963074625E-4</c:v>
                </c:pt>
                <c:pt idx="2661">
                  <c:v>6.3475997172756662E-4</c:v>
                </c:pt>
                <c:pt idx="2662">
                  <c:v>6.3475997172756662E-4</c:v>
                </c:pt>
                <c:pt idx="2663">
                  <c:v>6.3405724226444748E-4</c:v>
                </c:pt>
                <c:pt idx="2664">
                  <c:v>6.3402769062325878E-4</c:v>
                </c:pt>
                <c:pt idx="2665">
                  <c:v>6.3402769062325878E-4</c:v>
                </c:pt>
                <c:pt idx="2666">
                  <c:v>6.3398714641606832E-4</c:v>
                </c:pt>
                <c:pt idx="2667">
                  <c:v>6.3387163276323693E-4</c:v>
                </c:pt>
                <c:pt idx="2668">
                  <c:v>6.3376252578213762E-4</c:v>
                </c:pt>
                <c:pt idx="2669">
                  <c:v>6.3376252578213762E-4</c:v>
                </c:pt>
                <c:pt idx="2670">
                  <c:v>6.3366490968255144E-4</c:v>
                </c:pt>
                <c:pt idx="2671">
                  <c:v>6.3358293712999626E-4</c:v>
                </c:pt>
                <c:pt idx="2672">
                  <c:v>6.3358293712999626E-4</c:v>
                </c:pt>
                <c:pt idx="2673">
                  <c:v>6.3358293712999626E-4</c:v>
                </c:pt>
                <c:pt idx="2674">
                  <c:v>6.3358293712999626E-4</c:v>
                </c:pt>
                <c:pt idx="2675">
                  <c:v>6.3358293712999626E-4</c:v>
                </c:pt>
                <c:pt idx="2676">
                  <c:v>6.3358293712999626E-4</c:v>
                </c:pt>
                <c:pt idx="2677">
                  <c:v>6.3358293712999626E-4</c:v>
                </c:pt>
                <c:pt idx="2678">
                  <c:v>6.3319931159408428E-4</c:v>
                </c:pt>
                <c:pt idx="2679">
                  <c:v>6.3278857862201414E-4</c:v>
                </c:pt>
                <c:pt idx="2680">
                  <c:v>6.3278857862201414E-4</c:v>
                </c:pt>
                <c:pt idx="2681">
                  <c:v>6.3278857862201414E-4</c:v>
                </c:pt>
                <c:pt idx="2682">
                  <c:v>6.3278857862201414E-4</c:v>
                </c:pt>
                <c:pt idx="2683">
                  <c:v>6.3272525518040968E-4</c:v>
                </c:pt>
                <c:pt idx="2684">
                  <c:v>6.3268178475206927E-4</c:v>
                </c:pt>
                <c:pt idx="2685">
                  <c:v>6.3229847193670174E-4</c:v>
                </c:pt>
                <c:pt idx="2686">
                  <c:v>6.3196845025801068E-4</c:v>
                </c:pt>
                <c:pt idx="2687">
                  <c:v>6.3196845025801068E-4</c:v>
                </c:pt>
                <c:pt idx="2688">
                  <c:v>6.3196845025801068E-4</c:v>
                </c:pt>
                <c:pt idx="2689">
                  <c:v>6.3196845025801068E-4</c:v>
                </c:pt>
                <c:pt idx="2690">
                  <c:v>6.315735619985193E-4</c:v>
                </c:pt>
                <c:pt idx="2691">
                  <c:v>6.3140887226544615E-4</c:v>
                </c:pt>
                <c:pt idx="2692">
                  <c:v>6.3140887226544615E-4</c:v>
                </c:pt>
                <c:pt idx="2693">
                  <c:v>6.3140887226544615E-4</c:v>
                </c:pt>
                <c:pt idx="2694">
                  <c:v>6.3104795287950027E-4</c:v>
                </c:pt>
                <c:pt idx="2695">
                  <c:v>6.3072504131911431E-4</c:v>
                </c:pt>
                <c:pt idx="2696">
                  <c:v>6.3072504131911431E-4</c:v>
                </c:pt>
                <c:pt idx="2697">
                  <c:v>6.3072504131911431E-4</c:v>
                </c:pt>
                <c:pt idx="2698">
                  <c:v>6.3072504131911431E-4</c:v>
                </c:pt>
                <c:pt idx="2699">
                  <c:v>6.3072504131911431E-4</c:v>
                </c:pt>
                <c:pt idx="2700">
                  <c:v>6.3072504131911431E-4</c:v>
                </c:pt>
                <c:pt idx="2701">
                  <c:v>6.3072463080302509E-4</c:v>
                </c:pt>
                <c:pt idx="2702">
                  <c:v>6.3029649650199254E-4</c:v>
                </c:pt>
                <c:pt idx="2703">
                  <c:v>6.3014547893303009E-4</c:v>
                </c:pt>
                <c:pt idx="2704">
                  <c:v>6.3014547893303009E-4</c:v>
                </c:pt>
                <c:pt idx="2705">
                  <c:v>6.3014547893303009E-4</c:v>
                </c:pt>
                <c:pt idx="2706">
                  <c:v>6.3014547893303009E-4</c:v>
                </c:pt>
                <c:pt idx="2707">
                  <c:v>6.3014547893303009E-4</c:v>
                </c:pt>
                <c:pt idx="2708">
                  <c:v>6.3014547893303009E-4</c:v>
                </c:pt>
                <c:pt idx="2709">
                  <c:v>6.3014547893303009E-4</c:v>
                </c:pt>
                <c:pt idx="2710">
                  <c:v>6.3014547893303009E-4</c:v>
                </c:pt>
                <c:pt idx="2711">
                  <c:v>6.2999683757437495E-4</c:v>
                </c:pt>
                <c:pt idx="2712">
                  <c:v>6.2999683757437495E-4</c:v>
                </c:pt>
                <c:pt idx="2713">
                  <c:v>6.2999683757437495E-4</c:v>
                </c:pt>
                <c:pt idx="2714">
                  <c:v>6.2999683757437495E-4</c:v>
                </c:pt>
                <c:pt idx="2715">
                  <c:v>6.2999683757437495E-4</c:v>
                </c:pt>
                <c:pt idx="2716">
                  <c:v>6.2974284580515408E-4</c:v>
                </c:pt>
                <c:pt idx="2717">
                  <c:v>6.2936236666397269E-4</c:v>
                </c:pt>
                <c:pt idx="2718">
                  <c:v>6.2936236666397269E-4</c:v>
                </c:pt>
                <c:pt idx="2719">
                  <c:v>6.2936236666397269E-4</c:v>
                </c:pt>
                <c:pt idx="2720">
                  <c:v>6.2867301334730444E-4</c:v>
                </c:pt>
                <c:pt idx="2721">
                  <c:v>6.2860817619876848E-4</c:v>
                </c:pt>
                <c:pt idx="2722">
                  <c:v>6.2860817619876848E-4</c:v>
                </c:pt>
                <c:pt idx="2723">
                  <c:v>6.2860817619876848E-4</c:v>
                </c:pt>
                <c:pt idx="2724">
                  <c:v>6.2860817619876848E-4</c:v>
                </c:pt>
                <c:pt idx="2725">
                  <c:v>6.2860817619876848E-4</c:v>
                </c:pt>
                <c:pt idx="2726">
                  <c:v>6.2860817619876848E-4</c:v>
                </c:pt>
                <c:pt idx="2727">
                  <c:v>6.2860817619876848E-4</c:v>
                </c:pt>
                <c:pt idx="2728">
                  <c:v>6.2858032505921121E-4</c:v>
                </c:pt>
                <c:pt idx="2729">
                  <c:v>6.2818344326316428E-4</c:v>
                </c:pt>
                <c:pt idx="2730">
                  <c:v>6.2818344326316428E-4</c:v>
                </c:pt>
                <c:pt idx="2731">
                  <c:v>6.2818344326316428E-4</c:v>
                </c:pt>
                <c:pt idx="2732">
                  <c:v>6.2818344326316428E-4</c:v>
                </c:pt>
                <c:pt idx="2733">
                  <c:v>6.2818344326316428E-4</c:v>
                </c:pt>
                <c:pt idx="2734">
                  <c:v>6.2781733064899746E-4</c:v>
                </c:pt>
                <c:pt idx="2735">
                  <c:v>6.2781733064899746E-4</c:v>
                </c:pt>
                <c:pt idx="2736">
                  <c:v>6.2778216235146833E-4</c:v>
                </c:pt>
                <c:pt idx="2737">
                  <c:v>6.2778216235146833E-4</c:v>
                </c:pt>
                <c:pt idx="2738">
                  <c:v>6.2778216235146833E-4</c:v>
                </c:pt>
                <c:pt idx="2739">
                  <c:v>6.2778216235146833E-4</c:v>
                </c:pt>
                <c:pt idx="2740">
                  <c:v>6.2778216235146833E-4</c:v>
                </c:pt>
                <c:pt idx="2741">
                  <c:v>6.2733029751339472E-4</c:v>
                </c:pt>
                <c:pt idx="2742">
                  <c:v>6.2715508204620155E-4</c:v>
                </c:pt>
                <c:pt idx="2743">
                  <c:v>6.2715508204620155E-4</c:v>
                </c:pt>
                <c:pt idx="2744">
                  <c:v>6.2715508204620155E-4</c:v>
                </c:pt>
                <c:pt idx="2745">
                  <c:v>6.2715508204620155E-4</c:v>
                </c:pt>
                <c:pt idx="2746">
                  <c:v>6.2715508204620155E-4</c:v>
                </c:pt>
                <c:pt idx="2747">
                  <c:v>6.2684191701703332E-4</c:v>
                </c:pt>
                <c:pt idx="2748">
                  <c:v>6.2684191701703332E-4</c:v>
                </c:pt>
                <c:pt idx="2749">
                  <c:v>6.2684191701703332E-4</c:v>
                </c:pt>
                <c:pt idx="2750">
                  <c:v>6.2683731619875586E-4</c:v>
                </c:pt>
                <c:pt idx="2751">
                  <c:v>6.2637306019781684E-4</c:v>
                </c:pt>
                <c:pt idx="2752">
                  <c:v>6.262463100566543E-4</c:v>
                </c:pt>
                <c:pt idx="2753">
                  <c:v>6.262463100566543E-4</c:v>
                </c:pt>
                <c:pt idx="2754">
                  <c:v>6.262463100566543E-4</c:v>
                </c:pt>
                <c:pt idx="2755">
                  <c:v>6.2617517949064411E-4</c:v>
                </c:pt>
                <c:pt idx="2756">
                  <c:v>6.2607255951816171E-4</c:v>
                </c:pt>
                <c:pt idx="2757">
                  <c:v>6.2607255951816171E-4</c:v>
                </c:pt>
                <c:pt idx="2758">
                  <c:v>6.2607255951816171E-4</c:v>
                </c:pt>
                <c:pt idx="2759">
                  <c:v>6.2607255951816171E-4</c:v>
                </c:pt>
                <c:pt idx="2760">
                  <c:v>6.2606170305520002E-4</c:v>
                </c:pt>
                <c:pt idx="2761">
                  <c:v>6.2573877411519071E-4</c:v>
                </c:pt>
                <c:pt idx="2762">
                  <c:v>6.2573877411519071E-4</c:v>
                </c:pt>
                <c:pt idx="2763">
                  <c:v>6.2572199126940855E-4</c:v>
                </c:pt>
                <c:pt idx="2764">
                  <c:v>6.2572199126940855E-4</c:v>
                </c:pt>
                <c:pt idx="2765">
                  <c:v>6.2572199126940855E-4</c:v>
                </c:pt>
                <c:pt idx="2766">
                  <c:v>6.257140954597333E-4</c:v>
                </c:pt>
                <c:pt idx="2767">
                  <c:v>6.2561346881408631E-4</c:v>
                </c:pt>
                <c:pt idx="2768">
                  <c:v>6.2561346881408631E-4</c:v>
                </c:pt>
                <c:pt idx="2769">
                  <c:v>6.2561346881408631E-4</c:v>
                </c:pt>
                <c:pt idx="2770">
                  <c:v>6.2561346881408631E-4</c:v>
                </c:pt>
                <c:pt idx="2771">
                  <c:v>6.2561346881408631E-4</c:v>
                </c:pt>
                <c:pt idx="2772">
                  <c:v>6.2517457690131637E-4</c:v>
                </c:pt>
                <c:pt idx="2773">
                  <c:v>6.2491717744562287E-4</c:v>
                </c:pt>
                <c:pt idx="2774">
                  <c:v>6.2491717744562287E-4</c:v>
                </c:pt>
                <c:pt idx="2775">
                  <c:v>6.2491717744562287E-4</c:v>
                </c:pt>
                <c:pt idx="2776">
                  <c:v>6.2486679659103941E-4</c:v>
                </c:pt>
                <c:pt idx="2777">
                  <c:v>6.2486679659103941E-4</c:v>
                </c:pt>
                <c:pt idx="2778">
                  <c:v>6.2486679659103941E-4</c:v>
                </c:pt>
                <c:pt idx="2779">
                  <c:v>6.2486679659103941E-4</c:v>
                </c:pt>
                <c:pt idx="2780">
                  <c:v>6.2486679659103941E-4</c:v>
                </c:pt>
                <c:pt idx="2781">
                  <c:v>6.2447425829877958E-4</c:v>
                </c:pt>
                <c:pt idx="2782">
                  <c:v>6.2427231265982971E-4</c:v>
                </c:pt>
                <c:pt idx="2783">
                  <c:v>6.2427231265982971E-4</c:v>
                </c:pt>
                <c:pt idx="2784">
                  <c:v>6.2427231265982971E-4</c:v>
                </c:pt>
                <c:pt idx="2785">
                  <c:v>6.2393076610105919E-4</c:v>
                </c:pt>
                <c:pt idx="2786">
                  <c:v>6.2381194663922116E-4</c:v>
                </c:pt>
                <c:pt idx="2787">
                  <c:v>6.2381194663922116E-4</c:v>
                </c:pt>
                <c:pt idx="2788">
                  <c:v>6.2381194663922116E-4</c:v>
                </c:pt>
                <c:pt idx="2789">
                  <c:v>6.2381194663922116E-4</c:v>
                </c:pt>
                <c:pt idx="2790">
                  <c:v>6.2381194663922116E-4</c:v>
                </c:pt>
                <c:pt idx="2791">
                  <c:v>6.2381194663922116E-4</c:v>
                </c:pt>
                <c:pt idx="2792">
                  <c:v>6.2381194663922116E-4</c:v>
                </c:pt>
                <c:pt idx="2793">
                  <c:v>6.2381194663922116E-4</c:v>
                </c:pt>
                <c:pt idx="2794">
                  <c:v>6.2335714975560879E-4</c:v>
                </c:pt>
                <c:pt idx="2795">
                  <c:v>6.2335714975560879E-4</c:v>
                </c:pt>
                <c:pt idx="2796">
                  <c:v>6.2335714975560879E-4</c:v>
                </c:pt>
                <c:pt idx="2797">
                  <c:v>6.2335714975560879E-4</c:v>
                </c:pt>
                <c:pt idx="2798">
                  <c:v>6.2335714975560879E-4</c:v>
                </c:pt>
                <c:pt idx="2799">
                  <c:v>6.2335714975560879E-4</c:v>
                </c:pt>
                <c:pt idx="2800">
                  <c:v>6.2302176194317768E-4</c:v>
                </c:pt>
                <c:pt idx="2801">
                  <c:v>6.2302176194317768E-4</c:v>
                </c:pt>
                <c:pt idx="2802">
                  <c:v>6.2302176194317768E-4</c:v>
                </c:pt>
                <c:pt idx="2803">
                  <c:v>6.2302176194317768E-4</c:v>
                </c:pt>
                <c:pt idx="2804">
                  <c:v>6.2302176194317768E-4</c:v>
                </c:pt>
                <c:pt idx="2805">
                  <c:v>6.2283467286129766E-4</c:v>
                </c:pt>
                <c:pt idx="2806">
                  <c:v>6.2283467286129766E-4</c:v>
                </c:pt>
                <c:pt idx="2807">
                  <c:v>6.2283467286129766E-4</c:v>
                </c:pt>
                <c:pt idx="2808">
                  <c:v>6.226772600646098E-4</c:v>
                </c:pt>
                <c:pt idx="2809">
                  <c:v>6.226772600646098E-4</c:v>
                </c:pt>
                <c:pt idx="2810">
                  <c:v>6.226772600646098E-4</c:v>
                </c:pt>
                <c:pt idx="2811">
                  <c:v>6.224598655346096E-4</c:v>
                </c:pt>
                <c:pt idx="2812">
                  <c:v>6.2224452356113822E-4</c:v>
                </c:pt>
                <c:pt idx="2813">
                  <c:v>6.2224452356113822E-4</c:v>
                </c:pt>
                <c:pt idx="2814">
                  <c:v>6.2224452356113822E-4</c:v>
                </c:pt>
                <c:pt idx="2815">
                  <c:v>6.2224452356113822E-4</c:v>
                </c:pt>
                <c:pt idx="2816">
                  <c:v>6.2224452356113822E-4</c:v>
                </c:pt>
                <c:pt idx="2817">
                  <c:v>6.2224452356113822E-4</c:v>
                </c:pt>
                <c:pt idx="2818">
                  <c:v>6.2224452356113822E-4</c:v>
                </c:pt>
                <c:pt idx="2819">
                  <c:v>6.2224452356113822E-4</c:v>
                </c:pt>
                <c:pt idx="2820">
                  <c:v>6.2224452356113822E-4</c:v>
                </c:pt>
                <c:pt idx="2821">
                  <c:v>6.2224452356113822E-4</c:v>
                </c:pt>
                <c:pt idx="2822">
                  <c:v>6.2224452356113822E-4</c:v>
                </c:pt>
                <c:pt idx="2823">
                  <c:v>6.2224452356113822E-4</c:v>
                </c:pt>
                <c:pt idx="2824">
                  <c:v>6.2185895151078854E-4</c:v>
                </c:pt>
                <c:pt idx="2825">
                  <c:v>6.2173975841793073E-4</c:v>
                </c:pt>
                <c:pt idx="2826">
                  <c:v>6.2173975841793073E-4</c:v>
                </c:pt>
                <c:pt idx="2827">
                  <c:v>6.2173975841793073E-4</c:v>
                </c:pt>
                <c:pt idx="2828">
                  <c:v>6.2173975841793073E-4</c:v>
                </c:pt>
                <c:pt idx="2829">
                  <c:v>6.2173975841793073E-4</c:v>
                </c:pt>
                <c:pt idx="2830">
                  <c:v>6.2173975841793073E-4</c:v>
                </c:pt>
                <c:pt idx="2831">
                  <c:v>6.2134856574034647E-4</c:v>
                </c:pt>
                <c:pt idx="2832">
                  <c:v>6.2134856574034647E-4</c:v>
                </c:pt>
                <c:pt idx="2833">
                  <c:v>6.2134856574034647E-4</c:v>
                </c:pt>
                <c:pt idx="2834">
                  <c:v>6.209722971755728E-4</c:v>
                </c:pt>
                <c:pt idx="2835">
                  <c:v>6.209722971755728E-4</c:v>
                </c:pt>
                <c:pt idx="2836">
                  <c:v>6.209722971755728E-4</c:v>
                </c:pt>
                <c:pt idx="2837">
                  <c:v>6.209722971755728E-4</c:v>
                </c:pt>
                <c:pt idx="2838">
                  <c:v>6.209722971755728E-4</c:v>
                </c:pt>
                <c:pt idx="2839">
                  <c:v>6.207228972512197E-4</c:v>
                </c:pt>
                <c:pt idx="2840">
                  <c:v>6.207228972512197E-4</c:v>
                </c:pt>
                <c:pt idx="2841">
                  <c:v>6.207228972512197E-4</c:v>
                </c:pt>
                <c:pt idx="2842">
                  <c:v>6.207228972512197E-4</c:v>
                </c:pt>
                <c:pt idx="2843">
                  <c:v>6.207228972512197E-4</c:v>
                </c:pt>
                <c:pt idx="2844">
                  <c:v>6.207228972512197E-4</c:v>
                </c:pt>
                <c:pt idx="2845">
                  <c:v>6.207228972512197E-4</c:v>
                </c:pt>
                <c:pt idx="2846">
                  <c:v>6.207228972512197E-4</c:v>
                </c:pt>
                <c:pt idx="2847">
                  <c:v>6.207228972512197E-4</c:v>
                </c:pt>
                <c:pt idx="2848">
                  <c:v>6.207228972512197E-4</c:v>
                </c:pt>
                <c:pt idx="2849">
                  <c:v>6.207228972512197E-4</c:v>
                </c:pt>
                <c:pt idx="2850">
                  <c:v>6.207228972512197E-4</c:v>
                </c:pt>
                <c:pt idx="2851">
                  <c:v>6.2033671397461704E-4</c:v>
                </c:pt>
                <c:pt idx="2852">
                  <c:v>6.2032969123760771E-4</c:v>
                </c:pt>
                <c:pt idx="2853">
                  <c:v>6.2032969123760771E-4</c:v>
                </c:pt>
                <c:pt idx="2854">
                  <c:v>6.2032969123760771E-4</c:v>
                </c:pt>
                <c:pt idx="2855">
                  <c:v>6.2032969123760771E-4</c:v>
                </c:pt>
                <c:pt idx="2856">
                  <c:v>6.2032969123760771E-4</c:v>
                </c:pt>
                <c:pt idx="2857">
                  <c:v>6.2032969123760771E-4</c:v>
                </c:pt>
                <c:pt idx="2858">
                  <c:v>6.2032969123760771E-4</c:v>
                </c:pt>
                <c:pt idx="2859">
                  <c:v>6.2032969123760771E-4</c:v>
                </c:pt>
                <c:pt idx="2860">
                  <c:v>6.2032969123760771E-4</c:v>
                </c:pt>
                <c:pt idx="2861">
                  <c:v>6.2032969123760771E-4</c:v>
                </c:pt>
                <c:pt idx="2862">
                  <c:v>6.2032969123760771E-4</c:v>
                </c:pt>
                <c:pt idx="2863">
                  <c:v>6.198533847137156E-4</c:v>
                </c:pt>
                <c:pt idx="2864">
                  <c:v>6.1981704907384475E-4</c:v>
                </c:pt>
                <c:pt idx="2865">
                  <c:v>6.1981704907384475E-4</c:v>
                </c:pt>
                <c:pt idx="2866">
                  <c:v>6.1981704907384475E-4</c:v>
                </c:pt>
                <c:pt idx="2867">
                  <c:v>6.1981704907384475E-4</c:v>
                </c:pt>
                <c:pt idx="2868">
                  <c:v>6.1981704907384475E-4</c:v>
                </c:pt>
                <c:pt idx="2869">
                  <c:v>6.1981704907384475E-4</c:v>
                </c:pt>
                <c:pt idx="2870">
                  <c:v>6.1981704907384475E-4</c:v>
                </c:pt>
                <c:pt idx="2871">
                  <c:v>6.1981704907384475E-4</c:v>
                </c:pt>
                <c:pt idx="2872">
                  <c:v>6.1981704907384475E-4</c:v>
                </c:pt>
                <c:pt idx="2873">
                  <c:v>6.1981704907384475E-4</c:v>
                </c:pt>
                <c:pt idx="2874">
                  <c:v>6.1981704907384475E-4</c:v>
                </c:pt>
                <c:pt idx="2875">
                  <c:v>6.1981704907384475E-4</c:v>
                </c:pt>
                <c:pt idx="2876">
                  <c:v>6.1981704907384475E-4</c:v>
                </c:pt>
                <c:pt idx="2877">
                  <c:v>6.1981704907384475E-4</c:v>
                </c:pt>
                <c:pt idx="2878">
                  <c:v>6.1981704907384475E-4</c:v>
                </c:pt>
                <c:pt idx="2879">
                  <c:v>6.1981704907384475E-4</c:v>
                </c:pt>
                <c:pt idx="2880">
                  <c:v>6.1981704907384475E-4</c:v>
                </c:pt>
                <c:pt idx="2881">
                  <c:v>6.1981704907384475E-4</c:v>
                </c:pt>
                <c:pt idx="2882">
                  <c:v>6.1916497249550162E-4</c:v>
                </c:pt>
                <c:pt idx="2883">
                  <c:v>6.1916230791545163E-4</c:v>
                </c:pt>
                <c:pt idx="2884">
                  <c:v>6.1915645693004777E-4</c:v>
                </c:pt>
                <c:pt idx="2885">
                  <c:v>6.1913040428528728E-4</c:v>
                </c:pt>
                <c:pt idx="2886">
                  <c:v>6.1909897625857615E-4</c:v>
                </c:pt>
                <c:pt idx="2887">
                  <c:v>6.1904509680161407E-4</c:v>
                </c:pt>
                <c:pt idx="2888">
                  <c:v>6.1899228632272829E-4</c:v>
                </c:pt>
                <c:pt idx="2889">
                  <c:v>6.1899228632272829E-4</c:v>
                </c:pt>
                <c:pt idx="2890">
                  <c:v>6.1899228632272829E-4</c:v>
                </c:pt>
                <c:pt idx="2891">
                  <c:v>6.189503288963798E-4</c:v>
                </c:pt>
                <c:pt idx="2892">
                  <c:v>6.1879900051001798E-4</c:v>
                </c:pt>
                <c:pt idx="2893">
                  <c:v>6.1879900051001798E-4</c:v>
                </c:pt>
                <c:pt idx="2894">
                  <c:v>6.1879900051001798E-4</c:v>
                </c:pt>
                <c:pt idx="2895">
                  <c:v>6.1879900051001798E-4</c:v>
                </c:pt>
                <c:pt idx="2896">
                  <c:v>6.1863206876530349E-4</c:v>
                </c:pt>
                <c:pt idx="2897">
                  <c:v>6.1863206876530349E-4</c:v>
                </c:pt>
                <c:pt idx="2898">
                  <c:v>6.1863206876530349E-4</c:v>
                </c:pt>
                <c:pt idx="2899">
                  <c:v>6.1863206876530349E-4</c:v>
                </c:pt>
                <c:pt idx="2900">
                  <c:v>6.1838264391965566E-4</c:v>
                </c:pt>
                <c:pt idx="2901">
                  <c:v>6.1838264391965566E-4</c:v>
                </c:pt>
                <c:pt idx="2902">
                  <c:v>6.1838264391965566E-4</c:v>
                </c:pt>
                <c:pt idx="2903">
                  <c:v>6.1838264391965566E-4</c:v>
                </c:pt>
                <c:pt idx="2904">
                  <c:v>6.1772901877336006E-4</c:v>
                </c:pt>
                <c:pt idx="2905">
                  <c:v>6.1772901877336006E-4</c:v>
                </c:pt>
                <c:pt idx="2906">
                  <c:v>6.1772901877336006E-4</c:v>
                </c:pt>
                <c:pt idx="2907">
                  <c:v>6.1772901877336006E-4</c:v>
                </c:pt>
                <c:pt idx="2908">
                  <c:v>6.1738074483661605E-4</c:v>
                </c:pt>
                <c:pt idx="2909">
                  <c:v>6.1720758204027073E-4</c:v>
                </c:pt>
                <c:pt idx="2910">
                  <c:v>6.1711741879605885E-4</c:v>
                </c:pt>
                <c:pt idx="2911">
                  <c:v>6.1702058222612617E-4</c:v>
                </c:pt>
                <c:pt idx="2912">
                  <c:v>6.1691920619998326E-4</c:v>
                </c:pt>
                <c:pt idx="2913">
                  <c:v>6.1691920619998326E-4</c:v>
                </c:pt>
                <c:pt idx="2914">
                  <c:v>6.1673066566214087E-4</c:v>
                </c:pt>
                <c:pt idx="2915">
                  <c:v>6.1661356587905673E-4</c:v>
                </c:pt>
                <c:pt idx="2916">
                  <c:v>6.1650580552530438E-4</c:v>
                </c:pt>
                <c:pt idx="2917">
                  <c:v>6.1638934061519529E-4</c:v>
                </c:pt>
                <c:pt idx="2918">
                  <c:v>6.1622875023856574E-4</c:v>
                </c:pt>
                <c:pt idx="2919">
                  <c:v>6.1622875023856574E-4</c:v>
                </c:pt>
                <c:pt idx="2920">
                  <c:v>6.1612814695784083E-4</c:v>
                </c:pt>
                <c:pt idx="2921">
                  <c:v>6.1602727900386309E-4</c:v>
                </c:pt>
                <c:pt idx="2922">
                  <c:v>6.1590526352253326E-4</c:v>
                </c:pt>
                <c:pt idx="2923">
                  <c:v>6.1587298589002419E-4</c:v>
                </c:pt>
                <c:pt idx="2924">
                  <c:v>6.1587298589002419E-4</c:v>
                </c:pt>
                <c:pt idx="2925">
                  <c:v>6.1587298589002419E-4</c:v>
                </c:pt>
                <c:pt idx="2926">
                  <c:v>6.1587298589002419E-4</c:v>
                </c:pt>
                <c:pt idx="2927">
                  <c:v>6.1583153463043048E-4</c:v>
                </c:pt>
                <c:pt idx="2928">
                  <c:v>6.1583153463043048E-4</c:v>
                </c:pt>
                <c:pt idx="2929">
                  <c:v>6.1583153463043048E-4</c:v>
                </c:pt>
                <c:pt idx="2930">
                  <c:v>6.1583153463043048E-4</c:v>
                </c:pt>
                <c:pt idx="2931">
                  <c:v>6.1572961038684326E-4</c:v>
                </c:pt>
                <c:pt idx="2932">
                  <c:v>6.1551345087903207E-4</c:v>
                </c:pt>
                <c:pt idx="2933">
                  <c:v>6.1551345087903207E-4</c:v>
                </c:pt>
                <c:pt idx="2934">
                  <c:v>6.1551345087903207E-4</c:v>
                </c:pt>
                <c:pt idx="2935">
                  <c:v>6.1542694075129249E-4</c:v>
                </c:pt>
                <c:pt idx="2936">
                  <c:v>6.1528841746178982E-4</c:v>
                </c:pt>
                <c:pt idx="2937">
                  <c:v>6.1528841746178982E-4</c:v>
                </c:pt>
                <c:pt idx="2938">
                  <c:v>6.1528841746178982E-4</c:v>
                </c:pt>
                <c:pt idx="2939">
                  <c:v>6.1522144982950394E-4</c:v>
                </c:pt>
                <c:pt idx="2940">
                  <c:v>6.1501210097216321E-4</c:v>
                </c:pt>
                <c:pt idx="2941">
                  <c:v>6.1501210097216321E-4</c:v>
                </c:pt>
                <c:pt idx="2942">
                  <c:v>6.1501210097216321E-4</c:v>
                </c:pt>
                <c:pt idx="2943">
                  <c:v>6.144111594455589E-4</c:v>
                </c:pt>
                <c:pt idx="2944">
                  <c:v>6.144111594455589E-4</c:v>
                </c:pt>
                <c:pt idx="2945">
                  <c:v>6.144111594455589E-4</c:v>
                </c:pt>
                <c:pt idx="2946">
                  <c:v>6.144111594455589E-4</c:v>
                </c:pt>
                <c:pt idx="2947">
                  <c:v>6.1409293479884554E-4</c:v>
                </c:pt>
                <c:pt idx="2948">
                  <c:v>6.1404115588520108E-4</c:v>
                </c:pt>
                <c:pt idx="2949">
                  <c:v>6.1383227575982201E-4</c:v>
                </c:pt>
                <c:pt idx="2950">
                  <c:v>6.1373454210242372E-4</c:v>
                </c:pt>
                <c:pt idx="2951">
                  <c:v>6.1370364804038476E-4</c:v>
                </c:pt>
                <c:pt idx="2952">
                  <c:v>6.1370364804038476E-4</c:v>
                </c:pt>
                <c:pt idx="2953">
                  <c:v>6.1320671557579939E-4</c:v>
                </c:pt>
                <c:pt idx="2954">
                  <c:v>6.1312108845041464E-4</c:v>
                </c:pt>
                <c:pt idx="2955">
                  <c:v>6.1312108845041464E-4</c:v>
                </c:pt>
                <c:pt idx="2956">
                  <c:v>6.1312108845041464E-4</c:v>
                </c:pt>
                <c:pt idx="2957">
                  <c:v>6.1312108845041464E-4</c:v>
                </c:pt>
                <c:pt idx="2958">
                  <c:v>6.1312108845041464E-4</c:v>
                </c:pt>
                <c:pt idx="2959">
                  <c:v>6.1312108845041464E-4</c:v>
                </c:pt>
                <c:pt idx="2960">
                  <c:v>6.1312108845041464E-4</c:v>
                </c:pt>
                <c:pt idx="2961">
                  <c:v>6.12824334691866E-4</c:v>
                </c:pt>
                <c:pt idx="2962">
                  <c:v>6.12824334691866E-4</c:v>
                </c:pt>
                <c:pt idx="2963">
                  <c:v>6.12824334691866E-4</c:v>
                </c:pt>
                <c:pt idx="2964">
                  <c:v>6.12824334691866E-4</c:v>
                </c:pt>
                <c:pt idx="2965">
                  <c:v>6.12423902329743E-4</c:v>
                </c:pt>
                <c:pt idx="2966">
                  <c:v>6.12423902329743E-4</c:v>
                </c:pt>
                <c:pt idx="2967">
                  <c:v>6.12423902329743E-4</c:v>
                </c:pt>
                <c:pt idx="2968">
                  <c:v>6.12423902329743E-4</c:v>
                </c:pt>
                <c:pt idx="2969">
                  <c:v>6.1236889092830115E-4</c:v>
                </c:pt>
                <c:pt idx="2970">
                  <c:v>6.1217160732049707E-4</c:v>
                </c:pt>
                <c:pt idx="2971">
                  <c:v>6.1217160732049707E-4</c:v>
                </c:pt>
                <c:pt idx="2972">
                  <c:v>6.1217160732049707E-4</c:v>
                </c:pt>
                <c:pt idx="2973">
                  <c:v>6.1217160732049707E-4</c:v>
                </c:pt>
                <c:pt idx="2974">
                  <c:v>6.1169057395811641E-4</c:v>
                </c:pt>
                <c:pt idx="2975">
                  <c:v>6.1147040562600644E-4</c:v>
                </c:pt>
                <c:pt idx="2976">
                  <c:v>6.1147040562600644E-4</c:v>
                </c:pt>
                <c:pt idx="2977">
                  <c:v>6.1147040562600644E-4</c:v>
                </c:pt>
                <c:pt idx="2978">
                  <c:v>6.1139349847049319E-4</c:v>
                </c:pt>
                <c:pt idx="2979">
                  <c:v>6.110330256329802E-4</c:v>
                </c:pt>
                <c:pt idx="2980">
                  <c:v>6.110330256329802E-4</c:v>
                </c:pt>
                <c:pt idx="2981">
                  <c:v>6.110330256329802E-4</c:v>
                </c:pt>
                <c:pt idx="2982">
                  <c:v>6.110330256329802E-4</c:v>
                </c:pt>
                <c:pt idx="2983">
                  <c:v>6.1100777958787516E-4</c:v>
                </c:pt>
                <c:pt idx="2984">
                  <c:v>6.1100777958787516E-4</c:v>
                </c:pt>
                <c:pt idx="2985">
                  <c:v>6.1100777958787516E-4</c:v>
                </c:pt>
                <c:pt idx="2986">
                  <c:v>6.1100777958787516E-4</c:v>
                </c:pt>
                <c:pt idx="2987">
                  <c:v>6.1100777958787516E-4</c:v>
                </c:pt>
                <c:pt idx="2988">
                  <c:v>6.1100777958787516E-4</c:v>
                </c:pt>
                <c:pt idx="2989">
                  <c:v>6.1097677324166433E-4</c:v>
                </c:pt>
                <c:pt idx="2990">
                  <c:v>6.1075035401054697E-4</c:v>
                </c:pt>
                <c:pt idx="2991">
                  <c:v>6.1075035401054697E-4</c:v>
                </c:pt>
                <c:pt idx="2992">
                  <c:v>6.1075035401054697E-4</c:v>
                </c:pt>
                <c:pt idx="2993">
                  <c:v>6.1075035401054697E-4</c:v>
                </c:pt>
                <c:pt idx="2994">
                  <c:v>6.103996601049107E-4</c:v>
                </c:pt>
                <c:pt idx="2995">
                  <c:v>6.103996601049107E-4</c:v>
                </c:pt>
                <c:pt idx="2996">
                  <c:v>6.103996601049107E-4</c:v>
                </c:pt>
                <c:pt idx="2997">
                  <c:v>6.103996601049107E-4</c:v>
                </c:pt>
                <c:pt idx="2998">
                  <c:v>6.103996601049107E-4</c:v>
                </c:pt>
                <c:pt idx="2999">
                  <c:v>6.0967532182859194E-4</c:v>
                </c:pt>
                <c:pt idx="3000">
                  <c:v>6.0967532182859194E-4</c:v>
                </c:pt>
                <c:pt idx="3001">
                  <c:v>6.0967532182859194E-4</c:v>
                </c:pt>
                <c:pt idx="3002">
                  <c:v>6.0967532182859194E-4</c:v>
                </c:pt>
                <c:pt idx="3003">
                  <c:v>6.0967532182859194E-4</c:v>
                </c:pt>
                <c:pt idx="3004">
                  <c:v>6.0967145714721971E-4</c:v>
                </c:pt>
                <c:pt idx="3005">
                  <c:v>6.0965670004767183E-4</c:v>
                </c:pt>
                <c:pt idx="3006">
                  <c:v>6.0962752279745827E-4</c:v>
                </c:pt>
                <c:pt idx="3007">
                  <c:v>6.0960165943973739E-4</c:v>
                </c:pt>
                <c:pt idx="3008">
                  <c:v>6.0948191527020396E-4</c:v>
                </c:pt>
                <c:pt idx="3009">
                  <c:v>6.0948191527020396E-4</c:v>
                </c:pt>
                <c:pt idx="3010">
                  <c:v>6.0948191527020396E-4</c:v>
                </c:pt>
                <c:pt idx="3011">
                  <c:v>6.0948191527020396E-4</c:v>
                </c:pt>
                <c:pt idx="3012">
                  <c:v>6.0921734112895105E-4</c:v>
                </c:pt>
                <c:pt idx="3013">
                  <c:v>6.0921734112895105E-4</c:v>
                </c:pt>
                <c:pt idx="3014">
                  <c:v>6.0921734112895105E-4</c:v>
                </c:pt>
                <c:pt idx="3015">
                  <c:v>6.0921734112895105E-4</c:v>
                </c:pt>
                <c:pt idx="3016">
                  <c:v>6.0882545951644661E-4</c:v>
                </c:pt>
                <c:pt idx="3017">
                  <c:v>6.0882545951644661E-4</c:v>
                </c:pt>
                <c:pt idx="3018">
                  <c:v>6.0882545951644661E-4</c:v>
                </c:pt>
                <c:pt idx="3019">
                  <c:v>6.0882545951644661E-4</c:v>
                </c:pt>
                <c:pt idx="3020">
                  <c:v>6.0882545951644661E-4</c:v>
                </c:pt>
                <c:pt idx="3021">
                  <c:v>6.0856334704571704E-4</c:v>
                </c:pt>
                <c:pt idx="3022">
                  <c:v>6.0856334704571704E-4</c:v>
                </c:pt>
                <c:pt idx="3023">
                  <c:v>6.0856334704571704E-4</c:v>
                </c:pt>
                <c:pt idx="3024">
                  <c:v>6.0856334704571704E-4</c:v>
                </c:pt>
                <c:pt idx="3025">
                  <c:v>6.0824496436069739E-4</c:v>
                </c:pt>
                <c:pt idx="3026">
                  <c:v>6.0824496436069739E-4</c:v>
                </c:pt>
                <c:pt idx="3027">
                  <c:v>6.0824496436069739E-4</c:v>
                </c:pt>
                <c:pt idx="3028">
                  <c:v>6.0824496436069739E-4</c:v>
                </c:pt>
                <c:pt idx="3029">
                  <c:v>6.0782243053043676E-4</c:v>
                </c:pt>
                <c:pt idx="3030">
                  <c:v>6.0782243053043676E-4</c:v>
                </c:pt>
                <c:pt idx="3031">
                  <c:v>6.0782243053043676E-4</c:v>
                </c:pt>
                <c:pt idx="3032">
                  <c:v>6.0782243053043676E-4</c:v>
                </c:pt>
                <c:pt idx="3033">
                  <c:v>6.0747088819622451E-4</c:v>
                </c:pt>
                <c:pt idx="3034">
                  <c:v>6.0747088819622451E-4</c:v>
                </c:pt>
                <c:pt idx="3035">
                  <c:v>6.0747088819622451E-4</c:v>
                </c:pt>
                <c:pt idx="3036">
                  <c:v>6.0747088819622451E-4</c:v>
                </c:pt>
                <c:pt idx="3037">
                  <c:v>6.0707674321205452E-4</c:v>
                </c:pt>
                <c:pt idx="3038">
                  <c:v>6.0707674321205452E-4</c:v>
                </c:pt>
                <c:pt idx="3039">
                  <c:v>6.0707674321205452E-4</c:v>
                </c:pt>
                <c:pt idx="3040">
                  <c:v>6.0707674321205452E-4</c:v>
                </c:pt>
                <c:pt idx="3041">
                  <c:v>6.0707674321205452E-4</c:v>
                </c:pt>
                <c:pt idx="3042">
                  <c:v>6.0627270708348067E-4</c:v>
                </c:pt>
                <c:pt idx="3043">
                  <c:v>6.0617228116538002E-4</c:v>
                </c:pt>
                <c:pt idx="3044">
                  <c:v>6.0596932149592259E-4</c:v>
                </c:pt>
                <c:pt idx="3045">
                  <c:v>6.0580395169357098E-4</c:v>
                </c:pt>
                <c:pt idx="3046">
                  <c:v>6.0580395169357098E-4</c:v>
                </c:pt>
                <c:pt idx="3047">
                  <c:v>6.0562867847460146E-4</c:v>
                </c:pt>
                <c:pt idx="3048">
                  <c:v>6.0546644741495158E-4</c:v>
                </c:pt>
                <c:pt idx="3049">
                  <c:v>6.0528071670669999E-4</c:v>
                </c:pt>
                <c:pt idx="3050">
                  <c:v>6.0511680935086047E-4</c:v>
                </c:pt>
                <c:pt idx="3051">
                  <c:v>6.0511680935086047E-4</c:v>
                </c:pt>
                <c:pt idx="3052">
                  <c:v>6.0498516983169184E-4</c:v>
                </c:pt>
                <c:pt idx="3053">
                  <c:v>6.0481385383193489E-4</c:v>
                </c:pt>
                <c:pt idx="3054">
                  <c:v>6.0469275769885189E-4</c:v>
                </c:pt>
                <c:pt idx="3055">
                  <c:v>6.0449867850278355E-4</c:v>
                </c:pt>
                <c:pt idx="3056">
                  <c:v>6.0449867850278355E-4</c:v>
                </c:pt>
                <c:pt idx="3057">
                  <c:v>6.0434500442312208E-4</c:v>
                </c:pt>
                <c:pt idx="3058">
                  <c:v>6.0421005304923025E-4</c:v>
                </c:pt>
                <c:pt idx="3059">
                  <c:v>6.0336659091636221E-4</c:v>
                </c:pt>
                <c:pt idx="3060">
                  <c:v>6.0336659091636221E-4</c:v>
                </c:pt>
                <c:pt idx="3061">
                  <c:v>6.0324320227183508E-4</c:v>
                </c:pt>
                <c:pt idx="3062">
                  <c:v>6.0305458140977146E-4</c:v>
                </c:pt>
                <c:pt idx="3063">
                  <c:v>6.0292281353490837E-4</c:v>
                </c:pt>
                <c:pt idx="3064">
                  <c:v>6.0292281353490837E-4</c:v>
                </c:pt>
                <c:pt idx="3065">
                  <c:v>6.0206600216424345E-4</c:v>
                </c:pt>
                <c:pt idx="3066">
                  <c:v>6.0195580725978001E-4</c:v>
                </c:pt>
                <c:pt idx="3067">
                  <c:v>6.0195580725978001E-4</c:v>
                </c:pt>
                <c:pt idx="3068">
                  <c:v>6.0164095452967499E-4</c:v>
                </c:pt>
                <c:pt idx="3069">
                  <c:v>6.0146271737023275E-4</c:v>
                </c:pt>
                <c:pt idx="3070">
                  <c:v>6.0144740287925564E-4</c:v>
                </c:pt>
                <c:pt idx="3071">
                  <c:v>6.0144740287925564E-4</c:v>
                </c:pt>
                <c:pt idx="3072">
                  <c:v>6.0099156000077139E-4</c:v>
                </c:pt>
                <c:pt idx="3073">
                  <c:v>6.0072983065415585E-4</c:v>
                </c:pt>
                <c:pt idx="3074">
                  <c:v>6.0053983009381755E-4</c:v>
                </c:pt>
                <c:pt idx="3075">
                  <c:v>6.0028169984923416E-4</c:v>
                </c:pt>
                <c:pt idx="3076">
                  <c:v>6.0028169984923416E-4</c:v>
                </c:pt>
                <c:pt idx="3077">
                  <c:v>6.0020243459730734E-4</c:v>
                </c:pt>
                <c:pt idx="3078">
                  <c:v>6.0020243459730734E-4</c:v>
                </c:pt>
                <c:pt idx="3079">
                  <c:v>5.9971385414864394E-4</c:v>
                </c:pt>
                <c:pt idx="3080">
                  <c:v>5.992034997594919E-4</c:v>
                </c:pt>
                <c:pt idx="3081">
                  <c:v>5.9905113892279804E-4</c:v>
                </c:pt>
                <c:pt idx="3082">
                  <c:v>5.9882202654246586E-4</c:v>
                </c:pt>
                <c:pt idx="3083">
                  <c:v>5.9882202654246586E-4</c:v>
                </c:pt>
                <c:pt idx="3084">
                  <c:v>5.9867204079896226E-4</c:v>
                </c:pt>
                <c:pt idx="3085">
                  <c:v>5.9786670878876754E-4</c:v>
                </c:pt>
                <c:pt idx="3086">
                  <c:v>5.9786670878876754E-4</c:v>
                </c:pt>
                <c:pt idx="3087">
                  <c:v>5.9786670878876754E-4</c:v>
                </c:pt>
                <c:pt idx="3088">
                  <c:v>5.9759125666421318E-4</c:v>
                </c:pt>
                <c:pt idx="3089">
                  <c:v>5.9751147570699182E-4</c:v>
                </c:pt>
                <c:pt idx="3090">
                  <c:v>5.9707899144091539E-4</c:v>
                </c:pt>
                <c:pt idx="3091">
                  <c:v>5.9665807821631235E-4</c:v>
                </c:pt>
                <c:pt idx="3092">
                  <c:v>5.9660938422979892E-4</c:v>
                </c:pt>
                <c:pt idx="3093">
                  <c:v>5.9616854900722998E-4</c:v>
                </c:pt>
                <c:pt idx="3094">
                  <c:v>5.9609585324885009E-4</c:v>
                </c:pt>
                <c:pt idx="3095">
                  <c:v>5.9601789173778258E-4</c:v>
                </c:pt>
                <c:pt idx="3096">
                  <c:v>5.9551470735365688E-4</c:v>
                </c:pt>
                <c:pt idx="3097">
                  <c:v>5.9540627110549649E-4</c:v>
                </c:pt>
                <c:pt idx="3098">
                  <c:v>5.9513663407249906E-4</c:v>
                </c:pt>
                <c:pt idx="3099">
                  <c:v>5.9513663407249906E-4</c:v>
                </c:pt>
                <c:pt idx="3100">
                  <c:v>5.9513663407249906E-4</c:v>
                </c:pt>
                <c:pt idx="3101">
                  <c:v>5.9504449276945814E-4</c:v>
                </c:pt>
                <c:pt idx="3102">
                  <c:v>5.943030821485407E-4</c:v>
                </c:pt>
                <c:pt idx="3103">
                  <c:v>5.943030821485407E-4</c:v>
                </c:pt>
                <c:pt idx="3104">
                  <c:v>5.9409311541922601E-4</c:v>
                </c:pt>
                <c:pt idx="3105">
                  <c:v>5.939608935334415E-4</c:v>
                </c:pt>
                <c:pt idx="3106">
                  <c:v>5.9388046299985772E-4</c:v>
                </c:pt>
                <c:pt idx="3107">
                  <c:v>5.9379912791835744E-4</c:v>
                </c:pt>
                <c:pt idx="3108">
                  <c:v>5.9370260534759192E-4</c:v>
                </c:pt>
                <c:pt idx="3109">
                  <c:v>5.932162440419321E-4</c:v>
                </c:pt>
                <c:pt idx="3110">
                  <c:v>5.927078434455192E-4</c:v>
                </c:pt>
                <c:pt idx="3111">
                  <c:v>5.925061608988328E-4</c:v>
                </c:pt>
                <c:pt idx="3112">
                  <c:v>5.925061608988328E-4</c:v>
                </c:pt>
                <c:pt idx="3113">
                  <c:v>5.92386779983333E-4</c:v>
                </c:pt>
                <c:pt idx="3114">
                  <c:v>5.9211144649877652E-4</c:v>
                </c:pt>
                <c:pt idx="3115">
                  <c:v>5.9211144649877652E-4</c:v>
                </c:pt>
                <c:pt idx="3116">
                  <c:v>5.9211144649877652E-4</c:v>
                </c:pt>
                <c:pt idx="3117">
                  <c:v>5.9197340354177007E-4</c:v>
                </c:pt>
                <c:pt idx="3118">
                  <c:v>5.9121985005087456E-4</c:v>
                </c:pt>
                <c:pt idx="3119">
                  <c:v>5.9121985005087456E-4</c:v>
                </c:pt>
                <c:pt idx="3120">
                  <c:v>5.9092267559214247E-4</c:v>
                </c:pt>
                <c:pt idx="3121">
                  <c:v>5.9092267559214247E-4</c:v>
                </c:pt>
                <c:pt idx="3122">
                  <c:v>5.9040175214371726E-4</c:v>
                </c:pt>
                <c:pt idx="3123">
                  <c:v>5.8988843667785533E-4</c:v>
                </c:pt>
                <c:pt idx="3124">
                  <c:v>5.897683254082307E-4</c:v>
                </c:pt>
                <c:pt idx="3125">
                  <c:v>5.8961169092488195E-4</c:v>
                </c:pt>
                <c:pt idx="3126">
                  <c:v>5.8961169092488195E-4</c:v>
                </c:pt>
                <c:pt idx="3127">
                  <c:v>5.8948729683124554E-4</c:v>
                </c:pt>
                <c:pt idx="3128">
                  <c:v>5.8913778629266541E-4</c:v>
                </c:pt>
                <c:pt idx="3129">
                  <c:v>5.8913778629266541E-4</c:v>
                </c:pt>
                <c:pt idx="3130">
                  <c:v>5.8913778629266541E-4</c:v>
                </c:pt>
                <c:pt idx="3131">
                  <c:v>5.8840229768889667E-4</c:v>
                </c:pt>
                <c:pt idx="3132">
                  <c:v>5.8830267833987837E-4</c:v>
                </c:pt>
                <c:pt idx="3133">
                  <c:v>5.8822072907337055E-4</c:v>
                </c:pt>
                <c:pt idx="3134">
                  <c:v>5.8815108634138031E-4</c:v>
                </c:pt>
                <c:pt idx="3135">
                  <c:v>5.8807825755041504E-4</c:v>
                </c:pt>
                <c:pt idx="3136">
                  <c:v>5.8760682263196576E-4</c:v>
                </c:pt>
                <c:pt idx="3137">
                  <c:v>5.8712323837528722E-4</c:v>
                </c:pt>
                <c:pt idx="3138">
                  <c:v>5.8693242301973087E-4</c:v>
                </c:pt>
                <c:pt idx="3139">
                  <c:v>5.8693242301973087E-4</c:v>
                </c:pt>
                <c:pt idx="3140">
                  <c:v>5.8678420616802853E-4</c:v>
                </c:pt>
                <c:pt idx="3141">
                  <c:v>5.8636205365766858E-4</c:v>
                </c:pt>
                <c:pt idx="3142">
                  <c:v>5.8636205365766858E-4</c:v>
                </c:pt>
                <c:pt idx="3143">
                  <c:v>5.8636205365766858E-4</c:v>
                </c:pt>
                <c:pt idx="3144">
                  <c:v>5.8587724754008224E-4</c:v>
                </c:pt>
                <c:pt idx="3145">
                  <c:v>5.8587724754008224E-4</c:v>
                </c:pt>
                <c:pt idx="3146">
                  <c:v>5.8578239871867849E-4</c:v>
                </c:pt>
                <c:pt idx="3147">
                  <c:v>5.8528842512201593E-4</c:v>
                </c:pt>
                <c:pt idx="3148">
                  <c:v>5.8481494757823562E-4</c:v>
                </c:pt>
                <c:pt idx="3149">
                  <c:v>5.8434239003942888E-4</c:v>
                </c:pt>
                <c:pt idx="3150">
                  <c:v>5.8421847506381105E-4</c:v>
                </c:pt>
                <c:pt idx="3151">
                  <c:v>5.8421847506381105E-4</c:v>
                </c:pt>
                <c:pt idx="3152">
                  <c:v>5.8413415618747814E-4</c:v>
                </c:pt>
                <c:pt idx="3153">
                  <c:v>5.8344596979139946E-4</c:v>
                </c:pt>
                <c:pt idx="3154">
                  <c:v>5.8344596979139946E-4</c:v>
                </c:pt>
                <c:pt idx="3155">
                  <c:v>5.8337896417817953E-4</c:v>
                </c:pt>
                <c:pt idx="3156">
                  <c:v>5.8325716225174828E-4</c:v>
                </c:pt>
                <c:pt idx="3157">
                  <c:v>5.8278431360245491E-4</c:v>
                </c:pt>
                <c:pt idx="3158">
                  <c:v>5.8260270929861072E-4</c:v>
                </c:pt>
                <c:pt idx="3159">
                  <c:v>5.8252551645428393E-4</c:v>
                </c:pt>
                <c:pt idx="3160">
                  <c:v>5.8205619052488858E-4</c:v>
                </c:pt>
                <c:pt idx="3161">
                  <c:v>5.8199068625811913E-4</c:v>
                </c:pt>
                <c:pt idx="3162">
                  <c:v>5.8192408151464458E-4</c:v>
                </c:pt>
                <c:pt idx="3163">
                  <c:v>5.8144256556543383E-4</c:v>
                </c:pt>
                <c:pt idx="3164">
                  <c:v>5.8136232826254191E-4</c:v>
                </c:pt>
                <c:pt idx="3165">
                  <c:v>5.8134128640386956E-4</c:v>
                </c:pt>
                <c:pt idx="3166">
                  <c:v>5.8130468254744851E-4</c:v>
                </c:pt>
                <c:pt idx="3167">
                  <c:v>5.8062272267940876E-4</c:v>
                </c:pt>
                <c:pt idx="3168">
                  <c:v>5.804872873109479E-4</c:v>
                </c:pt>
                <c:pt idx="3169">
                  <c:v>5.8020138325632004E-4</c:v>
                </c:pt>
                <c:pt idx="3170">
                  <c:v>5.7988622826839512E-4</c:v>
                </c:pt>
                <c:pt idx="3171">
                  <c:v>5.797885877174676E-4</c:v>
                </c:pt>
                <c:pt idx="3172">
                  <c:v>5.7964363135960752E-4</c:v>
                </c:pt>
                <c:pt idx="3173">
                  <c:v>5.7964363135960752E-4</c:v>
                </c:pt>
                <c:pt idx="3174">
                  <c:v>5.7959725801831315E-4</c:v>
                </c:pt>
                <c:pt idx="3175">
                  <c:v>5.7914470709629186E-4</c:v>
                </c:pt>
                <c:pt idx="3176">
                  <c:v>5.78953032703422E-4</c:v>
                </c:pt>
                <c:pt idx="3177">
                  <c:v>5.78953032703422E-4</c:v>
                </c:pt>
                <c:pt idx="3178">
                  <c:v>5.78953032703422E-4</c:v>
                </c:pt>
                <c:pt idx="3179">
                  <c:v>5.7828894897783071E-4</c:v>
                </c:pt>
                <c:pt idx="3180">
                  <c:v>5.7777827636991234E-4</c:v>
                </c:pt>
                <c:pt idx="3181">
                  <c:v>5.7755952527523537E-4</c:v>
                </c:pt>
                <c:pt idx="3182">
                  <c:v>5.7755952527523537E-4</c:v>
                </c:pt>
                <c:pt idx="3183">
                  <c:v>5.7746670274479205E-4</c:v>
                </c:pt>
                <c:pt idx="3184">
                  <c:v>5.7695315653159471E-4</c:v>
                </c:pt>
                <c:pt idx="3185">
                  <c:v>5.7679484637611193E-4</c:v>
                </c:pt>
                <c:pt idx="3186">
                  <c:v>5.7669087622335465E-4</c:v>
                </c:pt>
                <c:pt idx="3187">
                  <c:v>5.7658727673835699E-4</c:v>
                </c:pt>
                <c:pt idx="3188">
                  <c:v>5.7646563933486648E-4</c:v>
                </c:pt>
                <c:pt idx="3189">
                  <c:v>5.7567152492006264E-4</c:v>
                </c:pt>
                <c:pt idx="3190">
                  <c:v>5.7559976924551482E-4</c:v>
                </c:pt>
                <c:pt idx="3191">
                  <c:v>5.7559976924551482E-4</c:v>
                </c:pt>
                <c:pt idx="3192">
                  <c:v>5.7519909119660168E-4</c:v>
                </c:pt>
                <c:pt idx="3193">
                  <c:v>5.7501224895351879E-4</c:v>
                </c:pt>
                <c:pt idx="3194">
                  <c:v>5.7484476994792283E-4</c:v>
                </c:pt>
                <c:pt idx="3195">
                  <c:v>5.7480834182777182E-4</c:v>
                </c:pt>
                <c:pt idx="3196">
                  <c:v>5.742991664743146E-4</c:v>
                </c:pt>
                <c:pt idx="3197">
                  <c:v>5.7407579107257773E-4</c:v>
                </c:pt>
                <c:pt idx="3198">
                  <c:v>5.7390342785063064E-4</c:v>
                </c:pt>
                <c:pt idx="3199">
                  <c:v>5.7390342785063064E-4</c:v>
                </c:pt>
                <c:pt idx="3200">
                  <c:v>5.7319161912695697E-4</c:v>
                </c:pt>
                <c:pt idx="3201">
                  <c:v>5.7319161912695697E-4</c:v>
                </c:pt>
                <c:pt idx="3202">
                  <c:v>5.7307773963737052E-4</c:v>
                </c:pt>
                <c:pt idx="3203">
                  <c:v>5.7236696313107396E-4</c:v>
                </c:pt>
                <c:pt idx="3204">
                  <c:v>5.7235039206551699E-4</c:v>
                </c:pt>
                <c:pt idx="3205">
                  <c:v>5.7183657338635049E-4</c:v>
                </c:pt>
                <c:pt idx="3206">
                  <c:v>5.7164226704637137E-4</c:v>
                </c:pt>
                <c:pt idx="3207">
                  <c:v>5.7163589826282829E-4</c:v>
                </c:pt>
                <c:pt idx="3208">
                  <c:v>5.7147387031102189E-4</c:v>
                </c:pt>
                <c:pt idx="3209">
                  <c:v>5.7103102919129874E-4</c:v>
                </c:pt>
                <c:pt idx="3210">
                  <c:v>5.7103102919129874E-4</c:v>
                </c:pt>
                <c:pt idx="3211">
                  <c:v>5.7103102919129874E-4</c:v>
                </c:pt>
                <c:pt idx="3212">
                  <c:v>5.7025373144740379E-4</c:v>
                </c:pt>
                <c:pt idx="3213">
                  <c:v>5.7008107593474206E-4</c:v>
                </c:pt>
                <c:pt idx="3214">
                  <c:v>5.6993366944866686E-4</c:v>
                </c:pt>
                <c:pt idx="3215">
                  <c:v>5.6978464138146253E-4</c:v>
                </c:pt>
                <c:pt idx="3216">
                  <c:v>5.6957655760363202E-4</c:v>
                </c:pt>
                <c:pt idx="3217">
                  <c:v>5.6907523392396543E-4</c:v>
                </c:pt>
                <c:pt idx="3218">
                  <c:v>5.6907523392396543E-4</c:v>
                </c:pt>
                <c:pt idx="3219">
                  <c:v>5.6907523392396543E-4</c:v>
                </c:pt>
                <c:pt idx="3220">
                  <c:v>5.6852039277188022E-4</c:v>
                </c:pt>
                <c:pt idx="3221">
                  <c:v>5.6837630538925945E-4</c:v>
                </c:pt>
                <c:pt idx="3222">
                  <c:v>5.6802111266160817E-4</c:v>
                </c:pt>
                <c:pt idx="3223">
                  <c:v>5.6770738250114705E-4</c:v>
                </c:pt>
                <c:pt idx="3224">
                  <c:v>5.6753982421034336E-4</c:v>
                </c:pt>
                <c:pt idx="3225">
                  <c:v>5.6748103129382907E-4</c:v>
                </c:pt>
                <c:pt idx="3226">
                  <c:v>5.6748103129382907E-4</c:v>
                </c:pt>
                <c:pt idx="3227">
                  <c:v>5.6697060477746116E-4</c:v>
                </c:pt>
                <c:pt idx="3228">
                  <c:v>5.6645133956062033E-4</c:v>
                </c:pt>
                <c:pt idx="3229">
                  <c:v>5.6629705477431052E-4</c:v>
                </c:pt>
                <c:pt idx="3230">
                  <c:v>5.6616454626769739E-4</c:v>
                </c:pt>
                <c:pt idx="3231">
                  <c:v>5.6604608320204514E-4</c:v>
                </c:pt>
                <c:pt idx="3232">
                  <c:v>5.658669258966953E-4</c:v>
                </c:pt>
                <c:pt idx="3233">
                  <c:v>5.653304573141881E-4</c:v>
                </c:pt>
                <c:pt idx="3234">
                  <c:v>5.6521171826530057E-4</c:v>
                </c:pt>
                <c:pt idx="3235">
                  <c:v>5.648900395358032E-4</c:v>
                </c:pt>
                <c:pt idx="3236">
                  <c:v>5.645658647562364E-4</c:v>
                </c:pt>
                <c:pt idx="3237">
                  <c:v>5.645155633651279E-4</c:v>
                </c:pt>
                <c:pt idx="3238">
                  <c:v>5.645155633651279E-4</c:v>
                </c:pt>
                <c:pt idx="3239">
                  <c:v>5.6399046150419738E-4</c:v>
                </c:pt>
                <c:pt idx="3240">
                  <c:v>5.6361116582940489E-4</c:v>
                </c:pt>
                <c:pt idx="3241">
                  <c:v>5.6361116582940489E-4</c:v>
                </c:pt>
                <c:pt idx="3242">
                  <c:v>5.6342605337513462E-4</c:v>
                </c:pt>
                <c:pt idx="3243">
                  <c:v>5.6281866416650194E-4</c:v>
                </c:pt>
                <c:pt idx="3244">
                  <c:v>5.6265268234315005E-4</c:v>
                </c:pt>
                <c:pt idx="3245">
                  <c:v>5.6248971172988174E-4</c:v>
                </c:pt>
                <c:pt idx="3246">
                  <c:v>5.6229795791256038E-4</c:v>
                </c:pt>
                <c:pt idx="3247">
                  <c:v>5.6202499374658095E-4</c:v>
                </c:pt>
                <c:pt idx="3248">
                  <c:v>5.6202499374658095E-4</c:v>
                </c:pt>
                <c:pt idx="3249">
                  <c:v>5.6130418516977057E-4</c:v>
                </c:pt>
                <c:pt idx="3250">
                  <c:v>5.6128664778298896E-4</c:v>
                </c:pt>
                <c:pt idx="3251">
                  <c:v>5.6111367086011466E-4</c:v>
                </c:pt>
                <c:pt idx="3252">
                  <c:v>5.6099326302975073E-4</c:v>
                </c:pt>
                <c:pt idx="3253">
                  <c:v>5.6048974476363147E-4</c:v>
                </c:pt>
                <c:pt idx="3254">
                  <c:v>5.5997705077042868E-4</c:v>
                </c:pt>
                <c:pt idx="3255">
                  <c:v>5.597389777639082E-4</c:v>
                </c:pt>
                <c:pt idx="3256">
                  <c:v>5.597389777639082E-4</c:v>
                </c:pt>
                <c:pt idx="3257">
                  <c:v>5.5904246842635114E-4</c:v>
                </c:pt>
                <c:pt idx="3258">
                  <c:v>5.5890543479150884E-4</c:v>
                </c:pt>
                <c:pt idx="3259">
                  <c:v>5.588664547658079E-4</c:v>
                </c:pt>
                <c:pt idx="3260">
                  <c:v>5.5836174034727313E-4</c:v>
                </c:pt>
                <c:pt idx="3261">
                  <c:v>5.5818377870282658E-4</c:v>
                </c:pt>
                <c:pt idx="3262">
                  <c:v>5.5809046220946885E-4</c:v>
                </c:pt>
                <c:pt idx="3263">
                  <c:v>5.5736832574629369E-4</c:v>
                </c:pt>
                <c:pt idx="3264">
                  <c:v>5.5720874440745984E-4</c:v>
                </c:pt>
                <c:pt idx="3265">
                  <c:v>5.5720874440745984E-4</c:v>
                </c:pt>
                <c:pt idx="3266">
                  <c:v>5.5701601419010365E-4</c:v>
                </c:pt>
                <c:pt idx="3267">
                  <c:v>5.5652109027737393E-4</c:v>
                </c:pt>
                <c:pt idx="3268">
                  <c:v>5.5635837592411851E-4</c:v>
                </c:pt>
                <c:pt idx="3269">
                  <c:v>5.5602654136706136E-4</c:v>
                </c:pt>
                <c:pt idx="3270">
                  <c:v>5.5602654136706136E-4</c:v>
                </c:pt>
                <c:pt idx="3271">
                  <c:v>5.5602654136706136E-4</c:v>
                </c:pt>
                <c:pt idx="3272">
                  <c:v>5.5550082431816711E-4</c:v>
                </c:pt>
                <c:pt idx="3273">
                  <c:v>5.5497569962304253E-4</c:v>
                </c:pt>
                <c:pt idx="3274">
                  <c:v>5.5489970002462776E-4</c:v>
                </c:pt>
                <c:pt idx="3275">
                  <c:v>5.5489970002462776E-4</c:v>
                </c:pt>
                <c:pt idx="3276">
                  <c:v>5.5489970002462776E-4</c:v>
                </c:pt>
                <c:pt idx="3277">
                  <c:v>5.5411440130861804E-4</c:v>
                </c:pt>
                <c:pt idx="3278">
                  <c:v>5.5411440130861804E-4</c:v>
                </c:pt>
                <c:pt idx="3279">
                  <c:v>5.5393222776494886E-4</c:v>
                </c:pt>
                <c:pt idx="3280">
                  <c:v>5.5393222776494886E-4</c:v>
                </c:pt>
                <c:pt idx="3281">
                  <c:v>5.5393222776494886E-4</c:v>
                </c:pt>
                <c:pt idx="3282">
                  <c:v>5.5347703933369605E-4</c:v>
                </c:pt>
                <c:pt idx="3283">
                  <c:v>5.5347703933369605E-4</c:v>
                </c:pt>
                <c:pt idx="3284">
                  <c:v>5.533651304455528E-4</c:v>
                </c:pt>
                <c:pt idx="3285">
                  <c:v>5.528539650622511E-4</c:v>
                </c:pt>
                <c:pt idx="3286">
                  <c:v>5.5232859119939363E-4</c:v>
                </c:pt>
                <c:pt idx="3287">
                  <c:v>5.5200229950007123E-4</c:v>
                </c:pt>
                <c:pt idx="3288">
                  <c:v>5.5200229950007123E-4</c:v>
                </c:pt>
                <c:pt idx="3289">
                  <c:v>5.5192324570115089E-4</c:v>
                </c:pt>
                <c:pt idx="3290">
                  <c:v>5.5140249181846344E-4</c:v>
                </c:pt>
                <c:pt idx="3291">
                  <c:v>5.5124792638945705E-4</c:v>
                </c:pt>
                <c:pt idx="3292">
                  <c:v>5.5074399325769064E-4</c:v>
                </c:pt>
                <c:pt idx="3293">
                  <c:v>5.5013450011356122E-4</c:v>
                </c:pt>
                <c:pt idx="3294">
                  <c:v>5.5013450011356122E-4</c:v>
                </c:pt>
                <c:pt idx="3295">
                  <c:v>5.4987045500256855E-4</c:v>
                </c:pt>
                <c:pt idx="3296">
                  <c:v>5.4953314259558589E-4</c:v>
                </c:pt>
                <c:pt idx="3297">
                  <c:v>5.4953314259558589E-4</c:v>
                </c:pt>
                <c:pt idx="3298">
                  <c:v>5.4953314259558589E-4</c:v>
                </c:pt>
                <c:pt idx="3299">
                  <c:v>5.4904756033625709E-4</c:v>
                </c:pt>
                <c:pt idx="3300">
                  <c:v>5.4856249834354606E-4</c:v>
                </c:pt>
                <c:pt idx="3301">
                  <c:v>5.4846857137028126E-4</c:v>
                </c:pt>
                <c:pt idx="3302">
                  <c:v>5.4834935915908708E-4</c:v>
                </c:pt>
                <c:pt idx="3303">
                  <c:v>5.4786155568235806E-4</c:v>
                </c:pt>
                <c:pt idx="3304">
                  <c:v>5.4735542186510244E-4</c:v>
                </c:pt>
                <c:pt idx="3305">
                  <c:v>5.4719250354772777E-4</c:v>
                </c:pt>
                <c:pt idx="3306">
                  <c:v>5.4716180163395811E-4</c:v>
                </c:pt>
                <c:pt idx="3307">
                  <c:v>5.4655262258571742E-4</c:v>
                </c:pt>
                <c:pt idx="3308">
                  <c:v>5.4611291922530803E-4</c:v>
                </c:pt>
                <c:pt idx="3309">
                  <c:v>5.4598178029770749E-4</c:v>
                </c:pt>
                <c:pt idx="3310">
                  <c:v>5.4598178029770749E-4</c:v>
                </c:pt>
                <c:pt idx="3311">
                  <c:v>5.4583062936652978E-4</c:v>
                </c:pt>
                <c:pt idx="3312">
                  <c:v>5.4535501052520633E-4</c:v>
                </c:pt>
                <c:pt idx="3313">
                  <c:v>5.4487562508579465E-4</c:v>
                </c:pt>
                <c:pt idx="3314">
                  <c:v>5.4479423766493789E-4</c:v>
                </c:pt>
                <c:pt idx="3315">
                  <c:v>5.4473271339026258E-4</c:v>
                </c:pt>
                <c:pt idx="3316">
                  <c:v>5.4465283979093803E-4</c:v>
                </c:pt>
                <c:pt idx="3317">
                  <c:v>5.4422255449752702E-4</c:v>
                </c:pt>
                <c:pt idx="3318">
                  <c:v>5.4416934876207624E-4</c:v>
                </c:pt>
                <c:pt idx="3319">
                  <c:v>5.4411709902438493E-4</c:v>
                </c:pt>
                <c:pt idx="3320">
                  <c:v>5.4368353230309135E-4</c:v>
                </c:pt>
                <c:pt idx="3321">
                  <c:v>5.4309085453667133E-4</c:v>
                </c:pt>
                <c:pt idx="3322">
                  <c:v>5.4309085453667133E-4</c:v>
                </c:pt>
                <c:pt idx="3323">
                  <c:v>5.4298838599728947E-4</c:v>
                </c:pt>
                <c:pt idx="3324">
                  <c:v>5.4258052467504308E-4</c:v>
                </c:pt>
                <c:pt idx="3325">
                  <c:v>5.4218388953915231E-4</c:v>
                </c:pt>
                <c:pt idx="3326">
                  <c:v>5.4211391193071258E-4</c:v>
                </c:pt>
                <c:pt idx="3327">
                  <c:v>5.4211391193071258E-4</c:v>
                </c:pt>
                <c:pt idx="3328">
                  <c:v>5.4194234772208724E-4</c:v>
                </c:pt>
                <c:pt idx="3329">
                  <c:v>5.4154538668101679E-4</c:v>
                </c:pt>
                <c:pt idx="3330">
                  <c:v>5.4096492651078455E-4</c:v>
                </c:pt>
                <c:pt idx="3331">
                  <c:v>5.4071837559011959E-4</c:v>
                </c:pt>
                <c:pt idx="3332">
                  <c:v>5.4013764872239166E-4</c:v>
                </c:pt>
                <c:pt idx="3333">
                  <c:v>5.4009297118829671E-4</c:v>
                </c:pt>
                <c:pt idx="3334">
                  <c:v>5.4005495332848093E-4</c:v>
                </c:pt>
                <c:pt idx="3335">
                  <c:v>5.3965225412622988E-4</c:v>
                </c:pt>
                <c:pt idx="3336">
                  <c:v>5.3924191417787412E-4</c:v>
                </c:pt>
                <c:pt idx="3337">
                  <c:v>5.390781834223085E-4</c:v>
                </c:pt>
                <c:pt idx="3338">
                  <c:v>5.3866244576932345E-4</c:v>
                </c:pt>
                <c:pt idx="3339">
                  <c:v>5.3853432585000325E-4</c:v>
                </c:pt>
                <c:pt idx="3340">
                  <c:v>5.3853432585000325E-4</c:v>
                </c:pt>
                <c:pt idx="3341">
                  <c:v>5.3844345821759743E-4</c:v>
                </c:pt>
                <c:pt idx="3342">
                  <c:v>5.3793067071110942E-4</c:v>
                </c:pt>
                <c:pt idx="3343">
                  <c:v>5.3793067071110942E-4</c:v>
                </c:pt>
                <c:pt idx="3344">
                  <c:v>5.3771974286747259E-4</c:v>
                </c:pt>
                <c:pt idx="3345">
                  <c:v>5.3730473372940834E-4</c:v>
                </c:pt>
                <c:pt idx="3346">
                  <c:v>5.3688149746884564E-4</c:v>
                </c:pt>
                <c:pt idx="3347">
                  <c:v>5.3645825022517648E-4</c:v>
                </c:pt>
                <c:pt idx="3348">
                  <c:v>5.3631707627875677E-4</c:v>
                </c:pt>
                <c:pt idx="3349">
                  <c:v>5.3631707627875677E-4</c:v>
                </c:pt>
                <c:pt idx="3350">
                  <c:v>5.3585803052076642E-4</c:v>
                </c:pt>
                <c:pt idx="3351">
                  <c:v>5.3572479916280755E-4</c:v>
                </c:pt>
                <c:pt idx="3352">
                  <c:v>5.3528271592366463E-4</c:v>
                </c:pt>
                <c:pt idx="3353">
                  <c:v>5.3514210507531938E-4</c:v>
                </c:pt>
                <c:pt idx="3354">
                  <c:v>5.3514210507531938E-4</c:v>
                </c:pt>
                <c:pt idx="3355">
                  <c:v>5.3422897913519348E-4</c:v>
                </c:pt>
                <c:pt idx="3356">
                  <c:v>5.3377924223214262E-4</c:v>
                </c:pt>
                <c:pt idx="3357">
                  <c:v>5.3370994508927176E-4</c:v>
                </c:pt>
                <c:pt idx="3358">
                  <c:v>5.336337159649767E-4</c:v>
                </c:pt>
                <c:pt idx="3359">
                  <c:v>5.3318082095584103E-4</c:v>
                </c:pt>
                <c:pt idx="3360">
                  <c:v>5.3308959162885186E-4</c:v>
                </c:pt>
                <c:pt idx="3361">
                  <c:v>5.3299368203493899E-4</c:v>
                </c:pt>
                <c:pt idx="3362">
                  <c:v>5.3253466174951638E-4</c:v>
                </c:pt>
                <c:pt idx="3363">
                  <c:v>5.3197527804482313E-4</c:v>
                </c:pt>
                <c:pt idx="3364">
                  <c:v>5.3197527804482313E-4</c:v>
                </c:pt>
                <c:pt idx="3365">
                  <c:v>5.3185741150669878E-4</c:v>
                </c:pt>
                <c:pt idx="3366">
                  <c:v>5.3141154259567247E-4</c:v>
                </c:pt>
                <c:pt idx="3367">
                  <c:v>5.3094413388528414E-4</c:v>
                </c:pt>
                <c:pt idx="3368">
                  <c:v>5.3051431432483661E-4</c:v>
                </c:pt>
                <c:pt idx="3369">
                  <c:v>5.3045715872562674E-4</c:v>
                </c:pt>
                <c:pt idx="3370">
                  <c:v>5.303913779753721E-4</c:v>
                </c:pt>
                <c:pt idx="3371">
                  <c:v>5.2986969344669815E-4</c:v>
                </c:pt>
                <c:pt idx="3372">
                  <c:v>5.2986969344669815E-4</c:v>
                </c:pt>
                <c:pt idx="3373">
                  <c:v>5.2967456761817831E-4</c:v>
                </c:pt>
                <c:pt idx="3374">
                  <c:v>5.2936108553119216E-4</c:v>
                </c:pt>
                <c:pt idx="3375">
                  <c:v>5.2879428480286008E-4</c:v>
                </c:pt>
                <c:pt idx="3376">
                  <c:v>5.2869699577221322E-4</c:v>
                </c:pt>
                <c:pt idx="3377">
                  <c:v>5.2858669826914232E-4</c:v>
                </c:pt>
                <c:pt idx="3378">
                  <c:v>5.2811526965624472E-4</c:v>
                </c:pt>
                <c:pt idx="3379">
                  <c:v>5.2798113922267653E-4</c:v>
                </c:pt>
                <c:pt idx="3380">
                  <c:v>5.27512767560662E-4</c:v>
                </c:pt>
                <c:pt idx="3381">
                  <c:v>5.2745899586573565E-4</c:v>
                </c:pt>
                <c:pt idx="3382">
                  <c:v>5.273348926189801E-4</c:v>
                </c:pt>
                <c:pt idx="3383">
                  <c:v>5.2689504342557356E-4</c:v>
                </c:pt>
                <c:pt idx="3384">
                  <c:v>5.2645707548380088E-4</c:v>
                </c:pt>
                <c:pt idx="3385">
                  <c:v>5.2593962602911245E-4</c:v>
                </c:pt>
                <c:pt idx="3386">
                  <c:v>5.2589740575237777E-4</c:v>
                </c:pt>
                <c:pt idx="3387">
                  <c:v>5.2547523544579163E-4</c:v>
                </c:pt>
                <c:pt idx="3388">
                  <c:v>5.2504429586729693E-4</c:v>
                </c:pt>
                <c:pt idx="3389">
                  <c:v>5.2493578209417851E-4</c:v>
                </c:pt>
                <c:pt idx="3390">
                  <c:v>5.2449986699579145E-4</c:v>
                </c:pt>
                <c:pt idx="3391">
                  <c:v>5.244645907559075E-4</c:v>
                </c:pt>
                <c:pt idx="3392">
                  <c:v>5.2436616460397516E-4</c:v>
                </c:pt>
                <c:pt idx="3393">
                  <c:v>5.2348956515680463E-4</c:v>
                </c:pt>
                <c:pt idx="3394">
                  <c:v>5.2317000911542976E-4</c:v>
                </c:pt>
                <c:pt idx="3395">
                  <c:v>5.2298447033438298E-4</c:v>
                </c:pt>
                <c:pt idx="3396">
                  <c:v>5.2290749166369107E-4</c:v>
                </c:pt>
                <c:pt idx="3397">
                  <c:v>5.2245177517297469E-4</c:v>
                </c:pt>
                <c:pt idx="3398">
                  <c:v>5.2201107171051975E-4</c:v>
                </c:pt>
                <c:pt idx="3399">
                  <c:v>5.2194078928976433E-4</c:v>
                </c:pt>
                <c:pt idx="3400">
                  <c:v>5.2186645638186357E-4</c:v>
                </c:pt>
                <c:pt idx="3401">
                  <c:v>5.2100456567570912E-4</c:v>
                </c:pt>
                <c:pt idx="3402">
                  <c:v>5.2058999413347933E-4</c:v>
                </c:pt>
                <c:pt idx="3403">
                  <c:v>5.204959463443932E-4</c:v>
                </c:pt>
                <c:pt idx="3404">
                  <c:v>5.201000965065159E-4</c:v>
                </c:pt>
                <c:pt idx="3405">
                  <c:v>5.2009135382647808E-4</c:v>
                </c:pt>
                <c:pt idx="3406">
                  <c:v>5.1999325694989957E-4</c:v>
                </c:pt>
                <c:pt idx="3407">
                  <c:v>5.1958685940696383E-4</c:v>
                </c:pt>
                <c:pt idx="3408">
                  <c:v>5.1874991696014593E-4</c:v>
                </c:pt>
                <c:pt idx="3409">
                  <c:v>5.18325255038111E-4</c:v>
                </c:pt>
                <c:pt idx="3410">
                  <c:v>5.1790094292856819E-4</c:v>
                </c:pt>
                <c:pt idx="3411">
                  <c:v>5.1784144581962764E-4</c:v>
                </c:pt>
                <c:pt idx="3412">
                  <c:v>5.1778110152296531E-4</c:v>
                </c:pt>
                <c:pt idx="3413">
                  <c:v>5.1693593906626967E-4</c:v>
                </c:pt>
                <c:pt idx="3414">
                  <c:v>5.1651559635358397E-4</c:v>
                </c:pt>
                <c:pt idx="3415">
                  <c:v>5.1642303764326699E-4</c:v>
                </c:pt>
                <c:pt idx="3416">
                  <c:v>5.1637883951889099E-4</c:v>
                </c:pt>
                <c:pt idx="3417">
                  <c:v>5.1594126102221481E-4</c:v>
                </c:pt>
                <c:pt idx="3418">
                  <c:v>5.1585424669883947E-4</c:v>
                </c:pt>
                <c:pt idx="3419">
                  <c:v>5.1501770238409771E-4</c:v>
                </c:pt>
                <c:pt idx="3420">
                  <c:v>5.1468678632791628E-4</c:v>
                </c:pt>
                <c:pt idx="3421">
                  <c:v>5.1462845757676244E-4</c:v>
                </c:pt>
                <c:pt idx="3422">
                  <c:v>5.1462845757676244E-4</c:v>
                </c:pt>
                <c:pt idx="3423">
                  <c:v>5.1382793753663959E-4</c:v>
                </c:pt>
                <c:pt idx="3424">
                  <c:v>5.1341765383922241E-4</c:v>
                </c:pt>
                <c:pt idx="3425">
                  <c:v>5.1334431804459662E-4</c:v>
                </c:pt>
                <c:pt idx="3426">
                  <c:v>5.1290280036605542E-4</c:v>
                </c:pt>
                <c:pt idx="3427">
                  <c:v>5.1239246824013067E-4</c:v>
                </c:pt>
                <c:pt idx="3428">
                  <c:v>5.1229733047338812E-4</c:v>
                </c:pt>
                <c:pt idx="3429">
                  <c:v>5.1184356074709708E-4</c:v>
                </c:pt>
                <c:pt idx="3430">
                  <c:v>5.1138288122331438E-4</c:v>
                </c:pt>
                <c:pt idx="3431">
                  <c:v>5.1127970939498276E-4</c:v>
                </c:pt>
                <c:pt idx="3432">
                  <c:v>5.111680152239832E-4</c:v>
                </c:pt>
                <c:pt idx="3433">
                  <c:v>5.1061461568132726E-4</c:v>
                </c:pt>
                <c:pt idx="3434">
                  <c:v>5.1025705115349796E-4</c:v>
                </c:pt>
                <c:pt idx="3435">
                  <c:v>5.1007782537219762E-4</c:v>
                </c:pt>
                <c:pt idx="3436">
                  <c:v>5.0998848558194538E-4</c:v>
                </c:pt>
                <c:pt idx="3437">
                  <c:v>5.0955783374912703E-4</c:v>
                </c:pt>
                <c:pt idx="3438">
                  <c:v>5.0914110512999765E-4</c:v>
                </c:pt>
                <c:pt idx="3439">
                  <c:v>5.0904939383764514E-4</c:v>
                </c:pt>
                <c:pt idx="3440">
                  <c:v>5.0901138379971388E-4</c:v>
                </c:pt>
                <c:pt idx="3441">
                  <c:v>5.0859272545839029E-4</c:v>
                </c:pt>
                <c:pt idx="3442">
                  <c:v>5.0850076134525957E-4</c:v>
                </c:pt>
                <c:pt idx="3443">
                  <c:v>5.0765844179337491E-4</c:v>
                </c:pt>
                <c:pt idx="3444">
                  <c:v>5.0722988545406445E-4</c:v>
                </c:pt>
                <c:pt idx="3445">
                  <c:v>5.0715425931511062E-4</c:v>
                </c:pt>
                <c:pt idx="3446">
                  <c:v>5.0708320570091569E-4</c:v>
                </c:pt>
                <c:pt idx="3447">
                  <c:v>5.06667025425628E-4</c:v>
                </c:pt>
                <c:pt idx="3448">
                  <c:v>5.0625266516358622E-4</c:v>
                </c:pt>
                <c:pt idx="3449">
                  <c:v>5.0619272706073414E-4</c:v>
                </c:pt>
                <c:pt idx="3450">
                  <c:v>5.0576893793576581E-4</c:v>
                </c:pt>
                <c:pt idx="3451">
                  <c:v>5.0540955470862274E-4</c:v>
                </c:pt>
                <c:pt idx="3452">
                  <c:v>5.0504146981011867E-4</c:v>
                </c:pt>
                <c:pt idx="3453">
                  <c:v>5.0498895438613061E-4</c:v>
                </c:pt>
                <c:pt idx="3454">
                  <c:v>5.0498895438613061E-4</c:v>
                </c:pt>
                <c:pt idx="3455">
                  <c:v>5.0493436056847521E-4</c:v>
                </c:pt>
                <c:pt idx="3456">
                  <c:v>5.045733527173071E-4</c:v>
                </c:pt>
                <c:pt idx="3457">
                  <c:v>5.0385625718809613E-4</c:v>
                </c:pt>
                <c:pt idx="3458">
                  <c:v>5.0385625718809613E-4</c:v>
                </c:pt>
                <c:pt idx="3459">
                  <c:v>5.0377289099052429E-4</c:v>
                </c:pt>
                <c:pt idx="3460">
                  <c:v>5.0340671806506029E-4</c:v>
                </c:pt>
                <c:pt idx="3461">
                  <c:v>5.0302536182426677E-4</c:v>
                </c:pt>
                <c:pt idx="3462">
                  <c:v>5.0300071313323213E-4</c:v>
                </c:pt>
                <c:pt idx="3463">
                  <c:v>5.0297252119226585E-4</c:v>
                </c:pt>
                <c:pt idx="3464">
                  <c:v>5.0261326915053623E-4</c:v>
                </c:pt>
                <c:pt idx="3465">
                  <c:v>5.0183954584551984E-4</c:v>
                </c:pt>
                <c:pt idx="3466">
                  <c:v>5.0183954584551984E-4</c:v>
                </c:pt>
                <c:pt idx="3467">
                  <c:v>5.0179336424658358E-4</c:v>
                </c:pt>
                <c:pt idx="3468">
                  <c:v>5.0179336424658358E-4</c:v>
                </c:pt>
                <c:pt idx="3469">
                  <c:v>5.0142329865865475E-4</c:v>
                </c:pt>
                <c:pt idx="3470">
                  <c:v>5.0142329865865475E-4</c:v>
                </c:pt>
                <c:pt idx="3471">
                  <c:v>5.0135528366850447E-4</c:v>
                </c:pt>
                <c:pt idx="3472">
                  <c:v>5.010405696407107E-4</c:v>
                </c:pt>
                <c:pt idx="3473">
                  <c:v>5.0073618583587327E-4</c:v>
                </c:pt>
                <c:pt idx="3474">
                  <c:v>5.0048953752623024E-4</c:v>
                </c:pt>
                <c:pt idx="3475">
                  <c:v>5.0048953752623024E-4</c:v>
                </c:pt>
                <c:pt idx="3476">
                  <c:v>5.0048953752623024E-4</c:v>
                </c:pt>
                <c:pt idx="3477">
                  <c:v>5.0011734920231128E-4</c:v>
                </c:pt>
                <c:pt idx="3478">
                  <c:v>4.9982395477572402E-4</c:v>
                </c:pt>
                <c:pt idx="3479">
                  <c:v>4.9948256661843434E-4</c:v>
                </c:pt>
                <c:pt idx="3480">
                  <c:v>4.9920821880836683E-4</c:v>
                </c:pt>
                <c:pt idx="3481">
                  <c:v>4.9886383301199857E-4</c:v>
                </c:pt>
                <c:pt idx="3482">
                  <c:v>4.9886383301199857E-4</c:v>
                </c:pt>
                <c:pt idx="3483">
                  <c:v>4.9855501438351871E-4</c:v>
                </c:pt>
                <c:pt idx="3484">
                  <c:v>4.9852781505274916E-4</c:v>
                </c:pt>
                <c:pt idx="3485">
                  <c:v>4.9820711007990566E-4</c:v>
                </c:pt>
                <c:pt idx="3486">
                  <c:v>4.9790171130623183E-4</c:v>
                </c:pt>
                <c:pt idx="3487">
                  <c:v>4.9790171130623183E-4</c:v>
                </c:pt>
                <c:pt idx="3488">
                  <c:v>4.971863748502196E-4</c:v>
                </c:pt>
                <c:pt idx="3489">
                  <c:v>4.971863748502196E-4</c:v>
                </c:pt>
                <c:pt idx="3490">
                  <c:v>4.9717869469438213E-4</c:v>
                </c:pt>
                <c:pt idx="3491">
                  <c:v>4.9687087961495353E-4</c:v>
                </c:pt>
                <c:pt idx="3492">
                  <c:v>4.9687087961495353E-4</c:v>
                </c:pt>
                <c:pt idx="3493">
                  <c:v>4.9687087961495353E-4</c:v>
                </c:pt>
                <c:pt idx="3494">
                  <c:v>4.9655894731657373E-4</c:v>
                </c:pt>
                <c:pt idx="3495">
                  <c:v>4.9655894731657373E-4</c:v>
                </c:pt>
                <c:pt idx="3496">
                  <c:v>4.9655894731657373E-4</c:v>
                </c:pt>
                <c:pt idx="3497">
                  <c:v>4.9586280890596241E-4</c:v>
                </c:pt>
                <c:pt idx="3498">
                  <c:v>4.9552878256423419E-4</c:v>
                </c:pt>
                <c:pt idx="3499">
                  <c:v>4.9551597876454042E-4</c:v>
                </c:pt>
                <c:pt idx="3500">
                  <c:v>4.9551597876454042E-4</c:v>
                </c:pt>
                <c:pt idx="3501">
                  <c:v>4.9546937746275074E-4</c:v>
                </c:pt>
                <c:pt idx="3502">
                  <c:v>4.9518943270005097E-4</c:v>
                </c:pt>
                <c:pt idx="3503">
                  <c:v>4.9518943270005097E-4</c:v>
                </c:pt>
                <c:pt idx="3504">
                  <c:v>4.9514836362444777E-4</c:v>
                </c:pt>
                <c:pt idx="3505">
                  <c:v>4.9483114335408559E-4</c:v>
                </c:pt>
                <c:pt idx="3506">
                  <c:v>4.9417560450327688E-4</c:v>
                </c:pt>
                <c:pt idx="3507">
                  <c:v>4.9417560450327688E-4</c:v>
                </c:pt>
                <c:pt idx="3508">
                  <c:v>4.9417560450327688E-4</c:v>
                </c:pt>
                <c:pt idx="3509">
                  <c:v>4.9386967716616014E-4</c:v>
                </c:pt>
                <c:pt idx="3510">
                  <c:v>4.9386967716616014E-4</c:v>
                </c:pt>
                <c:pt idx="3511">
                  <c:v>4.9386400073294018E-4</c:v>
                </c:pt>
                <c:pt idx="3512">
                  <c:v>4.9352108666414528E-4</c:v>
                </c:pt>
                <c:pt idx="3513">
                  <c:v>4.9315938668474018E-4</c:v>
                </c:pt>
                <c:pt idx="3514">
                  <c:v>4.9315938668474018E-4</c:v>
                </c:pt>
                <c:pt idx="3515">
                  <c:v>4.9277856529492819E-4</c:v>
                </c:pt>
                <c:pt idx="3516">
                  <c:v>4.9277856529492819E-4</c:v>
                </c:pt>
                <c:pt idx="3517">
                  <c:v>4.9274988622139955E-4</c:v>
                </c:pt>
                <c:pt idx="3518">
                  <c:v>4.9274988622139955E-4</c:v>
                </c:pt>
                <c:pt idx="3519">
                  <c:v>4.9237647141414317E-4</c:v>
                </c:pt>
                <c:pt idx="3520">
                  <c:v>4.9237647141414317E-4</c:v>
                </c:pt>
                <c:pt idx="3521">
                  <c:v>4.9230632156407406E-4</c:v>
                </c:pt>
                <c:pt idx="3522">
                  <c:v>4.9194362401379908E-4</c:v>
                </c:pt>
                <c:pt idx="3523">
                  <c:v>4.9158832858270851E-4</c:v>
                </c:pt>
                <c:pt idx="3524">
                  <c:v>4.9155915374636604E-4</c:v>
                </c:pt>
                <c:pt idx="3525">
                  <c:v>4.9153115726143805E-4</c:v>
                </c:pt>
                <c:pt idx="3526">
                  <c:v>4.9149957041925096E-4</c:v>
                </c:pt>
                <c:pt idx="3527">
                  <c:v>4.9113887622489972E-4</c:v>
                </c:pt>
                <c:pt idx="3528">
                  <c:v>4.911135607075011E-4</c:v>
                </c:pt>
                <c:pt idx="3529">
                  <c:v>4.9110383818331757E-4</c:v>
                </c:pt>
                <c:pt idx="3530">
                  <c:v>4.9072870640051172E-4</c:v>
                </c:pt>
                <c:pt idx="3531">
                  <c:v>4.906954354238545E-4</c:v>
                </c:pt>
                <c:pt idx="3532">
                  <c:v>4.9030961773643186E-4</c:v>
                </c:pt>
                <c:pt idx="3533">
                  <c:v>4.9025418696388141E-4</c:v>
                </c:pt>
                <c:pt idx="3534">
                  <c:v>4.898382776375445E-4</c:v>
                </c:pt>
                <c:pt idx="3535">
                  <c:v>4.898382776375445E-4</c:v>
                </c:pt>
                <c:pt idx="3536">
                  <c:v>4.8973109841991922E-4</c:v>
                </c:pt>
                <c:pt idx="3537">
                  <c:v>4.8940060846030023E-4</c:v>
                </c:pt>
                <c:pt idx="3538">
                  <c:v>4.8929409524287243E-4</c:v>
                </c:pt>
                <c:pt idx="3539">
                  <c:v>4.8928566061962552E-4</c:v>
                </c:pt>
                <c:pt idx="3540">
                  <c:v>4.8920777868873065E-4</c:v>
                </c:pt>
                <c:pt idx="3541">
                  <c:v>4.8910250994264838E-4</c:v>
                </c:pt>
                <c:pt idx="3542">
                  <c:v>4.8909806477307545E-4</c:v>
                </c:pt>
                <c:pt idx="3543">
                  <c:v>4.8868742427491329E-4</c:v>
                </c:pt>
                <c:pt idx="3544">
                  <c:v>4.8864654120651582E-4</c:v>
                </c:pt>
                <c:pt idx="3545">
                  <c:v>4.8828448454624326E-4</c:v>
                </c:pt>
                <c:pt idx="3546">
                  <c:v>4.8824216924850703E-4</c:v>
                </c:pt>
                <c:pt idx="3547">
                  <c:v>4.8815106920065257E-4</c:v>
                </c:pt>
                <c:pt idx="3548">
                  <c:v>4.8811133809892679E-4</c:v>
                </c:pt>
                <c:pt idx="3549">
                  <c:v>4.8772877482694316E-4</c:v>
                </c:pt>
                <c:pt idx="3550">
                  <c:v>4.8736346571556967E-4</c:v>
                </c:pt>
                <c:pt idx="3551">
                  <c:v>4.8732070035956707E-4</c:v>
                </c:pt>
                <c:pt idx="3552">
                  <c:v>4.8696333410275228E-4</c:v>
                </c:pt>
                <c:pt idx="3553">
                  <c:v>4.8691777424127918E-4</c:v>
                </c:pt>
                <c:pt idx="3554">
                  <c:v>4.868885356012883E-4</c:v>
                </c:pt>
                <c:pt idx="3555">
                  <c:v>4.8652812234291966E-4</c:v>
                </c:pt>
                <c:pt idx="3556">
                  <c:v>4.8649360656129778E-4</c:v>
                </c:pt>
                <c:pt idx="3557">
                  <c:v>4.8646126534096127E-4</c:v>
                </c:pt>
                <c:pt idx="3558">
                  <c:v>4.8643696087800241E-4</c:v>
                </c:pt>
                <c:pt idx="3559">
                  <c:v>4.8573095274483357E-4</c:v>
                </c:pt>
                <c:pt idx="3560">
                  <c:v>4.8571310956760312E-4</c:v>
                </c:pt>
                <c:pt idx="3561">
                  <c:v>4.8564447066220488E-4</c:v>
                </c:pt>
                <c:pt idx="3562">
                  <c:v>4.8530570961666339E-4</c:v>
                </c:pt>
                <c:pt idx="3563">
                  <c:v>4.8526645475876102E-4</c:v>
                </c:pt>
                <c:pt idx="3564">
                  <c:v>4.8526645475876102E-4</c:v>
                </c:pt>
                <c:pt idx="3565">
                  <c:v>4.845775126556576E-4</c:v>
                </c:pt>
                <c:pt idx="3566">
                  <c:v>4.8456082409098798E-4</c:v>
                </c:pt>
                <c:pt idx="3567">
                  <c:v>4.8452045272456937E-4</c:v>
                </c:pt>
                <c:pt idx="3568">
                  <c:v>4.8415995005541125E-4</c:v>
                </c:pt>
                <c:pt idx="3569">
                  <c:v>4.8413545121481184E-4</c:v>
                </c:pt>
                <c:pt idx="3570">
                  <c:v>4.8375060926901352E-4</c:v>
                </c:pt>
                <c:pt idx="3571">
                  <c:v>4.8375060926901352E-4</c:v>
                </c:pt>
                <c:pt idx="3572">
                  <c:v>4.8335861239130724E-4</c:v>
                </c:pt>
                <c:pt idx="3573">
                  <c:v>4.8332927760848265E-4</c:v>
                </c:pt>
                <c:pt idx="3574">
                  <c:v>4.83271533825562E-4</c:v>
                </c:pt>
                <c:pt idx="3575">
                  <c:v>4.8325827243924383E-4</c:v>
                </c:pt>
                <c:pt idx="3576">
                  <c:v>4.8320119459446142E-4</c:v>
                </c:pt>
                <c:pt idx="3577">
                  <c:v>4.8287228047309112E-4</c:v>
                </c:pt>
                <c:pt idx="3578">
                  <c:v>4.8284627518220617E-4</c:v>
                </c:pt>
                <c:pt idx="3579">
                  <c:v>4.8284627518220617E-4</c:v>
                </c:pt>
                <c:pt idx="3580">
                  <c:v>4.8249528374482087E-4</c:v>
                </c:pt>
                <c:pt idx="3581">
                  <c:v>4.8249528374482087E-4</c:v>
                </c:pt>
                <c:pt idx="3582">
                  <c:v>4.8243744423158381E-4</c:v>
                </c:pt>
                <c:pt idx="3583">
                  <c:v>4.8243744423158381E-4</c:v>
                </c:pt>
                <c:pt idx="3584">
                  <c:v>4.8207359360957389E-4</c:v>
                </c:pt>
                <c:pt idx="3585">
                  <c:v>4.8203234979679675E-4</c:v>
                </c:pt>
                <c:pt idx="3586">
                  <c:v>4.8198760528901798E-4</c:v>
                </c:pt>
                <c:pt idx="3587">
                  <c:v>4.8193673560652808E-4</c:v>
                </c:pt>
                <c:pt idx="3588">
                  <c:v>4.8186665506663251E-4</c:v>
                </c:pt>
                <c:pt idx="3589">
                  <c:v>4.8179778629813506E-4</c:v>
                </c:pt>
                <c:pt idx="3590">
                  <c:v>4.8174903178979525E-4</c:v>
                </c:pt>
                <c:pt idx="3591">
                  <c:v>4.8136715016108204E-4</c:v>
                </c:pt>
                <c:pt idx="3592">
                  <c:v>4.8134550718353084E-4</c:v>
                </c:pt>
                <c:pt idx="3593">
                  <c:v>4.8128182269140655E-4</c:v>
                </c:pt>
                <c:pt idx="3594">
                  <c:v>4.8127661466179839E-4</c:v>
                </c:pt>
                <c:pt idx="3595">
                  <c:v>4.8090821522504303E-4</c:v>
                </c:pt>
                <c:pt idx="3596">
                  <c:v>4.8087738375709083E-4</c:v>
                </c:pt>
                <c:pt idx="3597">
                  <c:v>4.8083746792814937E-4</c:v>
                </c:pt>
                <c:pt idx="3598">
                  <c:v>4.8078927126558055E-4</c:v>
                </c:pt>
                <c:pt idx="3599">
                  <c:v>4.8072604327159486E-4</c:v>
                </c:pt>
                <c:pt idx="3600">
                  <c:v>4.8033036697384102E-4</c:v>
                </c:pt>
                <c:pt idx="3601">
                  <c:v>4.8000939093658258E-4</c:v>
                </c:pt>
                <c:pt idx="3602">
                  <c:v>4.7991382151315747E-4</c:v>
                </c:pt>
                <c:pt idx="3603">
                  <c:v>4.799134036740472E-4</c:v>
                </c:pt>
                <c:pt idx="3604">
                  <c:v>4.7981639368834244E-4</c:v>
                </c:pt>
                <c:pt idx="3605">
                  <c:v>4.798066663963579E-4</c:v>
                </c:pt>
                <c:pt idx="3606">
                  <c:v>4.794118217323618E-4</c:v>
                </c:pt>
                <c:pt idx="3607">
                  <c:v>4.7935871545254306E-4</c:v>
                </c:pt>
                <c:pt idx="3608">
                  <c:v>4.7898526468204578E-4</c:v>
                </c:pt>
                <c:pt idx="3609">
                  <c:v>4.7893188797869588E-4</c:v>
                </c:pt>
                <c:pt idx="3610">
                  <c:v>4.7890059289407415E-4</c:v>
                </c:pt>
                <c:pt idx="3611">
                  <c:v>4.7854596563920291E-4</c:v>
                </c:pt>
                <c:pt idx="3612">
                  <c:v>4.7854036372025444E-4</c:v>
                </c:pt>
                <c:pt idx="3613">
                  <c:v>4.7851151865969125E-4</c:v>
                </c:pt>
                <c:pt idx="3614">
                  <c:v>4.7818791542695498E-4</c:v>
                </c:pt>
                <c:pt idx="3615">
                  <c:v>4.7815129705501075E-4</c:v>
                </c:pt>
                <c:pt idx="3616">
                  <c:v>4.7815129705501075E-4</c:v>
                </c:pt>
                <c:pt idx="3617">
                  <c:v>4.7776125198491096E-4</c:v>
                </c:pt>
                <c:pt idx="3618">
                  <c:v>4.7771200153038013E-4</c:v>
                </c:pt>
                <c:pt idx="3619">
                  <c:v>4.7763256699229011E-4</c:v>
                </c:pt>
                <c:pt idx="3620">
                  <c:v>4.7758054871236566E-4</c:v>
                </c:pt>
                <c:pt idx="3621">
                  <c:v>4.7749976202190417E-4</c:v>
                </c:pt>
                <c:pt idx="3622">
                  <c:v>4.7711779296812003E-4</c:v>
                </c:pt>
                <c:pt idx="3623">
                  <c:v>4.767159698738066E-4</c:v>
                </c:pt>
                <c:pt idx="3624">
                  <c:v>4.7664888581444191E-4</c:v>
                </c:pt>
                <c:pt idx="3625">
                  <c:v>4.7664888581444191E-4</c:v>
                </c:pt>
                <c:pt idx="3626">
                  <c:v>4.7656541561859794E-4</c:v>
                </c:pt>
                <c:pt idx="3627">
                  <c:v>4.7656541561859794E-4</c:v>
                </c:pt>
                <c:pt idx="3628">
                  <c:v>4.7616838190326797E-4</c:v>
                </c:pt>
                <c:pt idx="3629">
                  <c:v>4.7613846089280794E-4</c:v>
                </c:pt>
                <c:pt idx="3630">
                  <c:v>4.7608021162890118E-4</c:v>
                </c:pt>
                <c:pt idx="3631">
                  <c:v>4.75760228075654E-4</c:v>
                </c:pt>
                <c:pt idx="3632">
                  <c:v>4.7570396149534299E-4</c:v>
                </c:pt>
                <c:pt idx="3633">
                  <c:v>4.7569364178518268E-4</c:v>
                </c:pt>
                <c:pt idx="3634">
                  <c:v>4.7566642206245494E-4</c:v>
                </c:pt>
                <c:pt idx="3635">
                  <c:v>4.7530720130269235E-4</c:v>
                </c:pt>
                <c:pt idx="3636">
                  <c:v>4.7529114110147249E-4</c:v>
                </c:pt>
                <c:pt idx="3637">
                  <c:v>4.7528390076469521E-4</c:v>
                </c:pt>
                <c:pt idx="3638">
                  <c:v>4.7496301611172373E-4</c:v>
                </c:pt>
                <c:pt idx="3639">
                  <c:v>4.7463412690676882E-4</c:v>
                </c:pt>
                <c:pt idx="3640">
                  <c:v>4.7463412690676882E-4</c:v>
                </c:pt>
                <c:pt idx="3641">
                  <c:v>4.7427873770534626E-4</c:v>
                </c:pt>
                <c:pt idx="3642">
                  <c:v>4.7427873770534626E-4</c:v>
                </c:pt>
                <c:pt idx="3643">
                  <c:v>4.7393684932460782E-4</c:v>
                </c:pt>
                <c:pt idx="3644">
                  <c:v>4.7390574869081881E-4</c:v>
                </c:pt>
                <c:pt idx="3645">
                  <c:v>4.7386737420842157E-4</c:v>
                </c:pt>
                <c:pt idx="3646">
                  <c:v>4.7382090539222274E-4</c:v>
                </c:pt>
                <c:pt idx="3647">
                  <c:v>4.737832566127293E-4</c:v>
                </c:pt>
                <c:pt idx="3648">
                  <c:v>4.7345703703001002E-4</c:v>
                </c:pt>
                <c:pt idx="3649">
                  <c:v>4.7310057547338927E-4</c:v>
                </c:pt>
                <c:pt idx="3650">
                  <c:v>4.7305163832783855E-4</c:v>
                </c:pt>
                <c:pt idx="3651">
                  <c:v>4.7299547509845974E-4</c:v>
                </c:pt>
                <c:pt idx="3652">
                  <c:v>4.7261948986014591E-4</c:v>
                </c:pt>
                <c:pt idx="3653">
                  <c:v>4.725666216837448E-4</c:v>
                </c:pt>
                <c:pt idx="3654">
                  <c:v>4.725073068366777E-4</c:v>
                </c:pt>
                <c:pt idx="3655">
                  <c:v>4.7247984615268073E-4</c:v>
                </c:pt>
                <c:pt idx="3656">
                  <c:v>4.7238890494968747E-4</c:v>
                </c:pt>
                <c:pt idx="3657">
                  <c:v>4.7206090853759114E-4</c:v>
                </c:pt>
                <c:pt idx="3658">
                  <c:v>4.719580838696285E-4</c:v>
                </c:pt>
                <c:pt idx="3659">
                  <c:v>4.7192112531140739E-4</c:v>
                </c:pt>
                <c:pt idx="3660">
                  <c:v>4.7155933606250012E-4</c:v>
                </c:pt>
                <c:pt idx="3661">
                  <c:v>4.7152085573078784E-4</c:v>
                </c:pt>
                <c:pt idx="3662">
                  <c:v>4.7147229118060932E-4</c:v>
                </c:pt>
                <c:pt idx="3663">
                  <c:v>4.7112420783535283E-4</c:v>
                </c:pt>
                <c:pt idx="3664">
                  <c:v>4.7110142143998038E-4</c:v>
                </c:pt>
                <c:pt idx="3665">
                  <c:v>4.7110142143998038E-4</c:v>
                </c:pt>
                <c:pt idx="3666">
                  <c:v>4.7101999869828063E-4</c:v>
                </c:pt>
                <c:pt idx="3667">
                  <c:v>4.7069430156561164E-4</c:v>
                </c:pt>
                <c:pt idx="3668">
                  <c:v>4.7032301029576731E-4</c:v>
                </c:pt>
                <c:pt idx="3669">
                  <c:v>4.7027943250915998E-4</c:v>
                </c:pt>
                <c:pt idx="3670">
                  <c:v>4.6994426407567688E-4</c:v>
                </c:pt>
                <c:pt idx="3671">
                  <c:v>4.6991168437657271E-4</c:v>
                </c:pt>
                <c:pt idx="3672">
                  <c:v>4.6987240964829372E-4</c:v>
                </c:pt>
                <c:pt idx="3673">
                  <c:v>4.698377292901012E-4</c:v>
                </c:pt>
                <c:pt idx="3674">
                  <c:v>4.694867508743845E-4</c:v>
                </c:pt>
                <c:pt idx="3675">
                  <c:v>4.6944454297340437E-4</c:v>
                </c:pt>
                <c:pt idx="3676">
                  <c:v>4.6940634320591959E-4</c:v>
                </c:pt>
                <c:pt idx="3677">
                  <c:v>4.6937191429474549E-4</c:v>
                </c:pt>
                <c:pt idx="3678">
                  <c:v>4.6932924492760472E-4</c:v>
                </c:pt>
                <c:pt idx="3679">
                  <c:v>4.6898107299119646E-4</c:v>
                </c:pt>
                <c:pt idx="3680">
                  <c:v>4.6893139839089825E-4</c:v>
                </c:pt>
                <c:pt idx="3681">
                  <c:v>4.6858472844316925E-4</c:v>
                </c:pt>
                <c:pt idx="3682">
                  <c:v>4.6855490719860214E-4</c:v>
                </c:pt>
                <c:pt idx="3683">
                  <c:v>4.6818839645232385E-4</c:v>
                </c:pt>
                <c:pt idx="3684">
                  <c:v>4.6813203581883088E-4</c:v>
                </c:pt>
                <c:pt idx="3685">
                  <c:v>4.6808758866622661E-4</c:v>
                </c:pt>
                <c:pt idx="3686">
                  <c:v>4.6773932762487271E-4</c:v>
                </c:pt>
                <c:pt idx="3687">
                  <c:v>4.6770317398397689E-4</c:v>
                </c:pt>
                <c:pt idx="3688">
                  <c:v>4.6765858578591926E-4</c:v>
                </c:pt>
                <c:pt idx="3689">
                  <c:v>4.673098392692046E-4</c:v>
                </c:pt>
                <c:pt idx="3690">
                  <c:v>4.6699599580708669E-4</c:v>
                </c:pt>
                <c:pt idx="3691">
                  <c:v>4.6694627442663646E-4</c:v>
                </c:pt>
                <c:pt idx="3692">
                  <c:v>4.6688694911728364E-4</c:v>
                </c:pt>
                <c:pt idx="3693">
                  <c:v>4.668345965096621E-4</c:v>
                </c:pt>
                <c:pt idx="3694">
                  <c:v>4.6679151860095811E-4</c:v>
                </c:pt>
                <c:pt idx="3695">
                  <c:v>4.6675112563446724E-4</c:v>
                </c:pt>
                <c:pt idx="3696">
                  <c:v>4.6670722960971434E-4</c:v>
                </c:pt>
                <c:pt idx="3697">
                  <c:v>4.6605743133158907E-4</c:v>
                </c:pt>
                <c:pt idx="3698">
                  <c:v>4.66032835976628E-4</c:v>
                </c:pt>
                <c:pt idx="3699">
                  <c:v>4.659719946347478E-4</c:v>
                </c:pt>
                <c:pt idx="3700">
                  <c:v>4.6594658114901516E-4</c:v>
                </c:pt>
                <c:pt idx="3701">
                  <c:v>4.6561215968920133E-4</c:v>
                </c:pt>
                <c:pt idx="3702">
                  <c:v>4.6528575952651282E-4</c:v>
                </c:pt>
                <c:pt idx="3703">
                  <c:v>4.6525061646174862E-4</c:v>
                </c:pt>
                <c:pt idx="3704">
                  <c:v>4.6521094702800205E-4</c:v>
                </c:pt>
                <c:pt idx="3705">
                  <c:v>4.6517574845238277E-4</c:v>
                </c:pt>
                <c:pt idx="3706">
                  <c:v>4.6481905487247294E-4</c:v>
                </c:pt>
                <c:pt idx="3707">
                  <c:v>4.6450793075972636E-4</c:v>
                </c:pt>
                <c:pt idx="3708">
                  <c:v>4.6443334222670551E-4</c:v>
                </c:pt>
                <c:pt idx="3709">
                  <c:v>4.6441476132642965E-4</c:v>
                </c:pt>
                <c:pt idx="3710">
                  <c:v>4.6432053940896254E-4</c:v>
                </c:pt>
                <c:pt idx="3711">
                  <c:v>4.6429491777615707E-4</c:v>
                </c:pt>
                <c:pt idx="3712">
                  <c:v>4.6417337904092816E-4</c:v>
                </c:pt>
                <c:pt idx="3713">
                  <c:v>4.6414987090997285E-4</c:v>
                </c:pt>
                <c:pt idx="3714">
                  <c:v>4.6375576578272667E-4</c:v>
                </c:pt>
                <c:pt idx="3715">
                  <c:v>4.6368882948037921E-4</c:v>
                </c:pt>
                <c:pt idx="3716">
                  <c:v>4.6331794378987458E-4</c:v>
                </c:pt>
                <c:pt idx="3717">
                  <c:v>4.6327968856914255E-4</c:v>
                </c:pt>
                <c:pt idx="3718">
                  <c:v>4.6320985715977037E-4</c:v>
                </c:pt>
                <c:pt idx="3719">
                  <c:v>4.6317231523257765E-4</c:v>
                </c:pt>
                <c:pt idx="3720">
                  <c:v>4.6310540592825125E-4</c:v>
                </c:pt>
                <c:pt idx="3721">
                  <c:v>4.627284359732997E-4</c:v>
                </c:pt>
                <c:pt idx="3722">
                  <c:v>4.6270873604996722E-4</c:v>
                </c:pt>
                <c:pt idx="3723">
                  <c:v>4.62577557445373E-4</c:v>
                </c:pt>
                <c:pt idx="3724">
                  <c:v>4.6255836740049096E-4</c:v>
                </c:pt>
                <c:pt idx="3725">
                  <c:v>4.6249857413457516E-4</c:v>
                </c:pt>
                <c:pt idx="3726">
                  <c:v>4.6244721093199924E-4</c:v>
                </c:pt>
                <c:pt idx="3727">
                  <c:v>4.6210434083959534E-4</c:v>
                </c:pt>
                <c:pt idx="3728">
                  <c:v>4.6204968506411429E-4</c:v>
                </c:pt>
                <c:pt idx="3729">
                  <c:v>4.6168111020617532E-4</c:v>
                </c:pt>
                <c:pt idx="3730">
                  <c:v>4.6166923106028375E-4</c:v>
                </c:pt>
                <c:pt idx="3731">
                  <c:v>4.6155958986650417E-4</c:v>
                </c:pt>
                <c:pt idx="3732">
                  <c:v>4.6126086551923447E-4</c:v>
                </c:pt>
                <c:pt idx="3733">
                  <c:v>4.6120845412272809E-4</c:v>
                </c:pt>
                <c:pt idx="3734">
                  <c:v>4.6115113194093873E-4</c:v>
                </c:pt>
                <c:pt idx="3735">
                  <c:v>4.6109261770131238E-4</c:v>
                </c:pt>
                <c:pt idx="3736">
                  <c:v>4.610329250165305E-4</c:v>
                </c:pt>
                <c:pt idx="3737">
                  <c:v>4.6066701128383693E-4</c:v>
                </c:pt>
                <c:pt idx="3738">
                  <c:v>4.6060192388822698E-4</c:v>
                </c:pt>
                <c:pt idx="3739">
                  <c:v>4.6024808944382476E-4</c:v>
                </c:pt>
                <c:pt idx="3740">
                  <c:v>4.6019416310804343E-4</c:v>
                </c:pt>
                <c:pt idx="3741">
                  <c:v>4.6013679599344833E-4</c:v>
                </c:pt>
                <c:pt idx="3742">
                  <c:v>4.6012669533275512E-4</c:v>
                </c:pt>
                <c:pt idx="3743">
                  <c:v>4.597615228876751E-4</c:v>
                </c:pt>
                <c:pt idx="3744">
                  <c:v>4.5970614167731137E-4</c:v>
                </c:pt>
                <c:pt idx="3745">
                  <c:v>4.5965726353461767E-4</c:v>
                </c:pt>
                <c:pt idx="3746">
                  <c:v>4.5961287919332635E-4</c:v>
                </c:pt>
                <c:pt idx="3747">
                  <c:v>4.5957529305040988E-4</c:v>
                </c:pt>
                <c:pt idx="3748">
                  <c:v>4.5894719548833149E-4</c:v>
                </c:pt>
                <c:pt idx="3749">
                  <c:v>4.5892366085053794E-4</c:v>
                </c:pt>
                <c:pt idx="3750">
                  <c:v>4.5888703326748035E-4</c:v>
                </c:pt>
                <c:pt idx="3751">
                  <c:v>4.5855071399201921E-4</c:v>
                </c:pt>
                <c:pt idx="3752">
                  <c:v>4.5855071399201921E-4</c:v>
                </c:pt>
                <c:pt idx="3753">
                  <c:v>4.5851140976518992E-4</c:v>
                </c:pt>
                <c:pt idx="3754">
                  <c:v>4.5847555417935574E-4</c:v>
                </c:pt>
                <c:pt idx="3755">
                  <c:v>4.5814145735918288E-4</c:v>
                </c:pt>
                <c:pt idx="3756">
                  <c:v>4.5809476644166223E-4</c:v>
                </c:pt>
                <c:pt idx="3757">
                  <c:v>4.5774242947287189E-4</c:v>
                </c:pt>
                <c:pt idx="3758">
                  <c:v>4.5739694290262674E-4</c:v>
                </c:pt>
                <c:pt idx="3759">
                  <c:v>4.5734579107783947E-4</c:v>
                </c:pt>
                <c:pt idx="3760">
                  <c:v>4.5733995270377646E-4</c:v>
                </c:pt>
                <c:pt idx="3761">
                  <c:v>4.5722215944001248E-4</c:v>
                </c:pt>
                <c:pt idx="3762">
                  <c:v>4.5721747077857047E-4</c:v>
                </c:pt>
                <c:pt idx="3763">
                  <c:v>4.5709605039652158E-4</c:v>
                </c:pt>
                <c:pt idx="3764">
                  <c:v>4.5709307102400238E-4</c:v>
                </c:pt>
                <c:pt idx="3765">
                  <c:v>4.5669888985817609E-4</c:v>
                </c:pt>
                <c:pt idx="3766">
                  <c:v>4.5669888985817609E-4</c:v>
                </c:pt>
                <c:pt idx="3767">
                  <c:v>4.5659423908922026E-4</c:v>
                </c:pt>
                <c:pt idx="3768">
                  <c:v>4.5659423908922021E-4</c:v>
                </c:pt>
                <c:pt idx="3769">
                  <c:v>4.5623313015090368E-4</c:v>
                </c:pt>
                <c:pt idx="3770">
                  <c:v>4.5617878598496294E-4</c:v>
                </c:pt>
                <c:pt idx="3771">
                  <c:v>4.5612840197757756E-4</c:v>
                </c:pt>
                <c:pt idx="3772">
                  <c:v>4.5577654908654578E-4</c:v>
                </c:pt>
                <c:pt idx="3773">
                  <c:v>4.5572788461682349E-4</c:v>
                </c:pt>
                <c:pt idx="3774">
                  <c:v>4.5566855377685283E-4</c:v>
                </c:pt>
                <c:pt idx="3775">
                  <c:v>4.5562438747471867E-4</c:v>
                </c:pt>
                <c:pt idx="3776">
                  <c:v>4.5557802483351312E-4</c:v>
                </c:pt>
                <c:pt idx="3777">
                  <c:v>4.555255192603652E-4</c:v>
                </c:pt>
                <c:pt idx="3778">
                  <c:v>4.551744278111071E-4</c:v>
                </c:pt>
                <c:pt idx="3779">
                  <c:v>4.5511857779542339E-4</c:v>
                </c:pt>
                <c:pt idx="3780">
                  <c:v>4.5506832562512603E-4</c:v>
                </c:pt>
                <c:pt idx="3781">
                  <c:v>4.5472736410988746E-4</c:v>
                </c:pt>
                <c:pt idx="3782">
                  <c:v>4.5472736410988746E-4</c:v>
                </c:pt>
                <c:pt idx="3783">
                  <c:v>4.5463364396572208E-4</c:v>
                </c:pt>
                <c:pt idx="3784">
                  <c:v>4.5463364396572208E-4</c:v>
                </c:pt>
                <c:pt idx="3785">
                  <c:v>4.5457095420887143E-4</c:v>
                </c:pt>
                <c:pt idx="3786">
                  <c:v>4.5429200626055297E-4</c:v>
                </c:pt>
                <c:pt idx="3787">
                  <c:v>4.5423491919281808E-4</c:v>
                </c:pt>
                <c:pt idx="3788">
                  <c:v>4.5367413671314243E-4</c:v>
                </c:pt>
                <c:pt idx="3789">
                  <c:v>4.5367413671314243E-4</c:v>
                </c:pt>
                <c:pt idx="3790">
                  <c:v>4.5362387443627573E-4</c:v>
                </c:pt>
                <c:pt idx="3791">
                  <c:v>4.533564497832885E-4</c:v>
                </c:pt>
                <c:pt idx="3792">
                  <c:v>4.5333861406379641E-4</c:v>
                </c:pt>
                <c:pt idx="3793">
                  <c:v>4.5332118374477961E-4</c:v>
                </c:pt>
                <c:pt idx="3794">
                  <c:v>4.5301344873048733E-4</c:v>
                </c:pt>
                <c:pt idx="3795">
                  <c:v>4.5300154315467875E-4</c:v>
                </c:pt>
                <c:pt idx="3796">
                  <c:v>4.5297335742036562E-4</c:v>
                </c:pt>
                <c:pt idx="3797">
                  <c:v>4.526808247032464E-4</c:v>
                </c:pt>
                <c:pt idx="3798">
                  <c:v>4.5263588502987442E-4</c:v>
                </c:pt>
                <c:pt idx="3799">
                  <c:v>4.5262694682775463E-4</c:v>
                </c:pt>
                <c:pt idx="3800">
                  <c:v>4.5258980416216116E-4</c:v>
                </c:pt>
                <c:pt idx="3801">
                  <c:v>4.5257138660145704E-4</c:v>
                </c:pt>
                <c:pt idx="3802">
                  <c:v>4.5227703506726393E-4</c:v>
                </c:pt>
                <c:pt idx="3803">
                  <c:v>4.522420799124407E-4</c:v>
                </c:pt>
                <c:pt idx="3804">
                  <c:v>4.5222946855826051E-4</c:v>
                </c:pt>
                <c:pt idx="3805">
                  <c:v>4.5219741547087937E-4</c:v>
                </c:pt>
                <c:pt idx="3806">
                  <c:v>4.5219452829200384E-4</c:v>
                </c:pt>
                <c:pt idx="3807">
                  <c:v>4.5217901278860327E-4</c:v>
                </c:pt>
                <c:pt idx="3808">
                  <c:v>4.5217901278860327E-4</c:v>
                </c:pt>
                <c:pt idx="3809">
                  <c:v>4.5184696855471131E-4</c:v>
                </c:pt>
                <c:pt idx="3810">
                  <c:v>4.5184696855471131E-4</c:v>
                </c:pt>
                <c:pt idx="3811">
                  <c:v>4.5180151719783138E-4</c:v>
                </c:pt>
                <c:pt idx="3812">
                  <c:v>4.5180151719783138E-4</c:v>
                </c:pt>
                <c:pt idx="3813">
                  <c:v>4.5149217606386927E-4</c:v>
                </c:pt>
                <c:pt idx="3814">
                  <c:v>4.5149217606386927E-4</c:v>
                </c:pt>
                <c:pt idx="3815">
                  <c:v>4.5146395535099421E-4</c:v>
                </c:pt>
                <c:pt idx="3816">
                  <c:v>4.51169196549941E-4</c:v>
                </c:pt>
                <c:pt idx="3817">
                  <c:v>4.5085054468493299E-4</c:v>
                </c:pt>
                <c:pt idx="3818">
                  <c:v>4.5082736791973515E-4</c:v>
                </c:pt>
                <c:pt idx="3819">
                  <c:v>4.5079968408135026E-4</c:v>
                </c:pt>
                <c:pt idx="3820">
                  <c:v>4.5079968408135026E-4</c:v>
                </c:pt>
                <c:pt idx="3821">
                  <c:v>4.5047895697216799E-4</c:v>
                </c:pt>
                <c:pt idx="3822">
                  <c:v>4.5047895697216799E-4</c:v>
                </c:pt>
                <c:pt idx="3823">
                  <c:v>4.5041731883224792E-4</c:v>
                </c:pt>
                <c:pt idx="3824">
                  <c:v>4.5015065898253577E-4</c:v>
                </c:pt>
                <c:pt idx="3825">
                  <c:v>4.5012388765341244E-4</c:v>
                </c:pt>
                <c:pt idx="3826">
                  <c:v>4.5012388765341244E-4</c:v>
                </c:pt>
                <c:pt idx="3827">
                  <c:v>4.5007777026935091E-4</c:v>
                </c:pt>
                <c:pt idx="3828">
                  <c:v>4.5007777026935091E-4</c:v>
                </c:pt>
                <c:pt idx="3829">
                  <c:v>4.4973212912824753E-4</c:v>
                </c:pt>
                <c:pt idx="3830">
                  <c:v>4.4973212912824753E-4</c:v>
                </c:pt>
                <c:pt idx="3831">
                  <c:v>4.4936723853279388E-4</c:v>
                </c:pt>
                <c:pt idx="3832">
                  <c:v>4.4929605095151435E-4</c:v>
                </c:pt>
                <c:pt idx="3833">
                  <c:v>4.4929605095151435E-4</c:v>
                </c:pt>
                <c:pt idx="3834">
                  <c:v>4.4925625056984616E-4</c:v>
                </c:pt>
                <c:pt idx="3835">
                  <c:v>4.4895920579545584E-4</c:v>
                </c:pt>
                <c:pt idx="3836">
                  <c:v>4.4889769172720397E-4</c:v>
                </c:pt>
                <c:pt idx="3837">
                  <c:v>4.4862063107272088E-4</c:v>
                </c:pt>
                <c:pt idx="3838">
                  <c:v>4.4861384170065161E-4</c:v>
                </c:pt>
                <c:pt idx="3839">
                  <c:v>4.4860807644672967E-4</c:v>
                </c:pt>
                <c:pt idx="3840">
                  <c:v>4.4829796820104555E-4</c:v>
                </c:pt>
                <c:pt idx="3841">
                  <c:v>4.4826797565470999E-4</c:v>
                </c:pt>
                <c:pt idx="3842">
                  <c:v>4.4822596865753782E-4</c:v>
                </c:pt>
                <c:pt idx="3843">
                  <c:v>4.4806961514618507E-4</c:v>
                </c:pt>
                <c:pt idx="3844">
                  <c:v>4.4806961514618507E-4</c:v>
                </c:pt>
                <c:pt idx="3845">
                  <c:v>4.4806961514618507E-4</c:v>
                </c:pt>
                <c:pt idx="3846">
                  <c:v>4.4806961514618507E-4</c:v>
                </c:pt>
                <c:pt idx="3847">
                  <c:v>4.4778191503229133E-4</c:v>
                </c:pt>
                <c:pt idx="3848">
                  <c:v>4.4775529502188673E-4</c:v>
                </c:pt>
                <c:pt idx="3849">
                  <c:v>4.4773359887927155E-4</c:v>
                </c:pt>
                <c:pt idx="3850">
                  <c:v>4.4771229372737436E-4</c:v>
                </c:pt>
                <c:pt idx="3851">
                  <c:v>4.4766914125835152E-4</c:v>
                </c:pt>
                <c:pt idx="3852">
                  <c:v>4.4737982708462114E-4</c:v>
                </c:pt>
                <c:pt idx="3853">
                  <c:v>4.4734102032864586E-4</c:v>
                </c:pt>
                <c:pt idx="3854">
                  <c:v>4.4730459055077157E-4</c:v>
                </c:pt>
                <c:pt idx="3855">
                  <c:v>4.4698806344302671E-4</c:v>
                </c:pt>
                <c:pt idx="3856">
                  <c:v>4.4697516049882566E-4</c:v>
                </c:pt>
                <c:pt idx="3857">
                  <c:v>4.4696584550248596E-4</c:v>
                </c:pt>
                <c:pt idx="3858">
                  <c:v>4.4671022272650901E-4</c:v>
                </c:pt>
                <c:pt idx="3859">
                  <c:v>4.4667330372913789E-4</c:v>
                </c:pt>
                <c:pt idx="3860">
                  <c:v>4.4667330372913789E-4</c:v>
                </c:pt>
                <c:pt idx="3861">
                  <c:v>4.4635361596843525E-4</c:v>
                </c:pt>
                <c:pt idx="3862">
                  <c:v>4.4635361596843525E-4</c:v>
                </c:pt>
                <c:pt idx="3863">
                  <c:v>4.4604175115069258E-4</c:v>
                </c:pt>
                <c:pt idx="3864">
                  <c:v>4.4604175115069258E-4</c:v>
                </c:pt>
                <c:pt idx="3865">
                  <c:v>4.4598275080202915E-4</c:v>
                </c:pt>
                <c:pt idx="3866">
                  <c:v>4.4597525154774459E-4</c:v>
                </c:pt>
                <c:pt idx="3867">
                  <c:v>4.4597525154774459E-4</c:v>
                </c:pt>
                <c:pt idx="3868">
                  <c:v>4.4589688481437177E-4</c:v>
                </c:pt>
                <c:pt idx="3869">
                  <c:v>4.4564484044561477E-4</c:v>
                </c:pt>
                <c:pt idx="3870">
                  <c:v>4.4558602085337809E-4</c:v>
                </c:pt>
                <c:pt idx="3871">
                  <c:v>4.4558602085337809E-4</c:v>
                </c:pt>
                <c:pt idx="3872">
                  <c:v>4.4523618294583871E-4</c:v>
                </c:pt>
                <c:pt idx="3873">
                  <c:v>4.4523618294583866E-4</c:v>
                </c:pt>
                <c:pt idx="3874">
                  <c:v>4.451959050705367E-4</c:v>
                </c:pt>
                <c:pt idx="3875">
                  <c:v>4.4512498048892343E-4</c:v>
                </c:pt>
                <c:pt idx="3876">
                  <c:v>4.4512498048892343E-4</c:v>
                </c:pt>
                <c:pt idx="3877">
                  <c:v>4.4480682861077104E-4</c:v>
                </c:pt>
                <c:pt idx="3878">
                  <c:v>4.4480682861077104E-4</c:v>
                </c:pt>
                <c:pt idx="3879">
                  <c:v>4.4470911522007063E-4</c:v>
                </c:pt>
                <c:pt idx="3880">
                  <c:v>4.4457919864999664E-4</c:v>
                </c:pt>
                <c:pt idx="3881">
                  <c:v>4.4457919864999664E-4</c:v>
                </c:pt>
                <c:pt idx="3882">
                  <c:v>4.4457919864999664E-4</c:v>
                </c:pt>
                <c:pt idx="3883">
                  <c:v>4.4457919864999664E-4</c:v>
                </c:pt>
                <c:pt idx="3884">
                  <c:v>4.4454654654112934E-4</c:v>
                </c:pt>
                <c:pt idx="3885">
                  <c:v>4.4426532998191029E-4</c:v>
                </c:pt>
                <c:pt idx="3886">
                  <c:v>4.4419781235816236E-4</c:v>
                </c:pt>
                <c:pt idx="3887">
                  <c:v>4.4391900244611935E-4</c:v>
                </c:pt>
                <c:pt idx="3888">
                  <c:v>4.4388768144833549E-4</c:v>
                </c:pt>
                <c:pt idx="3889">
                  <c:v>4.4388768144833544E-4</c:v>
                </c:pt>
                <c:pt idx="3890">
                  <c:v>4.4374575886057816E-4</c:v>
                </c:pt>
                <c:pt idx="3891">
                  <c:v>4.4374575886057816E-4</c:v>
                </c:pt>
                <c:pt idx="3892">
                  <c:v>4.4374575886057816E-4</c:v>
                </c:pt>
                <c:pt idx="3893">
                  <c:v>4.4353093854030345E-4</c:v>
                </c:pt>
                <c:pt idx="3894">
                  <c:v>4.4353093854030345E-4</c:v>
                </c:pt>
                <c:pt idx="3895">
                  <c:v>4.4353093854030345E-4</c:v>
                </c:pt>
                <c:pt idx="3896">
                  <c:v>4.4353093854030345E-4</c:v>
                </c:pt>
                <c:pt idx="3897">
                  <c:v>4.4353093854030345E-4</c:v>
                </c:pt>
                <c:pt idx="3898">
                  <c:v>4.4319651257643277E-4</c:v>
                </c:pt>
                <c:pt idx="3899">
                  <c:v>4.4315405605525405E-4</c:v>
                </c:pt>
                <c:pt idx="3900">
                  <c:v>4.4311796259909617E-4</c:v>
                </c:pt>
                <c:pt idx="3901">
                  <c:v>4.428224023411471E-4</c:v>
                </c:pt>
                <c:pt idx="3902">
                  <c:v>4.4275811327599787E-4</c:v>
                </c:pt>
                <c:pt idx="3903">
                  <c:v>4.4269564293493083E-4</c:v>
                </c:pt>
                <c:pt idx="3904">
                  <c:v>4.4269564293493083E-4</c:v>
                </c:pt>
                <c:pt idx="3905">
                  <c:v>4.426370531429396E-4</c:v>
                </c:pt>
                <c:pt idx="3906">
                  <c:v>4.4257541634072899E-4</c:v>
                </c:pt>
                <c:pt idx="3907">
                  <c:v>4.4248713250963237E-4</c:v>
                </c:pt>
                <c:pt idx="3908">
                  <c:v>4.4238520856489924E-4</c:v>
                </c:pt>
                <c:pt idx="3909">
                  <c:v>4.4238520856489924E-4</c:v>
                </c:pt>
                <c:pt idx="3910">
                  <c:v>4.4231959483159651E-4</c:v>
                </c:pt>
                <c:pt idx="3911">
                  <c:v>4.4198930802112092E-4</c:v>
                </c:pt>
                <c:pt idx="3912">
                  <c:v>4.419374440397834E-4</c:v>
                </c:pt>
                <c:pt idx="3913">
                  <c:v>4.4189844686025629E-4</c:v>
                </c:pt>
                <c:pt idx="3914">
                  <c:v>4.4184878976366251E-4</c:v>
                </c:pt>
                <c:pt idx="3915">
                  <c:v>4.4184878976366251E-4</c:v>
                </c:pt>
                <c:pt idx="3916">
                  <c:v>4.4156093498479067E-4</c:v>
                </c:pt>
                <c:pt idx="3917">
                  <c:v>4.4156093498479067E-4</c:v>
                </c:pt>
                <c:pt idx="3918">
                  <c:v>4.41511986427136E-4</c:v>
                </c:pt>
                <c:pt idx="3919">
                  <c:v>4.4124299716526941E-4</c:v>
                </c:pt>
                <c:pt idx="3920">
                  <c:v>4.4122448519000361E-4</c:v>
                </c:pt>
                <c:pt idx="3921">
                  <c:v>4.4120282393752272E-4</c:v>
                </c:pt>
                <c:pt idx="3922">
                  <c:v>4.4090049958870302E-4</c:v>
                </c:pt>
                <c:pt idx="3923">
                  <c:v>4.4087508153871829E-4</c:v>
                </c:pt>
                <c:pt idx="3924">
                  <c:v>4.4085103644789957E-4</c:v>
                </c:pt>
                <c:pt idx="3925">
                  <c:v>4.4056950520208744E-4</c:v>
                </c:pt>
                <c:pt idx="3926">
                  <c:v>4.4051659914940192E-4</c:v>
                </c:pt>
                <c:pt idx="3927">
                  <c:v>4.4023151646147484E-4</c:v>
                </c:pt>
                <c:pt idx="3928">
                  <c:v>4.4019297715881236E-4</c:v>
                </c:pt>
                <c:pt idx="3929">
                  <c:v>4.4015857493331055E-4</c:v>
                </c:pt>
                <c:pt idx="3930">
                  <c:v>4.4012250538731179E-4</c:v>
                </c:pt>
                <c:pt idx="3931">
                  <c:v>4.4012250538731179E-4</c:v>
                </c:pt>
                <c:pt idx="3932">
                  <c:v>4.4009759738930688E-4</c:v>
                </c:pt>
                <c:pt idx="3933">
                  <c:v>4.3978929265473768E-4</c:v>
                </c:pt>
                <c:pt idx="3934">
                  <c:v>4.3975678716702841E-4</c:v>
                </c:pt>
                <c:pt idx="3935">
                  <c:v>4.3971797281686575E-4</c:v>
                </c:pt>
                <c:pt idx="3936">
                  <c:v>4.3967488656370529E-4</c:v>
                </c:pt>
                <c:pt idx="3937">
                  <c:v>4.3963416021156792E-4</c:v>
                </c:pt>
                <c:pt idx="3938">
                  <c:v>4.3950003465365945E-4</c:v>
                </c:pt>
                <c:pt idx="3939">
                  <c:v>4.3950003465365945E-4</c:v>
                </c:pt>
                <c:pt idx="3940">
                  <c:v>4.3950003465365945E-4</c:v>
                </c:pt>
                <c:pt idx="3941">
                  <c:v>4.3919382247677478E-4</c:v>
                </c:pt>
                <c:pt idx="3942">
                  <c:v>4.3911539444714141E-4</c:v>
                </c:pt>
                <c:pt idx="3943">
                  <c:v>4.388277420739537E-4</c:v>
                </c:pt>
                <c:pt idx="3944">
                  <c:v>4.3878145578208358E-4</c:v>
                </c:pt>
                <c:pt idx="3945">
                  <c:v>4.3873125518762405E-4</c:v>
                </c:pt>
                <c:pt idx="3946">
                  <c:v>4.3864371846788291E-4</c:v>
                </c:pt>
                <c:pt idx="3947">
                  <c:v>4.3864371846788291E-4</c:v>
                </c:pt>
                <c:pt idx="3948">
                  <c:v>4.3860175655026444E-4</c:v>
                </c:pt>
                <c:pt idx="3949">
                  <c:v>4.3827994160470216E-4</c:v>
                </c:pt>
                <c:pt idx="3950">
                  <c:v>4.3824416349681105E-4</c:v>
                </c:pt>
                <c:pt idx="3951">
                  <c:v>4.3819542878082248E-4</c:v>
                </c:pt>
                <c:pt idx="3952">
                  <c:v>4.3787166663462136E-4</c:v>
                </c:pt>
                <c:pt idx="3953">
                  <c:v>4.3782010016384592E-4</c:v>
                </c:pt>
                <c:pt idx="3954">
                  <c:v>4.3777888162747951E-4</c:v>
                </c:pt>
                <c:pt idx="3955">
                  <c:v>4.3771513161280267E-4</c:v>
                </c:pt>
                <c:pt idx="3956">
                  <c:v>4.3771513161280267E-4</c:v>
                </c:pt>
                <c:pt idx="3957">
                  <c:v>4.3768701291143117E-4</c:v>
                </c:pt>
                <c:pt idx="3958">
                  <c:v>4.3741000000093935E-4</c:v>
                </c:pt>
                <c:pt idx="3959">
                  <c:v>4.3734167201046946E-4</c:v>
                </c:pt>
                <c:pt idx="3960">
                  <c:v>4.3707163814903224E-4</c:v>
                </c:pt>
                <c:pt idx="3961">
                  <c:v>4.3704364336218451E-4</c:v>
                </c:pt>
                <c:pt idx="3962">
                  <c:v>4.3701139123009455E-4</c:v>
                </c:pt>
                <c:pt idx="3963">
                  <c:v>4.3669483761999127E-4</c:v>
                </c:pt>
                <c:pt idx="3964">
                  <c:v>4.366544394461351E-4</c:v>
                </c:pt>
                <c:pt idx="3965">
                  <c:v>4.3661192596645233E-4</c:v>
                </c:pt>
                <c:pt idx="3966">
                  <c:v>4.3637453487288021E-4</c:v>
                </c:pt>
                <c:pt idx="3967">
                  <c:v>4.3600634483867141E-4</c:v>
                </c:pt>
                <c:pt idx="3968">
                  <c:v>4.3600634483867141E-4</c:v>
                </c:pt>
                <c:pt idx="3969">
                  <c:v>4.3592298202015415E-4</c:v>
                </c:pt>
                <c:pt idx="3970">
                  <c:v>4.3586954002553825E-4</c:v>
                </c:pt>
                <c:pt idx="3971">
                  <c:v>4.3582074530781548E-4</c:v>
                </c:pt>
                <c:pt idx="3972">
                  <c:v>4.3567875980397332E-4</c:v>
                </c:pt>
                <c:pt idx="3973">
                  <c:v>4.3567875980397332E-4</c:v>
                </c:pt>
                <c:pt idx="3974">
                  <c:v>4.3567875980397332E-4</c:v>
                </c:pt>
                <c:pt idx="3975">
                  <c:v>4.354016917467143E-4</c:v>
                </c:pt>
                <c:pt idx="3976">
                  <c:v>4.353080546467681E-4</c:v>
                </c:pt>
                <c:pt idx="3977">
                  <c:v>4.3525629267401059E-4</c:v>
                </c:pt>
                <c:pt idx="3978">
                  <c:v>4.349410632287792E-4</c:v>
                </c:pt>
                <c:pt idx="3979">
                  <c:v>4.349410632287792E-4</c:v>
                </c:pt>
                <c:pt idx="3980">
                  <c:v>4.348914966071692E-4</c:v>
                </c:pt>
                <c:pt idx="3981">
                  <c:v>4.3481490497232381E-4</c:v>
                </c:pt>
                <c:pt idx="3982">
                  <c:v>4.3481490497232381E-4</c:v>
                </c:pt>
                <c:pt idx="3983">
                  <c:v>4.3476286387874983E-4</c:v>
                </c:pt>
                <c:pt idx="3984">
                  <c:v>4.3444722661665727E-4</c:v>
                </c:pt>
                <c:pt idx="3985">
                  <c:v>4.3440185416160565E-4</c:v>
                </c:pt>
                <c:pt idx="3986">
                  <c:v>4.3435672727282378E-4</c:v>
                </c:pt>
                <c:pt idx="3987">
                  <c:v>4.343116764342149E-4</c:v>
                </c:pt>
                <c:pt idx="3988">
                  <c:v>4.3427918463196887E-4</c:v>
                </c:pt>
                <c:pt idx="3989">
                  <c:v>4.3416645654074801E-4</c:v>
                </c:pt>
                <c:pt idx="3990">
                  <c:v>4.3416645654074801E-4</c:v>
                </c:pt>
                <c:pt idx="3991">
                  <c:v>4.3416645654074801E-4</c:v>
                </c:pt>
                <c:pt idx="3992">
                  <c:v>4.3388038160882818E-4</c:v>
                </c:pt>
                <c:pt idx="3993">
                  <c:v>4.3380710172656953E-4</c:v>
                </c:pt>
                <c:pt idx="3994">
                  <c:v>4.3353269108816638E-4</c:v>
                </c:pt>
                <c:pt idx="3995">
                  <c:v>4.3349442440433972E-4</c:v>
                </c:pt>
                <c:pt idx="3996">
                  <c:v>4.3345748096430755E-4</c:v>
                </c:pt>
                <c:pt idx="3997">
                  <c:v>4.3314159465428865E-4</c:v>
                </c:pt>
                <c:pt idx="3998">
                  <c:v>4.3310346007985893E-4</c:v>
                </c:pt>
                <c:pt idx="3999">
                  <c:v>4.3306770855203695E-4</c:v>
                </c:pt>
                <c:pt idx="4000">
                  <c:v>4.3296917436869484E-4</c:v>
                </c:pt>
                <c:pt idx="4001">
                  <c:v>4.3296917436869484E-4</c:v>
                </c:pt>
                <c:pt idx="4002">
                  <c:v>4.3296917436869484E-4</c:v>
                </c:pt>
                <c:pt idx="4003">
                  <c:v>4.3270089268850938E-4</c:v>
                </c:pt>
                <c:pt idx="4004">
                  <c:v>4.3260823152564909E-4</c:v>
                </c:pt>
                <c:pt idx="4005">
                  <c:v>4.3257374883536606E-4</c:v>
                </c:pt>
                <c:pt idx="4006">
                  <c:v>4.3203392556319674E-4</c:v>
                </c:pt>
                <c:pt idx="4007">
                  <c:v>4.3199830887052286E-4</c:v>
                </c:pt>
                <c:pt idx="4008">
                  <c:v>4.3199830887052286E-4</c:v>
                </c:pt>
                <c:pt idx="4009">
                  <c:v>4.3193590207256599E-4</c:v>
                </c:pt>
                <c:pt idx="4010">
                  <c:v>4.3189480386926076E-4</c:v>
                </c:pt>
                <c:pt idx="4011">
                  <c:v>4.3185340498707176E-4</c:v>
                </c:pt>
                <c:pt idx="4012">
                  <c:v>4.3153996067172722E-4</c:v>
                </c:pt>
                <c:pt idx="4013">
                  <c:v>4.315018119603363E-4</c:v>
                </c:pt>
                <c:pt idx="4014">
                  <c:v>4.3146347238537982E-4</c:v>
                </c:pt>
                <c:pt idx="4015">
                  <c:v>4.3124019077751146E-4</c:v>
                </c:pt>
                <c:pt idx="4016">
                  <c:v>4.3087240934077141E-4</c:v>
                </c:pt>
                <c:pt idx="4017">
                  <c:v>4.3087240934077141E-4</c:v>
                </c:pt>
                <c:pt idx="4018">
                  <c:v>4.3076986461596732E-4</c:v>
                </c:pt>
                <c:pt idx="4019">
                  <c:v>4.3076986461596732E-4</c:v>
                </c:pt>
                <c:pt idx="4020">
                  <c:v>4.3069791804168831E-4</c:v>
                </c:pt>
                <c:pt idx="4021">
                  <c:v>4.3066183664000466E-4</c:v>
                </c:pt>
                <c:pt idx="4022">
                  <c:v>4.3066183664000466E-4</c:v>
                </c:pt>
                <c:pt idx="4023">
                  <c:v>4.3035035279984947E-4</c:v>
                </c:pt>
                <c:pt idx="4024">
                  <c:v>4.3035035279984947E-4</c:v>
                </c:pt>
                <c:pt idx="4025">
                  <c:v>4.3022233381725429E-4</c:v>
                </c:pt>
                <c:pt idx="4026">
                  <c:v>4.2998850239756552E-4</c:v>
                </c:pt>
                <c:pt idx="4027">
                  <c:v>4.2988129624022827E-4</c:v>
                </c:pt>
                <c:pt idx="4028">
                  <c:v>4.2988129624022827E-4</c:v>
                </c:pt>
                <c:pt idx="4029">
                  <c:v>4.2955942946472391E-4</c:v>
                </c:pt>
                <c:pt idx="4030">
                  <c:v>4.2950997669737576E-4</c:v>
                </c:pt>
                <c:pt idx="4031">
                  <c:v>4.2947085770702714E-4</c:v>
                </c:pt>
                <c:pt idx="4032">
                  <c:v>4.2944879864112255E-4</c:v>
                </c:pt>
                <c:pt idx="4033">
                  <c:v>4.2941937477702425E-4</c:v>
                </c:pt>
                <c:pt idx="4034">
                  <c:v>4.2938978035290487E-4</c:v>
                </c:pt>
                <c:pt idx="4035">
                  <c:v>4.2913187884528894E-4</c:v>
                </c:pt>
                <c:pt idx="4036">
                  <c:v>4.29061774872408E-4</c:v>
                </c:pt>
                <c:pt idx="4037">
                  <c:v>4.2902926165720181E-4</c:v>
                </c:pt>
                <c:pt idx="4038">
                  <c:v>4.2848333593746736E-4</c:v>
                </c:pt>
                <c:pt idx="4039">
                  <c:v>4.2848333593746736E-4</c:v>
                </c:pt>
                <c:pt idx="4040">
                  <c:v>4.2844776756013582E-4</c:v>
                </c:pt>
                <c:pt idx="4041">
                  <c:v>4.2836349330918898E-4</c:v>
                </c:pt>
                <c:pt idx="4042">
                  <c:v>4.2836349330918898E-4</c:v>
                </c:pt>
                <c:pt idx="4043">
                  <c:v>4.2836349330918898E-4</c:v>
                </c:pt>
                <c:pt idx="4044">
                  <c:v>4.2810939638052511E-4</c:v>
                </c:pt>
                <c:pt idx="4045">
                  <c:v>4.2802647962807128E-4</c:v>
                </c:pt>
                <c:pt idx="4046">
                  <c:v>4.2799889883100324E-4</c:v>
                </c:pt>
                <c:pt idx="4047">
                  <c:v>4.2774132572248591E-4</c:v>
                </c:pt>
                <c:pt idx="4048">
                  <c:v>4.2771136726844401E-4</c:v>
                </c:pt>
                <c:pt idx="4049">
                  <c:v>4.2771136726844401E-4</c:v>
                </c:pt>
                <c:pt idx="4050">
                  <c:v>4.2738575880024081E-4</c:v>
                </c:pt>
                <c:pt idx="4051">
                  <c:v>4.2738575880024081E-4</c:v>
                </c:pt>
                <c:pt idx="4052">
                  <c:v>4.2733725350396372E-4</c:v>
                </c:pt>
                <c:pt idx="4053">
                  <c:v>4.2730582237292215E-4</c:v>
                </c:pt>
                <c:pt idx="4054">
                  <c:v>4.2730582237292215E-4</c:v>
                </c:pt>
                <c:pt idx="4055">
                  <c:v>4.2697319560059814E-4</c:v>
                </c:pt>
                <c:pt idx="4056">
                  <c:v>4.2675445494760867E-4</c:v>
                </c:pt>
                <c:pt idx="4057">
                  <c:v>4.2669010029021501E-4</c:v>
                </c:pt>
                <c:pt idx="4058">
                  <c:v>4.2669010029021501E-4</c:v>
                </c:pt>
                <c:pt idx="4059">
                  <c:v>4.2662684322349146E-4</c:v>
                </c:pt>
                <c:pt idx="4060">
                  <c:v>4.2659554819763913E-4</c:v>
                </c:pt>
                <c:pt idx="4061">
                  <c:v>4.2659554819763913E-4</c:v>
                </c:pt>
                <c:pt idx="4062">
                  <c:v>4.2625835472403985E-4</c:v>
                </c:pt>
                <c:pt idx="4063">
                  <c:v>4.262583547240398E-4</c:v>
                </c:pt>
                <c:pt idx="4064">
                  <c:v>4.2591214066152043E-4</c:v>
                </c:pt>
                <c:pt idx="4065">
                  <c:v>4.2581533396031596E-4</c:v>
                </c:pt>
                <c:pt idx="4066">
                  <c:v>4.2581533396031596E-4</c:v>
                </c:pt>
                <c:pt idx="4067">
                  <c:v>4.2581533396031596E-4</c:v>
                </c:pt>
                <c:pt idx="4068">
                  <c:v>4.2559743205500999E-4</c:v>
                </c:pt>
                <c:pt idx="4069">
                  <c:v>4.2555405879458506E-4</c:v>
                </c:pt>
                <c:pt idx="4070">
                  <c:v>4.2551596197257843E-4</c:v>
                </c:pt>
                <c:pt idx="4071">
                  <c:v>4.2544174388118097E-4</c:v>
                </c:pt>
                <c:pt idx="4072">
                  <c:v>4.2544174388118097E-4</c:v>
                </c:pt>
                <c:pt idx="4073">
                  <c:v>4.2544174388118097E-4</c:v>
                </c:pt>
                <c:pt idx="4074">
                  <c:v>4.2513727742941377E-4</c:v>
                </c:pt>
                <c:pt idx="4075">
                  <c:v>4.2510384444350381E-4</c:v>
                </c:pt>
                <c:pt idx="4076">
                  <c:v>4.2507268210772455E-4</c:v>
                </c:pt>
                <c:pt idx="4077">
                  <c:v>4.2476830713745903E-4</c:v>
                </c:pt>
                <c:pt idx="4078">
                  <c:v>4.2453032465455102E-4</c:v>
                </c:pt>
                <c:pt idx="4079">
                  <c:v>4.2443513131031155E-4</c:v>
                </c:pt>
                <c:pt idx="4080">
                  <c:v>4.2419718966739498E-4</c:v>
                </c:pt>
                <c:pt idx="4081">
                  <c:v>4.2416700799111074E-4</c:v>
                </c:pt>
                <c:pt idx="4082">
                  <c:v>4.2416700799111074E-4</c:v>
                </c:pt>
                <c:pt idx="4083">
                  <c:v>4.2383552263650803E-4</c:v>
                </c:pt>
                <c:pt idx="4084">
                  <c:v>4.2362953791343479E-4</c:v>
                </c:pt>
                <c:pt idx="4085">
                  <c:v>4.2359532229484318E-4</c:v>
                </c:pt>
                <c:pt idx="4086">
                  <c:v>4.2349718194651742E-4</c:v>
                </c:pt>
                <c:pt idx="4087">
                  <c:v>4.232557698827444E-4</c:v>
                </c:pt>
                <c:pt idx="4088">
                  <c:v>4.2321517926412102E-4</c:v>
                </c:pt>
                <c:pt idx="4089">
                  <c:v>4.2321517926412097E-4</c:v>
                </c:pt>
                <c:pt idx="4090">
                  <c:v>4.2291738889586861E-4</c:v>
                </c:pt>
                <c:pt idx="4091">
                  <c:v>4.2291738889586861E-4</c:v>
                </c:pt>
                <c:pt idx="4092">
                  <c:v>4.2282003834900205E-4</c:v>
                </c:pt>
                <c:pt idx="4093">
                  <c:v>4.2258723405302011E-4</c:v>
                </c:pt>
                <c:pt idx="4094">
                  <c:v>4.2229236440591609E-4</c:v>
                </c:pt>
                <c:pt idx="4095">
                  <c:v>4.2227499983783377E-4</c:v>
                </c:pt>
                <c:pt idx="4096">
                  <c:v>4.2225893536061335E-4</c:v>
                </c:pt>
                <c:pt idx="4097">
                  <c:v>4.2195955606121808E-4</c:v>
                </c:pt>
                <c:pt idx="4098">
                  <c:v>4.2176473013713292E-4</c:v>
                </c:pt>
                <c:pt idx="4099">
                  <c:v>4.2170710631568922E-4</c:v>
                </c:pt>
                <c:pt idx="4100">
                  <c:v>4.2170710631568922E-4</c:v>
                </c:pt>
                <c:pt idx="4101">
                  <c:v>4.2117484673081195E-4</c:v>
                </c:pt>
                <c:pt idx="4102">
                  <c:v>4.2117484673081195E-4</c:v>
                </c:pt>
                <c:pt idx="4103">
                  <c:v>4.210699900328299E-4</c:v>
                </c:pt>
                <c:pt idx="4104">
                  <c:v>4.2084151734519986E-4</c:v>
                </c:pt>
                <c:pt idx="4105">
                  <c:v>4.2053745329907592E-4</c:v>
                </c:pt>
                <c:pt idx="4106">
                  <c:v>4.2046297141967796E-4</c:v>
                </c:pt>
                <c:pt idx="4107">
                  <c:v>4.2046297141967796E-4</c:v>
                </c:pt>
                <c:pt idx="4108">
                  <c:v>4.2041246246657176E-4</c:v>
                </c:pt>
                <c:pt idx="4109">
                  <c:v>4.2015733390273217E-4</c:v>
                </c:pt>
                <c:pt idx="4110">
                  <c:v>4.2005416639572755E-4</c:v>
                </c:pt>
                <c:pt idx="4111">
                  <c:v>4.2000481444042902E-4</c:v>
                </c:pt>
                <c:pt idx="4112">
                  <c:v>4.199238813844279E-4</c:v>
                </c:pt>
                <c:pt idx="4113">
                  <c:v>4.199238813844279E-4</c:v>
                </c:pt>
                <c:pt idx="4114">
                  <c:v>4.1987571004550341E-4</c:v>
                </c:pt>
                <c:pt idx="4115">
                  <c:v>4.1961313364133958E-4</c:v>
                </c:pt>
                <c:pt idx="4116">
                  <c:v>4.1956076718255948E-4</c:v>
                </c:pt>
                <c:pt idx="4117">
                  <c:v>4.1956076718255948E-4</c:v>
                </c:pt>
                <c:pt idx="4118">
                  <c:v>4.1918578814319576E-4</c:v>
                </c:pt>
                <c:pt idx="4119">
                  <c:v>4.1918578814319576E-4</c:v>
                </c:pt>
                <c:pt idx="4120">
                  <c:v>4.1912770477878615E-4</c:v>
                </c:pt>
                <c:pt idx="4121">
                  <c:v>4.1882365526963063E-4</c:v>
                </c:pt>
                <c:pt idx="4122">
                  <c:v>4.1882365526963063E-4</c:v>
                </c:pt>
                <c:pt idx="4123">
                  <c:v>4.1871628721661439E-4</c:v>
                </c:pt>
                <c:pt idx="4124">
                  <c:v>4.1846243707444281E-4</c:v>
                </c:pt>
                <c:pt idx="4125">
                  <c:v>4.1842208347941647E-4</c:v>
                </c:pt>
                <c:pt idx="4126">
                  <c:v>4.183258670619313E-4</c:v>
                </c:pt>
                <c:pt idx="4127">
                  <c:v>4.1809112118637332E-4</c:v>
                </c:pt>
                <c:pt idx="4128">
                  <c:v>4.1803578491477958E-4</c:v>
                </c:pt>
                <c:pt idx="4129">
                  <c:v>4.1803578491477958E-4</c:v>
                </c:pt>
                <c:pt idx="4130">
                  <c:v>4.1803578491477958E-4</c:v>
                </c:pt>
                <c:pt idx="4131">
                  <c:v>4.1775175809375314E-4</c:v>
                </c:pt>
                <c:pt idx="4132">
                  <c:v>4.175587113784639E-4</c:v>
                </c:pt>
                <c:pt idx="4133">
                  <c:v>4.1752304376003102E-4</c:v>
                </c:pt>
                <c:pt idx="4134">
                  <c:v>4.1752304376003102E-4</c:v>
                </c:pt>
                <c:pt idx="4135">
                  <c:v>4.1724007062656876E-4</c:v>
                </c:pt>
                <c:pt idx="4136">
                  <c:v>4.1721279724747624E-4</c:v>
                </c:pt>
                <c:pt idx="4137">
                  <c:v>4.1718967704549735E-4</c:v>
                </c:pt>
                <c:pt idx="4138">
                  <c:v>4.168990221164006E-4</c:v>
                </c:pt>
                <c:pt idx="4139">
                  <c:v>4.1668756082315561E-4</c:v>
                </c:pt>
                <c:pt idx="4140">
                  <c:v>4.1659697796080872E-4</c:v>
                </c:pt>
                <c:pt idx="4141">
                  <c:v>4.1639862187846301E-4</c:v>
                </c:pt>
                <c:pt idx="4142">
                  <c:v>4.1639160573938335E-4</c:v>
                </c:pt>
                <c:pt idx="4143">
                  <c:v>4.1639160573938335E-4</c:v>
                </c:pt>
                <c:pt idx="4144">
                  <c:v>4.1609694325239364E-4</c:v>
                </c:pt>
                <c:pt idx="4145">
                  <c:v>4.1607096787735763E-4</c:v>
                </c:pt>
                <c:pt idx="4146">
                  <c:v>4.1607096787735763E-4</c:v>
                </c:pt>
                <c:pt idx="4147">
                  <c:v>4.1607096787735763E-4</c:v>
                </c:pt>
                <c:pt idx="4148">
                  <c:v>4.1588397803155779E-4</c:v>
                </c:pt>
                <c:pt idx="4149">
                  <c:v>4.1588341736741713E-4</c:v>
                </c:pt>
                <c:pt idx="4150">
                  <c:v>4.1588341736741713E-4</c:v>
                </c:pt>
                <c:pt idx="4151">
                  <c:v>4.1561619621880916E-4</c:v>
                </c:pt>
                <c:pt idx="4152">
                  <c:v>4.1535872397868934E-4</c:v>
                </c:pt>
                <c:pt idx="4153">
                  <c:v>4.1535872397868934E-4</c:v>
                </c:pt>
                <c:pt idx="4154">
                  <c:v>4.1535872397868934E-4</c:v>
                </c:pt>
                <c:pt idx="4155">
                  <c:v>4.1491248505849047E-4</c:v>
                </c:pt>
                <c:pt idx="4156">
                  <c:v>4.1491187292447539E-4</c:v>
                </c:pt>
                <c:pt idx="4157">
                  <c:v>4.149060160233004E-4</c:v>
                </c:pt>
                <c:pt idx="4158">
                  <c:v>4.1490575982562443E-4</c:v>
                </c:pt>
                <c:pt idx="4159">
                  <c:v>4.1463897799704169E-4</c:v>
                </c:pt>
                <c:pt idx="4160">
                  <c:v>4.1445490503580257E-4</c:v>
                </c:pt>
                <c:pt idx="4161">
                  <c:v>4.1444690407574397E-4</c:v>
                </c:pt>
                <c:pt idx="4162">
                  <c:v>4.1444690407574397E-4</c:v>
                </c:pt>
                <c:pt idx="4163">
                  <c:v>4.1418675029301813E-4</c:v>
                </c:pt>
                <c:pt idx="4164">
                  <c:v>4.1418675029301813E-4</c:v>
                </c:pt>
                <c:pt idx="4165">
                  <c:v>4.1418675029301813E-4</c:v>
                </c:pt>
                <c:pt idx="4166">
                  <c:v>4.1418675029301813E-4</c:v>
                </c:pt>
                <c:pt idx="4167">
                  <c:v>4.1418675029301813E-4</c:v>
                </c:pt>
                <c:pt idx="4168">
                  <c:v>4.1418675029301813E-4</c:v>
                </c:pt>
                <c:pt idx="4169">
                  <c:v>4.1375384888784158E-4</c:v>
                </c:pt>
                <c:pt idx="4170">
                  <c:v>4.1352285539331807E-4</c:v>
                </c:pt>
                <c:pt idx="4171">
                  <c:v>4.1352285539331807E-4</c:v>
                </c:pt>
                <c:pt idx="4172">
                  <c:v>4.1352285539331807E-4</c:v>
                </c:pt>
                <c:pt idx="4173">
                  <c:v>4.1335043760750507E-4</c:v>
                </c:pt>
                <c:pt idx="4174">
                  <c:v>4.1335043760750507E-4</c:v>
                </c:pt>
                <c:pt idx="4175">
                  <c:v>4.1328690882053891E-4</c:v>
                </c:pt>
                <c:pt idx="4176">
                  <c:v>4.1311414525486203E-4</c:v>
                </c:pt>
                <c:pt idx="4177">
                  <c:v>4.1311414525486203E-4</c:v>
                </c:pt>
                <c:pt idx="4178">
                  <c:v>4.1311414525486203E-4</c:v>
                </c:pt>
                <c:pt idx="4179">
                  <c:v>4.1311414525486203E-4</c:v>
                </c:pt>
                <c:pt idx="4180">
                  <c:v>4.1285126382427319E-4</c:v>
                </c:pt>
                <c:pt idx="4181">
                  <c:v>4.1266906245104824E-4</c:v>
                </c:pt>
                <c:pt idx="4182">
                  <c:v>4.1260062749338435E-4</c:v>
                </c:pt>
                <c:pt idx="4183">
                  <c:v>4.1260062749338435E-4</c:v>
                </c:pt>
                <c:pt idx="4184">
                  <c:v>4.1241575335461661E-4</c:v>
                </c:pt>
                <c:pt idx="4185">
                  <c:v>4.1241167355534556E-4</c:v>
                </c:pt>
                <c:pt idx="4186">
                  <c:v>4.1241167355534556E-4</c:v>
                </c:pt>
                <c:pt idx="4187">
                  <c:v>4.1195969765908533E-4</c:v>
                </c:pt>
                <c:pt idx="4188">
                  <c:v>4.1195969765908533E-4</c:v>
                </c:pt>
                <c:pt idx="4189">
                  <c:v>4.1187760608444235E-4</c:v>
                </c:pt>
                <c:pt idx="4190">
                  <c:v>4.1170846276284345E-4</c:v>
                </c:pt>
                <c:pt idx="4191">
                  <c:v>4.1170846276284345E-4</c:v>
                </c:pt>
                <c:pt idx="4192">
                  <c:v>4.1170846276284345E-4</c:v>
                </c:pt>
                <c:pt idx="4193">
                  <c:v>4.1170846276284345E-4</c:v>
                </c:pt>
                <c:pt idx="4194">
                  <c:v>4.1145390159658997E-4</c:v>
                </c:pt>
                <c:pt idx="4195">
                  <c:v>4.1120993100498534E-4</c:v>
                </c:pt>
                <c:pt idx="4196">
                  <c:v>4.1120993100498534E-4</c:v>
                </c:pt>
                <c:pt idx="4197">
                  <c:v>4.1120993100498534E-4</c:v>
                </c:pt>
                <c:pt idx="4198">
                  <c:v>4.1079131128253586E-4</c:v>
                </c:pt>
                <c:pt idx="4199">
                  <c:v>4.1079131128253586E-4</c:v>
                </c:pt>
                <c:pt idx="4200">
                  <c:v>4.1079131128253586E-4</c:v>
                </c:pt>
                <c:pt idx="4201">
                  <c:v>4.1079131128253586E-4</c:v>
                </c:pt>
                <c:pt idx="4202">
                  <c:v>4.1079131128253586E-4</c:v>
                </c:pt>
                <c:pt idx="4203">
                  <c:v>4.1079131128253586E-4</c:v>
                </c:pt>
                <c:pt idx="4204">
                  <c:v>4.1054712782077863E-4</c:v>
                </c:pt>
                <c:pt idx="4205">
                  <c:v>4.1039550318040774E-4</c:v>
                </c:pt>
                <c:pt idx="4206">
                  <c:v>4.1039550318040774E-4</c:v>
                </c:pt>
                <c:pt idx="4207">
                  <c:v>4.1039550318040774E-4</c:v>
                </c:pt>
                <c:pt idx="4208">
                  <c:v>4.1021012184507037E-4</c:v>
                </c:pt>
                <c:pt idx="4209">
                  <c:v>4.1021012184507037E-4</c:v>
                </c:pt>
                <c:pt idx="4210">
                  <c:v>4.1021012184507037E-4</c:v>
                </c:pt>
                <c:pt idx="4211">
                  <c:v>4.1021012184507037E-4</c:v>
                </c:pt>
                <c:pt idx="4212">
                  <c:v>4.1004935524675546E-4</c:v>
                </c:pt>
                <c:pt idx="4213">
                  <c:v>4.1004935524675546E-4</c:v>
                </c:pt>
                <c:pt idx="4214">
                  <c:v>4.1004935524675546E-4</c:v>
                </c:pt>
                <c:pt idx="4215">
                  <c:v>4.1004935524675546E-4</c:v>
                </c:pt>
                <c:pt idx="4216">
                  <c:v>4.0967445152021505E-4</c:v>
                </c:pt>
                <c:pt idx="4217">
                  <c:v>4.0967445152021505E-4</c:v>
                </c:pt>
                <c:pt idx="4218">
                  <c:v>4.0967445152021505E-4</c:v>
                </c:pt>
                <c:pt idx="4219">
                  <c:v>4.0967445152021505E-4</c:v>
                </c:pt>
                <c:pt idx="4220">
                  <c:v>4.0967445152021505E-4</c:v>
                </c:pt>
                <c:pt idx="4221">
                  <c:v>4.09674451520215E-4</c:v>
                </c:pt>
                <c:pt idx="4222">
                  <c:v>4.094377242649963E-4</c:v>
                </c:pt>
                <c:pt idx="4223">
                  <c:v>4.0932275111103784E-4</c:v>
                </c:pt>
                <c:pt idx="4224">
                  <c:v>4.0932275111103784E-4</c:v>
                </c:pt>
                <c:pt idx="4225">
                  <c:v>4.0932275111103784E-4</c:v>
                </c:pt>
                <c:pt idx="4226">
                  <c:v>4.0917016565151495E-4</c:v>
                </c:pt>
                <c:pt idx="4227">
                  <c:v>4.0917016565151495E-4</c:v>
                </c:pt>
                <c:pt idx="4228">
                  <c:v>4.0917016565151495E-4</c:v>
                </c:pt>
                <c:pt idx="4229">
                  <c:v>4.0917016565151495E-4</c:v>
                </c:pt>
                <c:pt idx="4230">
                  <c:v>4.089333824438961E-4</c:v>
                </c:pt>
                <c:pt idx="4231">
                  <c:v>4.0878170073425013E-4</c:v>
                </c:pt>
                <c:pt idx="4232">
                  <c:v>4.0856545557002008E-4</c:v>
                </c:pt>
                <c:pt idx="4233">
                  <c:v>4.0856545557002008E-4</c:v>
                </c:pt>
                <c:pt idx="4234">
                  <c:v>4.0856545557002008E-4</c:v>
                </c:pt>
                <c:pt idx="4235">
                  <c:v>4.0841138085055006E-4</c:v>
                </c:pt>
                <c:pt idx="4236">
                  <c:v>4.0834485199114012E-4</c:v>
                </c:pt>
                <c:pt idx="4237">
                  <c:v>4.0834485199114012E-4</c:v>
                </c:pt>
                <c:pt idx="4238">
                  <c:v>4.0805428728549567E-4</c:v>
                </c:pt>
                <c:pt idx="4239">
                  <c:v>4.0805428728549567E-4</c:v>
                </c:pt>
                <c:pt idx="4240">
                  <c:v>4.0805428728549567E-4</c:v>
                </c:pt>
                <c:pt idx="4241">
                  <c:v>4.0805428728549567E-4</c:v>
                </c:pt>
                <c:pt idx="4242">
                  <c:v>4.0805428728549567E-4</c:v>
                </c:pt>
                <c:pt idx="4243">
                  <c:v>4.0805428728549567E-4</c:v>
                </c:pt>
                <c:pt idx="4244">
                  <c:v>4.0805428728549567E-4</c:v>
                </c:pt>
                <c:pt idx="4245">
                  <c:v>4.0783201122537692E-4</c:v>
                </c:pt>
                <c:pt idx="4246">
                  <c:v>4.0783201122537692E-4</c:v>
                </c:pt>
                <c:pt idx="4247">
                  <c:v>4.0783201122537692E-4</c:v>
                </c:pt>
                <c:pt idx="4248">
                  <c:v>4.0767781083776163E-4</c:v>
                </c:pt>
                <c:pt idx="4249">
                  <c:v>4.0743712790725485E-4</c:v>
                </c:pt>
                <c:pt idx="4250">
                  <c:v>4.0743712790725485E-4</c:v>
                </c:pt>
                <c:pt idx="4251">
                  <c:v>4.0743712790725485E-4</c:v>
                </c:pt>
                <c:pt idx="4252">
                  <c:v>4.0721064068196118E-4</c:v>
                </c:pt>
                <c:pt idx="4253">
                  <c:v>4.0721064068196118E-4</c:v>
                </c:pt>
                <c:pt idx="4254">
                  <c:v>4.0721064068196118E-4</c:v>
                </c:pt>
                <c:pt idx="4255">
                  <c:v>4.0721064068196118E-4</c:v>
                </c:pt>
                <c:pt idx="4256">
                  <c:v>4.0680206120780819E-4</c:v>
                </c:pt>
                <c:pt idx="4257">
                  <c:v>4.0680206120780819E-4</c:v>
                </c:pt>
                <c:pt idx="4258">
                  <c:v>4.0680206120780819E-4</c:v>
                </c:pt>
                <c:pt idx="4259">
                  <c:v>4.0655396828857278E-4</c:v>
                </c:pt>
                <c:pt idx="4260">
                  <c:v>4.0638707341489165E-4</c:v>
                </c:pt>
                <c:pt idx="4261">
                  <c:v>4.0638707341489165E-4</c:v>
                </c:pt>
                <c:pt idx="4262">
                  <c:v>4.0638653697590933E-4</c:v>
                </c:pt>
                <c:pt idx="4263">
                  <c:v>4.0612557169514903E-4</c:v>
                </c:pt>
                <c:pt idx="4264">
                  <c:v>4.0612298610312312E-4</c:v>
                </c:pt>
                <c:pt idx="4265">
                  <c:v>4.0612103721966193E-4</c:v>
                </c:pt>
                <c:pt idx="4266">
                  <c:v>4.0612103721966193E-4</c:v>
                </c:pt>
                <c:pt idx="4267">
                  <c:v>4.0597796416641285E-4</c:v>
                </c:pt>
                <c:pt idx="4268">
                  <c:v>4.0597796416641285E-4</c:v>
                </c:pt>
                <c:pt idx="4269">
                  <c:v>4.0597796416641285E-4</c:v>
                </c:pt>
                <c:pt idx="4270">
                  <c:v>4.0597796416641285E-4</c:v>
                </c:pt>
                <c:pt idx="4271">
                  <c:v>4.0597796416641285E-4</c:v>
                </c:pt>
                <c:pt idx="4272">
                  <c:v>4.0597796416641285E-4</c:v>
                </c:pt>
                <c:pt idx="4273">
                  <c:v>4.0597796416641285E-4</c:v>
                </c:pt>
                <c:pt idx="4274">
                  <c:v>4.059181609698103E-4</c:v>
                </c:pt>
                <c:pt idx="4275">
                  <c:v>4.059181609698103E-4</c:v>
                </c:pt>
                <c:pt idx="4276">
                  <c:v>4.0581479326316913E-4</c:v>
                </c:pt>
                <c:pt idx="4277">
                  <c:v>4.0581479326316913E-4</c:v>
                </c:pt>
                <c:pt idx="4278">
                  <c:v>4.0581479326316913E-4</c:v>
                </c:pt>
                <c:pt idx="4279">
                  <c:v>4.056467910175503E-4</c:v>
                </c:pt>
                <c:pt idx="4280">
                  <c:v>4.056467910175503E-4</c:v>
                </c:pt>
                <c:pt idx="4281">
                  <c:v>4.056467910175503E-4</c:v>
                </c:pt>
                <c:pt idx="4282">
                  <c:v>4.056467910175503E-4</c:v>
                </c:pt>
                <c:pt idx="4283">
                  <c:v>4.056467910175503E-4</c:v>
                </c:pt>
                <c:pt idx="4284">
                  <c:v>4.056467910175503E-4</c:v>
                </c:pt>
                <c:pt idx="4285">
                  <c:v>4.0552154304949643E-4</c:v>
                </c:pt>
                <c:pt idx="4286">
                  <c:v>4.0552154304949643E-4</c:v>
                </c:pt>
                <c:pt idx="4287">
                  <c:v>4.0552154304949643E-4</c:v>
                </c:pt>
                <c:pt idx="4288">
                  <c:v>4.0552154304949643E-4</c:v>
                </c:pt>
                <c:pt idx="4289">
                  <c:v>4.0552154304949643E-4</c:v>
                </c:pt>
                <c:pt idx="4290">
                  <c:v>4.0552154304949643E-4</c:v>
                </c:pt>
                <c:pt idx="4291">
                  <c:v>4.0552154304949643E-4</c:v>
                </c:pt>
                <c:pt idx="4292">
                  <c:v>4.0543101385177296E-4</c:v>
                </c:pt>
                <c:pt idx="4293">
                  <c:v>4.0537707988819632E-4</c:v>
                </c:pt>
                <c:pt idx="4294">
                  <c:v>4.0537707988819632E-4</c:v>
                </c:pt>
                <c:pt idx="4295">
                  <c:v>4.0537707988819632E-4</c:v>
                </c:pt>
                <c:pt idx="4296">
                  <c:v>4.0537707988819632E-4</c:v>
                </c:pt>
                <c:pt idx="4297">
                  <c:v>4.0537707988819632E-4</c:v>
                </c:pt>
                <c:pt idx="4298">
                  <c:v>4.0537707988819632E-4</c:v>
                </c:pt>
                <c:pt idx="4299">
                  <c:v>4.0537707988819632E-4</c:v>
                </c:pt>
                <c:pt idx="4300">
                  <c:v>4.0537707988819632E-4</c:v>
                </c:pt>
                <c:pt idx="4301">
                  <c:v>4.0536719893705206E-4</c:v>
                </c:pt>
                <c:pt idx="4302">
                  <c:v>4.0536719893705206E-4</c:v>
                </c:pt>
                <c:pt idx="4303">
                  <c:v>4.0536719893705206E-4</c:v>
                </c:pt>
                <c:pt idx="4304">
                  <c:v>4.0536719893705206E-4</c:v>
                </c:pt>
                <c:pt idx="4305">
                  <c:v>4.0536719893705206E-4</c:v>
                </c:pt>
                <c:pt idx="4306">
                  <c:v>4.0536719893705206E-4</c:v>
                </c:pt>
                <c:pt idx="4307">
                  <c:v>4.0536719893705206E-4</c:v>
                </c:pt>
                <c:pt idx="4308">
                  <c:v>4.0536719893705206E-4</c:v>
                </c:pt>
                <c:pt idx="4309">
                  <c:v>4.05351446353094E-4</c:v>
                </c:pt>
                <c:pt idx="4310">
                  <c:v>4.05351446353094E-4</c:v>
                </c:pt>
                <c:pt idx="4311">
                  <c:v>4.0532390427419694E-4</c:v>
                </c:pt>
                <c:pt idx="4312">
                  <c:v>4.0530283302685075E-4</c:v>
                </c:pt>
                <c:pt idx="4313">
                  <c:v>4.0530283302685075E-4</c:v>
                </c:pt>
                <c:pt idx="4314">
                  <c:v>4.0526800120068113E-4</c:v>
                </c:pt>
                <c:pt idx="4315">
                  <c:v>4.0524370717332127E-4</c:v>
                </c:pt>
                <c:pt idx="4316">
                  <c:v>4.0524370717332127E-4</c:v>
                </c:pt>
                <c:pt idx="4317">
                  <c:v>4.0520979970070465E-4</c:v>
                </c:pt>
                <c:pt idx="4318">
                  <c:v>4.0518771637314038E-4</c:v>
                </c:pt>
                <c:pt idx="4319">
                  <c:v>4.0518771637314038E-4</c:v>
                </c:pt>
                <c:pt idx="4320">
                  <c:v>4.0510661825826204E-4</c:v>
                </c:pt>
                <c:pt idx="4321">
                  <c:v>4.0510661825826204E-4</c:v>
                </c:pt>
                <c:pt idx="4322">
                  <c:v>4.0510661825826204E-4</c:v>
                </c:pt>
                <c:pt idx="4323">
                  <c:v>4.0510661825826204E-4</c:v>
                </c:pt>
                <c:pt idx="4324">
                  <c:v>4.0510661825826204E-4</c:v>
                </c:pt>
                <c:pt idx="4325">
                  <c:v>4.0484573983273531E-4</c:v>
                </c:pt>
                <c:pt idx="4326">
                  <c:v>4.048334971602669E-4</c:v>
                </c:pt>
                <c:pt idx="4327">
                  <c:v>4.0482189706908273E-4</c:v>
                </c:pt>
                <c:pt idx="4328">
                  <c:v>4.0478943797178884E-4</c:v>
                </c:pt>
                <c:pt idx="4329">
                  <c:v>4.0478943797178884E-4</c:v>
                </c:pt>
                <c:pt idx="4330">
                  <c:v>4.0478943797178884E-4</c:v>
                </c:pt>
                <c:pt idx="4331">
                  <c:v>4.0461641671827995E-4</c:v>
                </c:pt>
                <c:pt idx="4332">
                  <c:v>4.0461641671827995E-4</c:v>
                </c:pt>
                <c:pt idx="4333">
                  <c:v>4.0450907906731948E-4</c:v>
                </c:pt>
                <c:pt idx="4334">
                  <c:v>4.0450816367731507E-4</c:v>
                </c:pt>
                <c:pt idx="4335">
                  <c:v>4.0450816367731507E-4</c:v>
                </c:pt>
                <c:pt idx="4336">
                  <c:v>4.0450816367731507E-4</c:v>
                </c:pt>
                <c:pt idx="4337">
                  <c:v>4.0441560257211003E-4</c:v>
                </c:pt>
                <c:pt idx="4338">
                  <c:v>4.0441560257211003E-4</c:v>
                </c:pt>
                <c:pt idx="4339">
                  <c:v>4.0441560257211003E-4</c:v>
                </c:pt>
                <c:pt idx="4340">
                  <c:v>4.0441560257211003E-4</c:v>
                </c:pt>
                <c:pt idx="4341">
                  <c:v>4.0417655965782043E-4</c:v>
                </c:pt>
                <c:pt idx="4342">
                  <c:v>4.0404355130379182E-4</c:v>
                </c:pt>
                <c:pt idx="4343">
                  <c:v>4.0404355130379182E-4</c:v>
                </c:pt>
                <c:pt idx="4344">
                  <c:v>4.0404355130379182E-4</c:v>
                </c:pt>
                <c:pt idx="4345">
                  <c:v>4.0404355130379182E-4</c:v>
                </c:pt>
                <c:pt idx="4346">
                  <c:v>4.0370731656936805E-4</c:v>
                </c:pt>
                <c:pt idx="4347">
                  <c:v>4.0370731656936805E-4</c:v>
                </c:pt>
                <c:pt idx="4348">
                  <c:v>4.0370731656936805E-4</c:v>
                </c:pt>
                <c:pt idx="4349">
                  <c:v>4.0370731656936805E-4</c:v>
                </c:pt>
                <c:pt idx="4350">
                  <c:v>4.0362582005227084E-4</c:v>
                </c:pt>
                <c:pt idx="4351">
                  <c:v>4.0362582005227084E-4</c:v>
                </c:pt>
                <c:pt idx="4352">
                  <c:v>4.0362582005227084E-4</c:v>
                </c:pt>
                <c:pt idx="4353">
                  <c:v>4.0362582005227084E-4</c:v>
                </c:pt>
                <c:pt idx="4354">
                  <c:v>4.0362582005227084E-4</c:v>
                </c:pt>
                <c:pt idx="4355">
                  <c:v>4.0362582005227084E-4</c:v>
                </c:pt>
                <c:pt idx="4356">
                  <c:v>4.0362582005227084E-4</c:v>
                </c:pt>
                <c:pt idx="4357">
                  <c:v>4.0358059151676255E-4</c:v>
                </c:pt>
                <c:pt idx="4358">
                  <c:v>4.0358059151676255E-4</c:v>
                </c:pt>
                <c:pt idx="4359">
                  <c:v>4.0355251602667869E-4</c:v>
                </c:pt>
                <c:pt idx="4360">
                  <c:v>4.0343808206219227E-4</c:v>
                </c:pt>
                <c:pt idx="4361">
                  <c:v>4.0343808206219227E-4</c:v>
                </c:pt>
                <c:pt idx="4362">
                  <c:v>4.0343808206219227E-4</c:v>
                </c:pt>
                <c:pt idx="4363">
                  <c:v>4.0343808206219227E-4</c:v>
                </c:pt>
                <c:pt idx="4364">
                  <c:v>4.0343808206219227E-4</c:v>
                </c:pt>
                <c:pt idx="4365">
                  <c:v>4.0343808206219227E-4</c:v>
                </c:pt>
                <c:pt idx="4366">
                  <c:v>4.0343808206219227E-4</c:v>
                </c:pt>
                <c:pt idx="4367">
                  <c:v>4.031874846399549E-4</c:v>
                </c:pt>
                <c:pt idx="4368">
                  <c:v>4.031874846399549E-4</c:v>
                </c:pt>
                <c:pt idx="4369">
                  <c:v>4.031874846399549E-4</c:v>
                </c:pt>
                <c:pt idx="4370">
                  <c:v>4.031874846399549E-4</c:v>
                </c:pt>
                <c:pt idx="4371">
                  <c:v>4.0304955419336432E-4</c:v>
                </c:pt>
                <c:pt idx="4372">
                  <c:v>4.0304955419336432E-4</c:v>
                </c:pt>
                <c:pt idx="4373">
                  <c:v>4.0304955419336432E-4</c:v>
                </c:pt>
                <c:pt idx="4374">
                  <c:v>4.0279555897014134E-4</c:v>
                </c:pt>
                <c:pt idx="4375">
                  <c:v>4.0279230923364841E-4</c:v>
                </c:pt>
                <c:pt idx="4376">
                  <c:v>4.0279230923364841E-4</c:v>
                </c:pt>
                <c:pt idx="4377">
                  <c:v>4.0278767865758439E-4</c:v>
                </c:pt>
                <c:pt idx="4378">
                  <c:v>4.0276826199983558E-4</c:v>
                </c:pt>
                <c:pt idx="4379">
                  <c:v>4.0276826199983558E-4</c:v>
                </c:pt>
                <c:pt idx="4380">
                  <c:v>4.0276826199983558E-4</c:v>
                </c:pt>
                <c:pt idx="4381">
                  <c:v>4.0252351302134454E-4</c:v>
                </c:pt>
                <c:pt idx="4382">
                  <c:v>4.0252351302134454E-4</c:v>
                </c:pt>
                <c:pt idx="4383">
                  <c:v>4.0252351302134454E-4</c:v>
                </c:pt>
                <c:pt idx="4384">
                  <c:v>4.0252319228938505E-4</c:v>
                </c:pt>
                <c:pt idx="4385">
                  <c:v>4.0240272812213192E-4</c:v>
                </c:pt>
                <c:pt idx="4386">
                  <c:v>4.0240272812213192E-4</c:v>
                </c:pt>
                <c:pt idx="4387">
                  <c:v>4.0240272812213192E-4</c:v>
                </c:pt>
                <c:pt idx="4388">
                  <c:v>4.0240272812213192E-4</c:v>
                </c:pt>
                <c:pt idx="4389">
                  <c:v>4.0240272812213192E-4</c:v>
                </c:pt>
                <c:pt idx="4390">
                  <c:v>4.0240272812213192E-4</c:v>
                </c:pt>
                <c:pt idx="4391">
                  <c:v>4.0240272812213192E-4</c:v>
                </c:pt>
                <c:pt idx="4392">
                  <c:v>4.0221194973905745E-4</c:v>
                </c:pt>
                <c:pt idx="4393">
                  <c:v>4.0221194973905745E-4</c:v>
                </c:pt>
                <c:pt idx="4394">
                  <c:v>4.0221194973905745E-4</c:v>
                </c:pt>
                <c:pt idx="4395">
                  <c:v>4.0221194973905745E-4</c:v>
                </c:pt>
                <c:pt idx="4396">
                  <c:v>4.0210889549443867E-4</c:v>
                </c:pt>
                <c:pt idx="4397">
                  <c:v>4.0210889549443867E-4</c:v>
                </c:pt>
                <c:pt idx="4398">
                  <c:v>4.0204196856336E-4</c:v>
                </c:pt>
                <c:pt idx="4399">
                  <c:v>4.0204196856336E-4</c:v>
                </c:pt>
                <c:pt idx="4400">
                  <c:v>4.0204196856336E-4</c:v>
                </c:pt>
                <c:pt idx="4401">
                  <c:v>4.0204196856336E-4</c:v>
                </c:pt>
                <c:pt idx="4402">
                  <c:v>4.0204196856336E-4</c:v>
                </c:pt>
                <c:pt idx="4403">
                  <c:v>4.0187457244216039E-4</c:v>
                </c:pt>
                <c:pt idx="4404">
                  <c:v>4.0186276438345086E-4</c:v>
                </c:pt>
                <c:pt idx="4405">
                  <c:v>4.0186276438345086E-4</c:v>
                </c:pt>
                <c:pt idx="4406">
                  <c:v>4.0176212141419511E-4</c:v>
                </c:pt>
                <c:pt idx="4407">
                  <c:v>4.0160131998183131E-4</c:v>
                </c:pt>
                <c:pt idx="4408">
                  <c:v>4.0159956614203098E-4</c:v>
                </c:pt>
                <c:pt idx="4409">
                  <c:v>4.0159867523562287E-4</c:v>
                </c:pt>
                <c:pt idx="4410">
                  <c:v>4.0159867523562287E-4</c:v>
                </c:pt>
                <c:pt idx="4411">
                  <c:v>4.0159867523562287E-4</c:v>
                </c:pt>
                <c:pt idx="4412">
                  <c:v>4.0159867523562287E-4</c:v>
                </c:pt>
                <c:pt idx="4413">
                  <c:v>4.0159867523562287E-4</c:v>
                </c:pt>
                <c:pt idx="4414">
                  <c:v>4.0134346802706222E-4</c:v>
                </c:pt>
                <c:pt idx="4415">
                  <c:v>4.013371136675884E-4</c:v>
                </c:pt>
                <c:pt idx="4416">
                  <c:v>4.013371136675884E-4</c:v>
                </c:pt>
                <c:pt idx="4417">
                  <c:v>4.013371136675884E-4</c:v>
                </c:pt>
                <c:pt idx="4418">
                  <c:v>4.0118284280080271E-4</c:v>
                </c:pt>
                <c:pt idx="4419">
                  <c:v>4.0114719775602773E-4</c:v>
                </c:pt>
                <c:pt idx="4420">
                  <c:v>4.0114719775602773E-4</c:v>
                </c:pt>
                <c:pt idx="4421">
                  <c:v>4.011356347228208E-4</c:v>
                </c:pt>
                <c:pt idx="4422">
                  <c:v>4.0113092825975929E-4</c:v>
                </c:pt>
                <c:pt idx="4423">
                  <c:v>4.0113092825975929E-4</c:v>
                </c:pt>
                <c:pt idx="4424">
                  <c:v>4.0113092825975929E-4</c:v>
                </c:pt>
                <c:pt idx="4425">
                  <c:v>4.0088602123404147E-4</c:v>
                </c:pt>
                <c:pt idx="4426">
                  <c:v>4.0088602123404147E-4</c:v>
                </c:pt>
                <c:pt idx="4427">
                  <c:v>4.0088602123404147E-4</c:v>
                </c:pt>
                <c:pt idx="4428">
                  <c:v>4.0088602123404147E-4</c:v>
                </c:pt>
                <c:pt idx="4429">
                  <c:v>4.0064947379425745E-4</c:v>
                </c:pt>
                <c:pt idx="4430">
                  <c:v>4.0064947379425745E-4</c:v>
                </c:pt>
                <c:pt idx="4431">
                  <c:v>4.0064947379425745E-4</c:v>
                </c:pt>
                <c:pt idx="4432">
                  <c:v>4.0064947379425745E-4</c:v>
                </c:pt>
                <c:pt idx="4433">
                  <c:v>4.0051822104887814E-4</c:v>
                </c:pt>
                <c:pt idx="4434">
                  <c:v>4.0051822104887814E-4</c:v>
                </c:pt>
                <c:pt idx="4435">
                  <c:v>4.0051822104887814E-4</c:v>
                </c:pt>
                <c:pt idx="4436">
                  <c:v>4.004219722822832E-4</c:v>
                </c:pt>
                <c:pt idx="4437">
                  <c:v>4.0035832329597199E-4</c:v>
                </c:pt>
                <c:pt idx="4438">
                  <c:v>4.0035832329597199E-4</c:v>
                </c:pt>
                <c:pt idx="4439">
                  <c:v>4.0035832329597199E-4</c:v>
                </c:pt>
                <c:pt idx="4440">
                  <c:v>4.0035832329597199E-4</c:v>
                </c:pt>
                <c:pt idx="4441">
                  <c:v>4.001703341711552E-4</c:v>
                </c:pt>
                <c:pt idx="4442">
                  <c:v>4.001703341711552E-4</c:v>
                </c:pt>
                <c:pt idx="4443">
                  <c:v>4.001703341711552E-4</c:v>
                </c:pt>
                <c:pt idx="4444">
                  <c:v>4.001703341711552E-4</c:v>
                </c:pt>
                <c:pt idx="4445">
                  <c:v>4.0003522136310387E-4</c:v>
                </c:pt>
                <c:pt idx="4446">
                  <c:v>4.0003522136310387E-4</c:v>
                </c:pt>
                <c:pt idx="4447">
                  <c:v>4.0003522136310387E-4</c:v>
                </c:pt>
                <c:pt idx="4448">
                  <c:v>4.0003522136310387E-4</c:v>
                </c:pt>
                <c:pt idx="4449">
                  <c:v>3.9978989619108651E-4</c:v>
                </c:pt>
                <c:pt idx="4450">
                  <c:v>3.9978989619108651E-4</c:v>
                </c:pt>
                <c:pt idx="4451">
                  <c:v>3.9978989619108651E-4</c:v>
                </c:pt>
                <c:pt idx="4452">
                  <c:v>3.9978989619108651E-4</c:v>
                </c:pt>
                <c:pt idx="4453">
                  <c:v>3.9978884407683825E-4</c:v>
                </c:pt>
                <c:pt idx="4454">
                  <c:v>3.9978397870382189E-4</c:v>
                </c:pt>
                <c:pt idx="4455">
                  <c:v>3.9977843879905774E-4</c:v>
                </c:pt>
                <c:pt idx="4456">
                  <c:v>3.9977843879905774E-4</c:v>
                </c:pt>
                <c:pt idx="4457">
                  <c:v>3.9977843879905774E-4</c:v>
                </c:pt>
                <c:pt idx="4458">
                  <c:v>3.9977843879905774E-4</c:v>
                </c:pt>
                <c:pt idx="4459">
                  <c:v>3.9977843879905774E-4</c:v>
                </c:pt>
                <c:pt idx="4460">
                  <c:v>3.9977843879905774E-4</c:v>
                </c:pt>
                <c:pt idx="4461">
                  <c:v>3.9977843879905774E-4</c:v>
                </c:pt>
                <c:pt idx="4462">
                  <c:v>3.9977843879905774E-4</c:v>
                </c:pt>
                <c:pt idx="4463">
                  <c:v>3.9959002905809319E-4</c:v>
                </c:pt>
                <c:pt idx="4464">
                  <c:v>3.9959002905809319E-4</c:v>
                </c:pt>
                <c:pt idx="4465">
                  <c:v>3.9959002905809319E-4</c:v>
                </c:pt>
                <c:pt idx="4466">
                  <c:v>3.9959002905809319E-4</c:v>
                </c:pt>
                <c:pt idx="4467">
                  <c:v>3.9944832721570576E-4</c:v>
                </c:pt>
                <c:pt idx="4468">
                  <c:v>3.9926699470858862E-4</c:v>
                </c:pt>
                <c:pt idx="4469">
                  <c:v>3.9926699470858862E-4</c:v>
                </c:pt>
                <c:pt idx="4470">
                  <c:v>3.9926699470858862E-4</c:v>
                </c:pt>
                <c:pt idx="4471">
                  <c:v>3.9926699470858862E-4</c:v>
                </c:pt>
                <c:pt idx="4472">
                  <c:v>3.9926699470858862E-4</c:v>
                </c:pt>
                <c:pt idx="4473">
                  <c:v>3.9908901177499346E-4</c:v>
                </c:pt>
                <c:pt idx="4474">
                  <c:v>3.9908901177499346E-4</c:v>
                </c:pt>
                <c:pt idx="4475">
                  <c:v>3.9908901177499346E-4</c:v>
                </c:pt>
                <c:pt idx="4476">
                  <c:v>3.9895330042951787E-4</c:v>
                </c:pt>
                <c:pt idx="4477">
                  <c:v>3.9875908212084912E-4</c:v>
                </c:pt>
                <c:pt idx="4478">
                  <c:v>3.9875908212084912E-4</c:v>
                </c:pt>
                <c:pt idx="4479">
                  <c:v>3.9875908212084912E-4</c:v>
                </c:pt>
                <c:pt idx="4480">
                  <c:v>3.9875908212084912E-4</c:v>
                </c:pt>
                <c:pt idx="4481">
                  <c:v>3.9856786211822323E-4</c:v>
                </c:pt>
                <c:pt idx="4482">
                  <c:v>3.9856786211822323E-4</c:v>
                </c:pt>
                <c:pt idx="4483">
                  <c:v>3.9856786211822323E-4</c:v>
                </c:pt>
                <c:pt idx="4484">
                  <c:v>3.9856786211822323E-4</c:v>
                </c:pt>
                <c:pt idx="4485">
                  <c:v>3.9845254254636768E-4</c:v>
                </c:pt>
                <c:pt idx="4486">
                  <c:v>3.9829026648925659E-4</c:v>
                </c:pt>
                <c:pt idx="4487">
                  <c:v>3.9829026648925659E-4</c:v>
                </c:pt>
                <c:pt idx="4488">
                  <c:v>3.9829026648925659E-4</c:v>
                </c:pt>
                <c:pt idx="4489">
                  <c:v>3.9829026648925659E-4</c:v>
                </c:pt>
                <c:pt idx="4490">
                  <c:v>3.9829026648925659E-4</c:v>
                </c:pt>
                <c:pt idx="4491">
                  <c:v>3.9809788747369076E-4</c:v>
                </c:pt>
                <c:pt idx="4492">
                  <c:v>3.9809788747369076E-4</c:v>
                </c:pt>
                <c:pt idx="4493">
                  <c:v>3.9809788747369076E-4</c:v>
                </c:pt>
                <c:pt idx="4494">
                  <c:v>3.9809788747369076E-4</c:v>
                </c:pt>
                <c:pt idx="4495">
                  <c:v>3.979808061250771E-4</c:v>
                </c:pt>
                <c:pt idx="4496">
                  <c:v>3.979808061250771E-4</c:v>
                </c:pt>
                <c:pt idx="4497">
                  <c:v>3.979808061250771E-4</c:v>
                </c:pt>
                <c:pt idx="4498">
                  <c:v>3.979808061250771E-4</c:v>
                </c:pt>
                <c:pt idx="4499">
                  <c:v>3.9776172082374829E-4</c:v>
                </c:pt>
                <c:pt idx="4500">
                  <c:v>3.9776172082374829E-4</c:v>
                </c:pt>
                <c:pt idx="4501">
                  <c:v>3.9776172082374829E-4</c:v>
                </c:pt>
                <c:pt idx="4502">
                  <c:v>3.9776172082374829E-4</c:v>
                </c:pt>
                <c:pt idx="4503">
                  <c:v>3.9776172082374829E-4</c:v>
                </c:pt>
                <c:pt idx="4504">
                  <c:v>3.977553992000766E-4</c:v>
                </c:pt>
                <c:pt idx="4505">
                  <c:v>3.977553992000766E-4</c:v>
                </c:pt>
                <c:pt idx="4506">
                  <c:v>3.977553992000766E-4</c:v>
                </c:pt>
                <c:pt idx="4507">
                  <c:v>3.977553992000766E-4</c:v>
                </c:pt>
                <c:pt idx="4508">
                  <c:v>3.977553992000766E-4</c:v>
                </c:pt>
                <c:pt idx="4509">
                  <c:v>3.977553992000766E-4</c:v>
                </c:pt>
                <c:pt idx="4510">
                  <c:v>3.977553992000766E-4</c:v>
                </c:pt>
                <c:pt idx="4511">
                  <c:v>3.9750771902137837E-4</c:v>
                </c:pt>
                <c:pt idx="4512">
                  <c:v>3.9749610878197453E-4</c:v>
                </c:pt>
                <c:pt idx="4513">
                  <c:v>3.9749610878197453E-4</c:v>
                </c:pt>
                <c:pt idx="4514">
                  <c:v>3.9748902854127698E-4</c:v>
                </c:pt>
                <c:pt idx="4515">
                  <c:v>3.9734138814675454E-4</c:v>
                </c:pt>
                <c:pt idx="4516">
                  <c:v>3.9733261105083636E-4</c:v>
                </c:pt>
                <c:pt idx="4517">
                  <c:v>3.9733261105083636E-4</c:v>
                </c:pt>
                <c:pt idx="4518">
                  <c:v>3.9733261105083636E-4</c:v>
                </c:pt>
                <c:pt idx="4519">
                  <c:v>3.9708411861963665E-4</c:v>
                </c:pt>
                <c:pt idx="4520">
                  <c:v>3.9706348670581391E-4</c:v>
                </c:pt>
                <c:pt idx="4521">
                  <c:v>3.9706348670581391E-4</c:v>
                </c:pt>
                <c:pt idx="4522">
                  <c:v>3.9705433706418476E-4</c:v>
                </c:pt>
                <c:pt idx="4523">
                  <c:v>3.9704327277266749E-4</c:v>
                </c:pt>
                <c:pt idx="4524">
                  <c:v>3.9688513325878213E-4</c:v>
                </c:pt>
                <c:pt idx="4525">
                  <c:v>3.9688513325878213E-4</c:v>
                </c:pt>
                <c:pt idx="4526">
                  <c:v>3.9677920111211144E-4</c:v>
                </c:pt>
                <c:pt idx="4527">
                  <c:v>3.9677579601371228E-4</c:v>
                </c:pt>
                <c:pt idx="4528">
                  <c:v>3.9664231238014747E-4</c:v>
                </c:pt>
                <c:pt idx="4529">
                  <c:v>3.9664231238014747E-4</c:v>
                </c:pt>
                <c:pt idx="4530">
                  <c:v>3.9664231238014747E-4</c:v>
                </c:pt>
                <c:pt idx="4531">
                  <c:v>3.9664231238014747E-4</c:v>
                </c:pt>
                <c:pt idx="4532">
                  <c:v>3.9640553837939403E-4</c:v>
                </c:pt>
                <c:pt idx="4533">
                  <c:v>3.9624290269299923E-4</c:v>
                </c:pt>
                <c:pt idx="4534">
                  <c:v>3.9624290269299923E-4</c:v>
                </c:pt>
                <c:pt idx="4535">
                  <c:v>3.9624290269299923E-4</c:v>
                </c:pt>
                <c:pt idx="4536">
                  <c:v>3.9624290269299923E-4</c:v>
                </c:pt>
                <c:pt idx="4537">
                  <c:v>3.961188652483022E-4</c:v>
                </c:pt>
                <c:pt idx="4538">
                  <c:v>3.9589390683979008E-4</c:v>
                </c:pt>
                <c:pt idx="4539">
                  <c:v>3.9572140110136629E-4</c:v>
                </c:pt>
                <c:pt idx="4540">
                  <c:v>3.9572140110136629E-4</c:v>
                </c:pt>
                <c:pt idx="4541">
                  <c:v>3.9572140110136629E-4</c:v>
                </c:pt>
                <c:pt idx="4542">
                  <c:v>3.9572140110136629E-4</c:v>
                </c:pt>
                <c:pt idx="4543">
                  <c:v>3.9559668779147011E-4</c:v>
                </c:pt>
                <c:pt idx="4544">
                  <c:v>3.9535484501645372E-4</c:v>
                </c:pt>
                <c:pt idx="4545">
                  <c:v>3.9535208172410358E-4</c:v>
                </c:pt>
                <c:pt idx="4546">
                  <c:v>3.9534430888533154E-4</c:v>
                </c:pt>
                <c:pt idx="4547">
                  <c:v>3.9533908848256771E-4</c:v>
                </c:pt>
                <c:pt idx="4548">
                  <c:v>3.9533610886014327E-4</c:v>
                </c:pt>
                <c:pt idx="4549">
                  <c:v>3.9509356606003755E-4</c:v>
                </c:pt>
                <c:pt idx="4550">
                  <c:v>3.9508772476661307E-4</c:v>
                </c:pt>
                <c:pt idx="4551">
                  <c:v>3.9508772476661307E-4</c:v>
                </c:pt>
                <c:pt idx="4552">
                  <c:v>3.950860078318889E-4</c:v>
                </c:pt>
                <c:pt idx="4553">
                  <c:v>3.9495282836689668E-4</c:v>
                </c:pt>
                <c:pt idx="4554">
                  <c:v>3.9495282836689668E-4</c:v>
                </c:pt>
                <c:pt idx="4555">
                  <c:v>3.9495282836689668E-4</c:v>
                </c:pt>
                <c:pt idx="4556">
                  <c:v>3.9495282836689668E-4</c:v>
                </c:pt>
                <c:pt idx="4557">
                  <c:v>3.947128584512912E-4</c:v>
                </c:pt>
                <c:pt idx="4558">
                  <c:v>3.947128584512912E-4</c:v>
                </c:pt>
                <c:pt idx="4559">
                  <c:v>3.9469411536255074E-4</c:v>
                </c:pt>
                <c:pt idx="4560">
                  <c:v>3.9469411536255074E-4</c:v>
                </c:pt>
                <c:pt idx="4561">
                  <c:v>3.9469411536255074E-4</c:v>
                </c:pt>
                <c:pt idx="4562">
                  <c:v>3.9441090820698253E-4</c:v>
                </c:pt>
                <c:pt idx="4563">
                  <c:v>3.9441090820698253E-4</c:v>
                </c:pt>
                <c:pt idx="4564">
                  <c:v>3.9441090820698253E-4</c:v>
                </c:pt>
                <c:pt idx="4565">
                  <c:v>3.9440775330557384E-4</c:v>
                </c:pt>
                <c:pt idx="4566">
                  <c:v>3.942676314753675E-4</c:v>
                </c:pt>
                <c:pt idx="4567">
                  <c:v>3.9405956073017382E-4</c:v>
                </c:pt>
                <c:pt idx="4568">
                  <c:v>3.9405956073017382E-4</c:v>
                </c:pt>
                <c:pt idx="4569">
                  <c:v>3.9405956073017382E-4</c:v>
                </c:pt>
                <c:pt idx="4570">
                  <c:v>3.9381858964206102E-4</c:v>
                </c:pt>
                <c:pt idx="4571">
                  <c:v>3.9381858964206102E-4</c:v>
                </c:pt>
                <c:pt idx="4572">
                  <c:v>3.9381858964206102E-4</c:v>
                </c:pt>
                <c:pt idx="4573">
                  <c:v>3.9381858964206102E-4</c:v>
                </c:pt>
                <c:pt idx="4574">
                  <c:v>3.9368242721059553E-4</c:v>
                </c:pt>
                <c:pt idx="4575">
                  <c:v>3.9346182501234317E-4</c:v>
                </c:pt>
                <c:pt idx="4576">
                  <c:v>3.9346182501234317E-4</c:v>
                </c:pt>
                <c:pt idx="4577">
                  <c:v>3.9346182501234317E-4</c:v>
                </c:pt>
                <c:pt idx="4578">
                  <c:v>3.9346182501234317E-4</c:v>
                </c:pt>
                <c:pt idx="4579">
                  <c:v>3.9328639520633089E-4</c:v>
                </c:pt>
                <c:pt idx="4580">
                  <c:v>3.9328639520633089E-4</c:v>
                </c:pt>
                <c:pt idx="4581">
                  <c:v>3.9328639520633089E-4</c:v>
                </c:pt>
                <c:pt idx="4582">
                  <c:v>3.9328639520633089E-4</c:v>
                </c:pt>
                <c:pt idx="4583">
                  <c:v>3.9315721057698124E-4</c:v>
                </c:pt>
                <c:pt idx="4584">
                  <c:v>3.9292745571769118E-4</c:v>
                </c:pt>
                <c:pt idx="4585">
                  <c:v>3.9282558513148154E-4</c:v>
                </c:pt>
                <c:pt idx="4586">
                  <c:v>3.9282558513148154E-4</c:v>
                </c:pt>
                <c:pt idx="4587">
                  <c:v>3.9276998772084018E-4</c:v>
                </c:pt>
                <c:pt idx="4588">
                  <c:v>3.9276998772084018E-4</c:v>
                </c:pt>
                <c:pt idx="4589">
                  <c:v>3.926409655378659E-4</c:v>
                </c:pt>
                <c:pt idx="4590">
                  <c:v>3.9243239159143513E-4</c:v>
                </c:pt>
                <c:pt idx="4591">
                  <c:v>3.9243239159143513E-4</c:v>
                </c:pt>
                <c:pt idx="4592">
                  <c:v>3.9243239159143513E-4</c:v>
                </c:pt>
                <c:pt idx="4593">
                  <c:v>3.9243239159143513E-4</c:v>
                </c:pt>
                <c:pt idx="4594">
                  <c:v>3.921994168354896E-4</c:v>
                </c:pt>
                <c:pt idx="4595">
                  <c:v>3.921994168354896E-4</c:v>
                </c:pt>
                <c:pt idx="4596">
                  <c:v>3.921994168354896E-4</c:v>
                </c:pt>
                <c:pt idx="4597">
                  <c:v>3.921994168354896E-4</c:v>
                </c:pt>
                <c:pt idx="4598">
                  <c:v>3.9205934601785347E-4</c:v>
                </c:pt>
                <c:pt idx="4599">
                  <c:v>3.9205100751864969E-4</c:v>
                </c:pt>
                <c:pt idx="4600">
                  <c:v>3.9204532624137803E-4</c:v>
                </c:pt>
                <c:pt idx="4601">
                  <c:v>3.9204532624137803E-4</c:v>
                </c:pt>
                <c:pt idx="4602">
                  <c:v>3.9185350497882959E-4</c:v>
                </c:pt>
                <c:pt idx="4603">
                  <c:v>3.9185350497882959E-4</c:v>
                </c:pt>
                <c:pt idx="4604">
                  <c:v>3.9185350497882959E-4</c:v>
                </c:pt>
                <c:pt idx="4605">
                  <c:v>3.9185350497882959E-4</c:v>
                </c:pt>
                <c:pt idx="4606">
                  <c:v>3.9185350497882959E-4</c:v>
                </c:pt>
                <c:pt idx="4607">
                  <c:v>3.9149806350535527E-4</c:v>
                </c:pt>
                <c:pt idx="4608">
                  <c:v>3.9132011851171055E-4</c:v>
                </c:pt>
                <c:pt idx="4609">
                  <c:v>3.9132011851171055E-4</c:v>
                </c:pt>
                <c:pt idx="4610">
                  <c:v>3.9132011851171055E-4</c:v>
                </c:pt>
                <c:pt idx="4611">
                  <c:v>3.9132011851171055E-4</c:v>
                </c:pt>
                <c:pt idx="4612">
                  <c:v>3.9132011851171055E-4</c:v>
                </c:pt>
                <c:pt idx="4613">
                  <c:v>3.911071792778214E-4</c:v>
                </c:pt>
                <c:pt idx="4614">
                  <c:v>3.911071792778214E-4</c:v>
                </c:pt>
                <c:pt idx="4615">
                  <c:v>3.911071792778214E-4</c:v>
                </c:pt>
                <c:pt idx="4616">
                  <c:v>3.911071792778214E-4</c:v>
                </c:pt>
                <c:pt idx="4617">
                  <c:v>3.9098437381689826E-4</c:v>
                </c:pt>
                <c:pt idx="4618">
                  <c:v>3.9078428294295474E-4</c:v>
                </c:pt>
                <c:pt idx="4619">
                  <c:v>3.9078428294295474E-4</c:v>
                </c:pt>
                <c:pt idx="4620">
                  <c:v>3.9078428294295474E-4</c:v>
                </c:pt>
                <c:pt idx="4621">
                  <c:v>3.9078428294295474E-4</c:v>
                </c:pt>
                <c:pt idx="4622">
                  <c:v>3.9078428294295474E-4</c:v>
                </c:pt>
                <c:pt idx="4623">
                  <c:v>3.905783146811127E-4</c:v>
                </c:pt>
                <c:pt idx="4624">
                  <c:v>3.905783146811127E-4</c:v>
                </c:pt>
                <c:pt idx="4625">
                  <c:v>3.905783146811127E-4</c:v>
                </c:pt>
                <c:pt idx="4626">
                  <c:v>3.905783146811127E-4</c:v>
                </c:pt>
                <c:pt idx="4627">
                  <c:v>3.9045748112195947E-4</c:v>
                </c:pt>
                <c:pt idx="4628">
                  <c:v>3.9028596940396968E-4</c:v>
                </c:pt>
                <c:pt idx="4629">
                  <c:v>3.9028596940396968E-4</c:v>
                </c:pt>
                <c:pt idx="4630">
                  <c:v>3.9028596940396968E-4</c:v>
                </c:pt>
                <c:pt idx="4631">
                  <c:v>3.9028596940396968E-4</c:v>
                </c:pt>
                <c:pt idx="4632">
                  <c:v>3.9028596940396968E-4</c:v>
                </c:pt>
                <c:pt idx="4633">
                  <c:v>3.9014601226254104E-4</c:v>
                </c:pt>
                <c:pt idx="4634">
                  <c:v>3.9014601226254104E-4</c:v>
                </c:pt>
                <c:pt idx="4635">
                  <c:v>3.9014601226254104E-4</c:v>
                </c:pt>
                <c:pt idx="4636">
                  <c:v>3.9014601226254104E-4</c:v>
                </c:pt>
                <c:pt idx="4637">
                  <c:v>3.9014601226254104E-4</c:v>
                </c:pt>
                <c:pt idx="4638">
                  <c:v>3.90036777854769E-4</c:v>
                </c:pt>
                <c:pt idx="4639">
                  <c:v>3.8983411252293306E-4</c:v>
                </c:pt>
                <c:pt idx="4640">
                  <c:v>3.8971353548892835E-4</c:v>
                </c:pt>
                <c:pt idx="4641">
                  <c:v>3.8971353548892835E-4</c:v>
                </c:pt>
                <c:pt idx="4642">
                  <c:v>3.8971353548892835E-4</c:v>
                </c:pt>
                <c:pt idx="4643">
                  <c:v>3.8971353548892835E-4</c:v>
                </c:pt>
                <c:pt idx="4644">
                  <c:v>3.8960970252540749E-4</c:v>
                </c:pt>
                <c:pt idx="4645">
                  <c:v>3.8943599491443397E-4</c:v>
                </c:pt>
                <c:pt idx="4646">
                  <c:v>3.8943599491443397E-4</c:v>
                </c:pt>
                <c:pt idx="4647">
                  <c:v>3.8929280407787401E-4</c:v>
                </c:pt>
                <c:pt idx="4648">
                  <c:v>3.8929280407787401E-4</c:v>
                </c:pt>
                <c:pt idx="4649">
                  <c:v>3.8929280407787401E-4</c:v>
                </c:pt>
                <c:pt idx="4650">
                  <c:v>3.8929280407787401E-4</c:v>
                </c:pt>
                <c:pt idx="4651">
                  <c:v>3.8929280407787401E-4</c:v>
                </c:pt>
                <c:pt idx="4652">
                  <c:v>3.8918490118511578E-4</c:v>
                </c:pt>
                <c:pt idx="4653">
                  <c:v>3.890337234211767E-4</c:v>
                </c:pt>
                <c:pt idx="4654">
                  <c:v>3.890337234211767E-4</c:v>
                </c:pt>
                <c:pt idx="4655">
                  <c:v>3.890337234211767E-4</c:v>
                </c:pt>
                <c:pt idx="4656">
                  <c:v>3.890337234211767E-4</c:v>
                </c:pt>
                <c:pt idx="4657">
                  <c:v>3.890337234211767E-4</c:v>
                </c:pt>
                <c:pt idx="4658">
                  <c:v>3.890337234211767E-4</c:v>
                </c:pt>
                <c:pt idx="4659">
                  <c:v>3.890337234211767E-4</c:v>
                </c:pt>
                <c:pt idx="4660">
                  <c:v>3.8885736987836041E-4</c:v>
                </c:pt>
                <c:pt idx="4661">
                  <c:v>3.8885736987836041E-4</c:v>
                </c:pt>
                <c:pt idx="4662">
                  <c:v>3.8885736987836041E-4</c:v>
                </c:pt>
                <c:pt idx="4663">
                  <c:v>3.8885736987836041E-4</c:v>
                </c:pt>
                <c:pt idx="4664">
                  <c:v>3.8864905965515389E-4</c:v>
                </c:pt>
                <c:pt idx="4665">
                  <c:v>3.8864905965515389E-4</c:v>
                </c:pt>
                <c:pt idx="4666">
                  <c:v>3.8864905965515389E-4</c:v>
                </c:pt>
                <c:pt idx="4667">
                  <c:v>3.8864905965515389E-4</c:v>
                </c:pt>
                <c:pt idx="4668">
                  <c:v>3.8864905965515389E-4</c:v>
                </c:pt>
                <c:pt idx="4669">
                  <c:v>3.8844666909510373E-4</c:v>
                </c:pt>
                <c:pt idx="4670">
                  <c:v>3.8834689286802471E-4</c:v>
                </c:pt>
                <c:pt idx="4671">
                  <c:v>3.8833500822247399E-4</c:v>
                </c:pt>
                <c:pt idx="4672">
                  <c:v>3.8833500822247399E-4</c:v>
                </c:pt>
                <c:pt idx="4673">
                  <c:v>3.8833500822247399E-4</c:v>
                </c:pt>
                <c:pt idx="4674">
                  <c:v>3.8833500822247399E-4</c:v>
                </c:pt>
                <c:pt idx="4675">
                  <c:v>3.8833500822247399E-4</c:v>
                </c:pt>
                <c:pt idx="4676">
                  <c:v>3.88137741954323E-4</c:v>
                </c:pt>
                <c:pt idx="4677">
                  <c:v>3.8804582402979872E-4</c:v>
                </c:pt>
                <c:pt idx="4678">
                  <c:v>3.8784495107212279E-4</c:v>
                </c:pt>
                <c:pt idx="4679">
                  <c:v>3.8779734723188262E-4</c:v>
                </c:pt>
                <c:pt idx="4680">
                  <c:v>3.8779734723188262E-4</c:v>
                </c:pt>
                <c:pt idx="4681">
                  <c:v>3.8779734723188262E-4</c:v>
                </c:pt>
                <c:pt idx="4682">
                  <c:v>3.8779734723188262E-4</c:v>
                </c:pt>
                <c:pt idx="4683">
                  <c:v>3.8779734723188262E-4</c:v>
                </c:pt>
                <c:pt idx="4684">
                  <c:v>3.8776222385527529E-4</c:v>
                </c:pt>
                <c:pt idx="4685">
                  <c:v>3.8776222385527529E-4</c:v>
                </c:pt>
                <c:pt idx="4686">
                  <c:v>3.8776222385527529E-4</c:v>
                </c:pt>
                <c:pt idx="4687">
                  <c:v>3.8776222385527529E-4</c:v>
                </c:pt>
                <c:pt idx="4688">
                  <c:v>3.8776222385527529E-4</c:v>
                </c:pt>
                <c:pt idx="4689">
                  <c:v>3.875619030010462E-4</c:v>
                </c:pt>
                <c:pt idx="4690">
                  <c:v>3.875619030010462E-4</c:v>
                </c:pt>
                <c:pt idx="4691">
                  <c:v>3.8747369949846782E-4</c:v>
                </c:pt>
                <c:pt idx="4692">
                  <c:v>3.8747369949846782E-4</c:v>
                </c:pt>
                <c:pt idx="4693">
                  <c:v>3.8747369949846782E-4</c:v>
                </c:pt>
                <c:pt idx="4694">
                  <c:v>3.8747369949846782E-4</c:v>
                </c:pt>
                <c:pt idx="4695">
                  <c:v>3.8737100788449185E-4</c:v>
                </c:pt>
                <c:pt idx="4696">
                  <c:v>3.8726115364527523E-4</c:v>
                </c:pt>
                <c:pt idx="4697">
                  <c:v>3.8726115364527523E-4</c:v>
                </c:pt>
                <c:pt idx="4698">
                  <c:v>3.8726115364527523E-4</c:v>
                </c:pt>
                <c:pt idx="4699">
                  <c:v>3.8726115364527523E-4</c:v>
                </c:pt>
                <c:pt idx="4700">
                  <c:v>3.8726115364527523E-4</c:v>
                </c:pt>
                <c:pt idx="4701">
                  <c:v>3.8726115364527523E-4</c:v>
                </c:pt>
                <c:pt idx="4702">
                  <c:v>3.87054021165311E-4</c:v>
                </c:pt>
                <c:pt idx="4703">
                  <c:v>3.87054021165311E-4</c:v>
                </c:pt>
                <c:pt idx="4704">
                  <c:v>3.87054021165311E-4</c:v>
                </c:pt>
                <c:pt idx="4705">
                  <c:v>3.8696267049372957E-4</c:v>
                </c:pt>
                <c:pt idx="4706">
                  <c:v>3.8687654957502506E-4</c:v>
                </c:pt>
                <c:pt idx="4707">
                  <c:v>3.8687654957502506E-4</c:v>
                </c:pt>
                <c:pt idx="4708">
                  <c:v>3.8687654957502506E-4</c:v>
                </c:pt>
                <c:pt idx="4709">
                  <c:v>3.8687654957502506E-4</c:v>
                </c:pt>
                <c:pt idx="4710">
                  <c:v>3.8687654957502506E-4</c:v>
                </c:pt>
                <c:pt idx="4711">
                  <c:v>3.8687654957502506E-4</c:v>
                </c:pt>
                <c:pt idx="4712">
                  <c:v>3.8687654957502506E-4</c:v>
                </c:pt>
                <c:pt idx="4713">
                  <c:v>3.8687654957502506E-4</c:v>
                </c:pt>
                <c:pt idx="4714">
                  <c:v>3.8687654957502506E-4</c:v>
                </c:pt>
                <c:pt idx="4715">
                  <c:v>3.8687654957502506E-4</c:v>
                </c:pt>
                <c:pt idx="4716">
                  <c:v>3.8687654957502506E-4</c:v>
                </c:pt>
                <c:pt idx="4717">
                  <c:v>3.866972180218152E-4</c:v>
                </c:pt>
                <c:pt idx="4718">
                  <c:v>3.866972180218152E-4</c:v>
                </c:pt>
                <c:pt idx="4719">
                  <c:v>3.866972180218152E-4</c:v>
                </c:pt>
                <c:pt idx="4720">
                  <c:v>3.866972180218152E-4</c:v>
                </c:pt>
                <c:pt idx="4721">
                  <c:v>3.866972180218152E-4</c:v>
                </c:pt>
                <c:pt idx="4722">
                  <c:v>3.8652218808408854E-4</c:v>
                </c:pt>
                <c:pt idx="4723">
                  <c:v>3.8652218808408854E-4</c:v>
                </c:pt>
                <c:pt idx="4724">
                  <c:v>3.8639062573141435E-4</c:v>
                </c:pt>
                <c:pt idx="4725">
                  <c:v>3.8639062573141435E-4</c:v>
                </c:pt>
                <c:pt idx="4726">
                  <c:v>3.8639062573141435E-4</c:v>
                </c:pt>
                <c:pt idx="4727">
                  <c:v>3.8639062573141435E-4</c:v>
                </c:pt>
                <c:pt idx="4728">
                  <c:v>3.8639062573141435E-4</c:v>
                </c:pt>
                <c:pt idx="4729">
                  <c:v>3.8632229370333469E-4</c:v>
                </c:pt>
                <c:pt idx="4730">
                  <c:v>3.8618650553799499E-4</c:v>
                </c:pt>
                <c:pt idx="4731">
                  <c:v>3.8618650553799499E-4</c:v>
                </c:pt>
                <c:pt idx="4732">
                  <c:v>3.8618650553799499E-4</c:v>
                </c:pt>
                <c:pt idx="4733">
                  <c:v>3.8618650553799499E-4</c:v>
                </c:pt>
                <c:pt idx="4734">
                  <c:v>3.8618650553799499E-4</c:v>
                </c:pt>
                <c:pt idx="4735">
                  <c:v>3.8618650553799499E-4</c:v>
                </c:pt>
                <c:pt idx="4736">
                  <c:v>3.8601618095721805E-4</c:v>
                </c:pt>
                <c:pt idx="4737">
                  <c:v>3.8601618095721805E-4</c:v>
                </c:pt>
                <c:pt idx="4738">
                  <c:v>3.8601618095721805E-4</c:v>
                </c:pt>
                <c:pt idx="4739">
                  <c:v>3.8601618095721805E-4</c:v>
                </c:pt>
                <c:pt idx="4740">
                  <c:v>3.8592729532457317E-4</c:v>
                </c:pt>
                <c:pt idx="4741">
                  <c:v>3.8573921313297211E-4</c:v>
                </c:pt>
                <c:pt idx="4742">
                  <c:v>3.8573921313297211E-4</c:v>
                </c:pt>
                <c:pt idx="4743">
                  <c:v>3.8563682896949756E-4</c:v>
                </c:pt>
                <c:pt idx="4744">
                  <c:v>3.8563682896949756E-4</c:v>
                </c:pt>
                <c:pt idx="4745">
                  <c:v>3.8563682896949756E-4</c:v>
                </c:pt>
                <c:pt idx="4746">
                  <c:v>3.8563682896949756E-4</c:v>
                </c:pt>
                <c:pt idx="4747">
                  <c:v>3.855867115246184E-4</c:v>
                </c:pt>
                <c:pt idx="4748">
                  <c:v>3.855256388607886E-4</c:v>
                </c:pt>
                <c:pt idx="4749">
                  <c:v>3.855256388607886E-4</c:v>
                </c:pt>
                <c:pt idx="4750">
                  <c:v>3.855256388607886E-4</c:v>
                </c:pt>
                <c:pt idx="4751">
                  <c:v>3.855256388607886E-4</c:v>
                </c:pt>
                <c:pt idx="4752">
                  <c:v>3.855256388607886E-4</c:v>
                </c:pt>
                <c:pt idx="4753">
                  <c:v>3.855256388607886E-4</c:v>
                </c:pt>
                <c:pt idx="4754">
                  <c:v>3.855256388607886E-4</c:v>
                </c:pt>
                <c:pt idx="4755">
                  <c:v>3.8539347629327466E-4</c:v>
                </c:pt>
                <c:pt idx="4756">
                  <c:v>3.8539347629327466E-4</c:v>
                </c:pt>
                <c:pt idx="4757">
                  <c:v>3.8539347629327466E-4</c:v>
                </c:pt>
                <c:pt idx="4758">
                  <c:v>3.8539347629327466E-4</c:v>
                </c:pt>
                <c:pt idx="4759">
                  <c:v>3.8539347629327466E-4</c:v>
                </c:pt>
                <c:pt idx="4760">
                  <c:v>3.8530434012669482E-4</c:v>
                </c:pt>
                <c:pt idx="4761">
                  <c:v>3.8510204030073341E-4</c:v>
                </c:pt>
                <c:pt idx="4762">
                  <c:v>3.8497339625455964E-4</c:v>
                </c:pt>
                <c:pt idx="4763">
                  <c:v>3.8497339625455964E-4</c:v>
                </c:pt>
                <c:pt idx="4764">
                  <c:v>3.8497339625455964E-4</c:v>
                </c:pt>
                <c:pt idx="4765">
                  <c:v>3.8497339625455964E-4</c:v>
                </c:pt>
                <c:pt idx="4766">
                  <c:v>3.8497339625455964E-4</c:v>
                </c:pt>
                <c:pt idx="4767">
                  <c:v>3.8488581560133025E-4</c:v>
                </c:pt>
                <c:pt idx="4768">
                  <c:v>3.8477150766533876E-4</c:v>
                </c:pt>
                <c:pt idx="4769">
                  <c:v>3.8477150766533876E-4</c:v>
                </c:pt>
                <c:pt idx="4770">
                  <c:v>3.8477150766533876E-4</c:v>
                </c:pt>
                <c:pt idx="4771">
                  <c:v>3.8477150766533876E-4</c:v>
                </c:pt>
                <c:pt idx="4772">
                  <c:v>3.8477150766533876E-4</c:v>
                </c:pt>
                <c:pt idx="4773">
                  <c:v>3.8477150766533876E-4</c:v>
                </c:pt>
                <c:pt idx="4774">
                  <c:v>3.8477150766533876E-4</c:v>
                </c:pt>
                <c:pt idx="4775">
                  <c:v>3.8454006560266854E-4</c:v>
                </c:pt>
                <c:pt idx="4776">
                  <c:v>3.8424915980328934E-4</c:v>
                </c:pt>
                <c:pt idx="4777">
                  <c:v>3.8424915980328934E-4</c:v>
                </c:pt>
                <c:pt idx="4778">
                  <c:v>3.8424915980328934E-4</c:v>
                </c:pt>
                <c:pt idx="4779">
                  <c:v>3.8409566717978948E-4</c:v>
                </c:pt>
                <c:pt idx="4780">
                  <c:v>3.8409566717978948E-4</c:v>
                </c:pt>
                <c:pt idx="4781">
                  <c:v>3.8409566717978948E-4</c:v>
                </c:pt>
                <c:pt idx="4782">
                  <c:v>3.8409566717978948E-4</c:v>
                </c:pt>
                <c:pt idx="4783">
                  <c:v>3.8400082861553362E-4</c:v>
                </c:pt>
                <c:pt idx="4784">
                  <c:v>3.838501756487542E-4</c:v>
                </c:pt>
                <c:pt idx="4785">
                  <c:v>3.838501756487542E-4</c:v>
                </c:pt>
                <c:pt idx="4786">
                  <c:v>3.838501756487542E-4</c:v>
                </c:pt>
                <c:pt idx="4787">
                  <c:v>3.838501756487542E-4</c:v>
                </c:pt>
                <c:pt idx="4788">
                  <c:v>3.838501756487542E-4</c:v>
                </c:pt>
                <c:pt idx="4789">
                  <c:v>3.838501756487542E-4</c:v>
                </c:pt>
                <c:pt idx="4790">
                  <c:v>3.8361510847856594E-4</c:v>
                </c:pt>
                <c:pt idx="4791">
                  <c:v>3.8356685495457145E-4</c:v>
                </c:pt>
                <c:pt idx="4792">
                  <c:v>3.8356685495457145E-4</c:v>
                </c:pt>
                <c:pt idx="4793">
                  <c:v>3.8356685495457145E-4</c:v>
                </c:pt>
                <c:pt idx="4794">
                  <c:v>3.8356685495457145E-4</c:v>
                </c:pt>
                <c:pt idx="4795">
                  <c:v>3.8344128739560654E-4</c:v>
                </c:pt>
                <c:pt idx="4796">
                  <c:v>3.834206407493359E-4</c:v>
                </c:pt>
                <c:pt idx="4797">
                  <c:v>3.834206407493359E-4</c:v>
                </c:pt>
                <c:pt idx="4798">
                  <c:v>3.8322091943141819E-4</c:v>
                </c:pt>
                <c:pt idx="4799">
                  <c:v>3.8322091943141819E-4</c:v>
                </c:pt>
                <c:pt idx="4800">
                  <c:v>3.8322091943141819E-4</c:v>
                </c:pt>
                <c:pt idx="4801">
                  <c:v>3.8322091943141819E-4</c:v>
                </c:pt>
                <c:pt idx="4802">
                  <c:v>3.8322091943141819E-4</c:v>
                </c:pt>
                <c:pt idx="4803">
                  <c:v>3.8322091943141819E-4</c:v>
                </c:pt>
                <c:pt idx="4804">
                  <c:v>3.8301395576417383E-4</c:v>
                </c:pt>
                <c:pt idx="4805">
                  <c:v>3.827894693736674E-4</c:v>
                </c:pt>
                <c:pt idx="4806">
                  <c:v>3.8270888320067356E-4</c:v>
                </c:pt>
                <c:pt idx="4807">
                  <c:v>3.8266624778821793E-4</c:v>
                </c:pt>
                <c:pt idx="4808">
                  <c:v>3.8266624778821793E-4</c:v>
                </c:pt>
                <c:pt idx="4809">
                  <c:v>3.8266624778821793E-4</c:v>
                </c:pt>
                <c:pt idx="4810">
                  <c:v>3.8266624778821793E-4</c:v>
                </c:pt>
                <c:pt idx="4811">
                  <c:v>3.8266624778821793E-4</c:v>
                </c:pt>
                <c:pt idx="4812">
                  <c:v>3.8266624778821793E-4</c:v>
                </c:pt>
                <c:pt idx="4813">
                  <c:v>3.8266624778821793E-4</c:v>
                </c:pt>
                <c:pt idx="4814">
                  <c:v>3.8239479688948304E-4</c:v>
                </c:pt>
                <c:pt idx="4815">
                  <c:v>3.8223055912876554E-4</c:v>
                </c:pt>
                <c:pt idx="4816">
                  <c:v>3.8223055912876554E-4</c:v>
                </c:pt>
                <c:pt idx="4817">
                  <c:v>3.8223055912876554E-4</c:v>
                </c:pt>
                <c:pt idx="4818">
                  <c:v>3.8213622089727485E-4</c:v>
                </c:pt>
                <c:pt idx="4819">
                  <c:v>3.8213622089727485E-4</c:v>
                </c:pt>
                <c:pt idx="4820">
                  <c:v>3.8213622089727485E-4</c:v>
                </c:pt>
                <c:pt idx="4821">
                  <c:v>3.8213622089727485E-4</c:v>
                </c:pt>
                <c:pt idx="4822">
                  <c:v>3.8213622089727485E-4</c:v>
                </c:pt>
                <c:pt idx="4823">
                  <c:v>3.820486285766635E-4</c:v>
                </c:pt>
                <c:pt idx="4824">
                  <c:v>3.820168824109426E-4</c:v>
                </c:pt>
                <c:pt idx="4825">
                  <c:v>3.820168824109426E-4</c:v>
                </c:pt>
                <c:pt idx="4826">
                  <c:v>3.820168824109426E-4</c:v>
                </c:pt>
                <c:pt idx="4827">
                  <c:v>3.820168824109426E-4</c:v>
                </c:pt>
                <c:pt idx="4828">
                  <c:v>3.820168824109426E-4</c:v>
                </c:pt>
                <c:pt idx="4829">
                  <c:v>3.820168824109426E-4</c:v>
                </c:pt>
                <c:pt idx="4830">
                  <c:v>3.820168824109426E-4</c:v>
                </c:pt>
                <c:pt idx="4831">
                  <c:v>3.8173063011770524E-4</c:v>
                </c:pt>
                <c:pt idx="4832">
                  <c:v>3.8154596668009042E-4</c:v>
                </c:pt>
                <c:pt idx="4833">
                  <c:v>3.8154596668009042E-4</c:v>
                </c:pt>
                <c:pt idx="4834">
                  <c:v>3.8142430567576177E-4</c:v>
                </c:pt>
                <c:pt idx="4835">
                  <c:v>3.8142430567576177E-4</c:v>
                </c:pt>
                <c:pt idx="4836">
                  <c:v>3.8142430567576177E-4</c:v>
                </c:pt>
                <c:pt idx="4837">
                  <c:v>3.8142430567576177E-4</c:v>
                </c:pt>
                <c:pt idx="4838">
                  <c:v>3.8134393865594889E-4</c:v>
                </c:pt>
                <c:pt idx="4839">
                  <c:v>3.8112764494530093E-4</c:v>
                </c:pt>
                <c:pt idx="4840">
                  <c:v>3.8091211616603395E-4</c:v>
                </c:pt>
                <c:pt idx="4841">
                  <c:v>3.8090630144491225E-4</c:v>
                </c:pt>
                <c:pt idx="4842">
                  <c:v>3.8090630144491225E-4</c:v>
                </c:pt>
                <c:pt idx="4843">
                  <c:v>3.8090630144491225E-4</c:v>
                </c:pt>
                <c:pt idx="4844">
                  <c:v>3.8090630144491225E-4</c:v>
                </c:pt>
                <c:pt idx="4845">
                  <c:v>3.8090630144491225E-4</c:v>
                </c:pt>
                <c:pt idx="4846">
                  <c:v>3.8068996614029101E-4</c:v>
                </c:pt>
                <c:pt idx="4847">
                  <c:v>3.8052486620602659E-4</c:v>
                </c:pt>
                <c:pt idx="4848">
                  <c:v>3.8052486620602659E-4</c:v>
                </c:pt>
                <c:pt idx="4849">
                  <c:v>3.8052486620602659E-4</c:v>
                </c:pt>
                <c:pt idx="4850">
                  <c:v>3.8052486620602659E-4</c:v>
                </c:pt>
                <c:pt idx="4851">
                  <c:v>3.8044129721233571E-4</c:v>
                </c:pt>
                <c:pt idx="4852">
                  <c:v>3.8024556323763337E-4</c:v>
                </c:pt>
                <c:pt idx="4853">
                  <c:v>3.8024556323763337E-4</c:v>
                </c:pt>
                <c:pt idx="4854">
                  <c:v>3.8009965449959862E-4</c:v>
                </c:pt>
                <c:pt idx="4855">
                  <c:v>3.8009965449959862E-4</c:v>
                </c:pt>
                <c:pt idx="4856">
                  <c:v>3.8009965449959862E-4</c:v>
                </c:pt>
                <c:pt idx="4857">
                  <c:v>3.8001464240324504E-4</c:v>
                </c:pt>
                <c:pt idx="4858">
                  <c:v>3.7983938764135308E-4</c:v>
                </c:pt>
                <c:pt idx="4859">
                  <c:v>3.7983938764135308E-4</c:v>
                </c:pt>
                <c:pt idx="4860">
                  <c:v>3.7973762255663867E-4</c:v>
                </c:pt>
                <c:pt idx="4861">
                  <c:v>3.7973762255663867E-4</c:v>
                </c:pt>
                <c:pt idx="4862">
                  <c:v>3.7973762255663867E-4</c:v>
                </c:pt>
                <c:pt idx="4863">
                  <c:v>3.7973762255663867E-4</c:v>
                </c:pt>
                <c:pt idx="4864">
                  <c:v>3.796699609160483E-4</c:v>
                </c:pt>
                <c:pt idx="4865">
                  <c:v>3.7948688370780594E-4</c:v>
                </c:pt>
                <c:pt idx="4866">
                  <c:v>3.7927741967370195E-4</c:v>
                </c:pt>
                <c:pt idx="4867">
                  <c:v>3.7920147305784644E-4</c:v>
                </c:pt>
                <c:pt idx="4868">
                  <c:v>3.791295918640135E-4</c:v>
                </c:pt>
                <c:pt idx="4869">
                  <c:v>3.791295918640135E-4</c:v>
                </c:pt>
                <c:pt idx="4870">
                  <c:v>3.791295918640135E-4</c:v>
                </c:pt>
                <c:pt idx="4871">
                  <c:v>3.791295918640135E-4</c:v>
                </c:pt>
                <c:pt idx="4872">
                  <c:v>3.791295918640135E-4</c:v>
                </c:pt>
                <c:pt idx="4873">
                  <c:v>3.789229178527534E-4</c:v>
                </c:pt>
                <c:pt idx="4874">
                  <c:v>3.7885331834750126E-4</c:v>
                </c:pt>
                <c:pt idx="4875">
                  <c:v>3.7864805407664321E-4</c:v>
                </c:pt>
                <c:pt idx="4876">
                  <c:v>3.7848972227572819E-4</c:v>
                </c:pt>
                <c:pt idx="4877">
                  <c:v>3.7841972984109095E-4</c:v>
                </c:pt>
                <c:pt idx="4878">
                  <c:v>3.7829250964555033E-4</c:v>
                </c:pt>
                <c:pt idx="4879">
                  <c:v>3.7829250964555033E-4</c:v>
                </c:pt>
                <c:pt idx="4880">
                  <c:v>3.7829250964555033E-4</c:v>
                </c:pt>
                <c:pt idx="4881">
                  <c:v>3.7829250964555033E-4</c:v>
                </c:pt>
                <c:pt idx="4882">
                  <c:v>3.7811129023605539E-4</c:v>
                </c:pt>
                <c:pt idx="4883">
                  <c:v>3.7803900300779274E-4</c:v>
                </c:pt>
                <c:pt idx="4884">
                  <c:v>3.7796404989914065E-4</c:v>
                </c:pt>
                <c:pt idx="4885">
                  <c:v>3.7796404989914065E-4</c:v>
                </c:pt>
                <c:pt idx="4886">
                  <c:v>3.7796404989914065E-4</c:v>
                </c:pt>
                <c:pt idx="4887">
                  <c:v>3.7796404989914065E-4</c:v>
                </c:pt>
                <c:pt idx="4888">
                  <c:v>3.7796404989914065E-4</c:v>
                </c:pt>
                <c:pt idx="4889">
                  <c:v>3.7776822003737228E-4</c:v>
                </c:pt>
                <c:pt idx="4890">
                  <c:v>3.77699098943278E-4</c:v>
                </c:pt>
                <c:pt idx="4891">
                  <c:v>3.775510171868019E-4</c:v>
                </c:pt>
                <c:pt idx="4892">
                  <c:v>3.7736678199921215E-4</c:v>
                </c:pt>
                <c:pt idx="4893">
                  <c:v>3.7730029421812362E-4</c:v>
                </c:pt>
                <c:pt idx="4894">
                  <c:v>3.772572965961485E-4</c:v>
                </c:pt>
                <c:pt idx="4895">
                  <c:v>3.772572965961485E-4</c:v>
                </c:pt>
                <c:pt idx="4896">
                  <c:v>3.772572965961485E-4</c:v>
                </c:pt>
                <c:pt idx="4897">
                  <c:v>3.772572965961485E-4</c:v>
                </c:pt>
                <c:pt idx="4898">
                  <c:v>3.7707410386668893E-4</c:v>
                </c:pt>
                <c:pt idx="4899">
                  <c:v>3.7701042827502183E-4</c:v>
                </c:pt>
                <c:pt idx="4900">
                  <c:v>3.7685982850258165E-4</c:v>
                </c:pt>
                <c:pt idx="4901">
                  <c:v>3.7685982850258165E-4</c:v>
                </c:pt>
                <c:pt idx="4902">
                  <c:v>3.7673360835099894E-4</c:v>
                </c:pt>
                <c:pt idx="4903">
                  <c:v>3.7673360835099894E-4</c:v>
                </c:pt>
                <c:pt idx="4904">
                  <c:v>3.7673360835099894E-4</c:v>
                </c:pt>
                <c:pt idx="4905">
                  <c:v>3.7673360835099894E-4</c:v>
                </c:pt>
                <c:pt idx="4906">
                  <c:v>3.7673360835099894E-4</c:v>
                </c:pt>
                <c:pt idx="4907">
                  <c:v>3.7654223743686363E-4</c:v>
                </c:pt>
                <c:pt idx="4908">
                  <c:v>3.7639089018993418E-4</c:v>
                </c:pt>
                <c:pt idx="4909">
                  <c:v>3.7632922797672968E-4</c:v>
                </c:pt>
                <c:pt idx="4910">
                  <c:v>3.7625048121891862E-4</c:v>
                </c:pt>
                <c:pt idx="4911">
                  <c:v>3.7625048121891862E-4</c:v>
                </c:pt>
                <c:pt idx="4912">
                  <c:v>3.7625048121891862E-4</c:v>
                </c:pt>
                <c:pt idx="4913">
                  <c:v>3.7625048121891862E-4</c:v>
                </c:pt>
                <c:pt idx="4914">
                  <c:v>3.7625048121891862E-4</c:v>
                </c:pt>
                <c:pt idx="4915">
                  <c:v>3.7625048121891862E-4</c:v>
                </c:pt>
                <c:pt idx="4916">
                  <c:v>3.7625048121891862E-4</c:v>
                </c:pt>
                <c:pt idx="4917">
                  <c:v>3.7625048121891862E-4</c:v>
                </c:pt>
                <c:pt idx="4918">
                  <c:v>3.7624254723009473E-4</c:v>
                </c:pt>
                <c:pt idx="4919">
                  <c:v>3.7624254723009473E-4</c:v>
                </c:pt>
                <c:pt idx="4920">
                  <c:v>3.7624254723009473E-4</c:v>
                </c:pt>
                <c:pt idx="4921">
                  <c:v>3.7624254723009473E-4</c:v>
                </c:pt>
                <c:pt idx="4922">
                  <c:v>3.7624254723009473E-4</c:v>
                </c:pt>
                <c:pt idx="4923">
                  <c:v>3.7602132169702805E-4</c:v>
                </c:pt>
                <c:pt idx="4924">
                  <c:v>3.7594874800891737E-4</c:v>
                </c:pt>
                <c:pt idx="4925">
                  <c:v>3.7589045226701446E-4</c:v>
                </c:pt>
                <c:pt idx="4926">
                  <c:v>3.7589045226701446E-4</c:v>
                </c:pt>
                <c:pt idx="4927">
                  <c:v>3.7589045226701446E-4</c:v>
                </c:pt>
                <c:pt idx="4928">
                  <c:v>3.7589045226701446E-4</c:v>
                </c:pt>
                <c:pt idx="4929">
                  <c:v>3.7589045226701446E-4</c:v>
                </c:pt>
                <c:pt idx="4930">
                  <c:v>3.757138439373767E-4</c:v>
                </c:pt>
                <c:pt idx="4931">
                  <c:v>3.7550087147480342E-4</c:v>
                </c:pt>
                <c:pt idx="4932">
                  <c:v>3.7550087147480342E-4</c:v>
                </c:pt>
                <c:pt idx="4933">
                  <c:v>3.7546318621865907E-4</c:v>
                </c:pt>
                <c:pt idx="4934">
                  <c:v>3.7546318621865907E-4</c:v>
                </c:pt>
                <c:pt idx="4935">
                  <c:v>3.7546318621865907E-4</c:v>
                </c:pt>
                <c:pt idx="4936">
                  <c:v>3.7546318621865907E-4</c:v>
                </c:pt>
                <c:pt idx="4937">
                  <c:v>3.7546318621865907E-4</c:v>
                </c:pt>
                <c:pt idx="4938">
                  <c:v>3.7543787364645981E-4</c:v>
                </c:pt>
                <c:pt idx="4939">
                  <c:v>3.7528083839286823E-4</c:v>
                </c:pt>
                <c:pt idx="4940">
                  <c:v>3.7528083839286823E-4</c:v>
                </c:pt>
                <c:pt idx="4941">
                  <c:v>3.7525330982822387E-4</c:v>
                </c:pt>
                <c:pt idx="4942">
                  <c:v>3.7525330982822387E-4</c:v>
                </c:pt>
                <c:pt idx="4943">
                  <c:v>3.7525330982822387E-4</c:v>
                </c:pt>
                <c:pt idx="4944">
                  <c:v>3.7525330982822387E-4</c:v>
                </c:pt>
                <c:pt idx="4945">
                  <c:v>3.7525330982822387E-4</c:v>
                </c:pt>
                <c:pt idx="4946">
                  <c:v>3.7525330982822387E-4</c:v>
                </c:pt>
                <c:pt idx="4947">
                  <c:v>3.7503720973664471E-4</c:v>
                </c:pt>
                <c:pt idx="4948">
                  <c:v>3.7503720973664471E-4</c:v>
                </c:pt>
                <c:pt idx="4949">
                  <c:v>3.7484622858102159E-4</c:v>
                </c:pt>
                <c:pt idx="4950">
                  <c:v>3.747935427200191E-4</c:v>
                </c:pt>
                <c:pt idx="4951">
                  <c:v>3.7466613378540708E-4</c:v>
                </c:pt>
                <c:pt idx="4952">
                  <c:v>3.7466613378540708E-4</c:v>
                </c:pt>
                <c:pt idx="4953">
                  <c:v>3.7466613378540708E-4</c:v>
                </c:pt>
                <c:pt idx="4954">
                  <c:v>3.7458094736084131E-4</c:v>
                </c:pt>
                <c:pt idx="4955">
                  <c:v>3.7458094736084131E-4</c:v>
                </c:pt>
                <c:pt idx="4956">
                  <c:v>3.7458094736084131E-4</c:v>
                </c:pt>
                <c:pt idx="4957">
                  <c:v>3.7458094736084131E-4</c:v>
                </c:pt>
                <c:pt idx="4958">
                  <c:v>3.7451412115353805E-4</c:v>
                </c:pt>
                <c:pt idx="4959">
                  <c:v>3.745043559604155E-4</c:v>
                </c:pt>
                <c:pt idx="4960">
                  <c:v>3.745043559604155E-4</c:v>
                </c:pt>
                <c:pt idx="4961">
                  <c:v>3.745043559604155E-4</c:v>
                </c:pt>
                <c:pt idx="4962">
                  <c:v>3.745043559604155E-4</c:v>
                </c:pt>
                <c:pt idx="4963">
                  <c:v>3.745043559604155E-4</c:v>
                </c:pt>
                <c:pt idx="4964">
                  <c:v>3.745043559604155E-4</c:v>
                </c:pt>
                <c:pt idx="4965">
                  <c:v>3.745043559604155E-4</c:v>
                </c:pt>
                <c:pt idx="4966">
                  <c:v>3.7424943631563374E-4</c:v>
                </c:pt>
                <c:pt idx="4967">
                  <c:v>3.740723036702422E-4</c:v>
                </c:pt>
                <c:pt idx="4968">
                  <c:v>3.740723036702422E-4</c:v>
                </c:pt>
                <c:pt idx="4969">
                  <c:v>3.7390295018775114E-4</c:v>
                </c:pt>
                <c:pt idx="4970">
                  <c:v>3.7390295018775114E-4</c:v>
                </c:pt>
                <c:pt idx="4971">
                  <c:v>3.7390295018775114E-4</c:v>
                </c:pt>
                <c:pt idx="4972">
                  <c:v>3.7390295018775114E-4</c:v>
                </c:pt>
                <c:pt idx="4973">
                  <c:v>3.7390295018775114E-4</c:v>
                </c:pt>
                <c:pt idx="4974">
                  <c:v>3.7390295018775114E-4</c:v>
                </c:pt>
                <c:pt idx="4975">
                  <c:v>3.7374573316488252E-4</c:v>
                </c:pt>
                <c:pt idx="4976">
                  <c:v>3.7374573316488252E-4</c:v>
                </c:pt>
                <c:pt idx="4977">
                  <c:v>3.7374573316488252E-4</c:v>
                </c:pt>
                <c:pt idx="4978">
                  <c:v>3.7354142576820739E-4</c:v>
                </c:pt>
                <c:pt idx="4979">
                  <c:v>3.7350290506138272E-4</c:v>
                </c:pt>
                <c:pt idx="4980">
                  <c:v>3.7350290506138272E-4</c:v>
                </c:pt>
                <c:pt idx="4981">
                  <c:v>3.7350290506138272E-4</c:v>
                </c:pt>
                <c:pt idx="4982">
                  <c:v>3.7350290506138272E-4</c:v>
                </c:pt>
                <c:pt idx="4983">
                  <c:v>3.7350290506138272E-4</c:v>
                </c:pt>
                <c:pt idx="4984">
                  <c:v>3.7350290506138272E-4</c:v>
                </c:pt>
                <c:pt idx="4985">
                  <c:v>3.7350290506138272E-4</c:v>
                </c:pt>
                <c:pt idx="4986">
                  <c:v>3.7350290506138272E-4</c:v>
                </c:pt>
                <c:pt idx="4987">
                  <c:v>3.7332080977117553E-4</c:v>
                </c:pt>
                <c:pt idx="4988">
                  <c:v>3.731616627053363E-4</c:v>
                </c:pt>
                <c:pt idx="4989">
                  <c:v>3.731616627053363E-4</c:v>
                </c:pt>
                <c:pt idx="4990">
                  <c:v>3.731616627053363E-4</c:v>
                </c:pt>
                <c:pt idx="4991">
                  <c:v>3.7299399285100579E-4</c:v>
                </c:pt>
                <c:pt idx="4992">
                  <c:v>3.7299399285100579E-4</c:v>
                </c:pt>
                <c:pt idx="4993">
                  <c:v>3.7299399285100579E-4</c:v>
                </c:pt>
                <c:pt idx="4994">
                  <c:v>3.7299399285100579E-4</c:v>
                </c:pt>
                <c:pt idx="4995">
                  <c:v>3.7299399285100579E-4</c:v>
                </c:pt>
                <c:pt idx="4996">
                  <c:v>3.7299399285100579E-4</c:v>
                </c:pt>
                <c:pt idx="4997">
                  <c:v>3.7299399285100579E-4</c:v>
                </c:pt>
                <c:pt idx="4998">
                  <c:v>3.7299399285100579E-4</c:v>
                </c:pt>
                <c:pt idx="4999">
                  <c:v>3.7280986140351475E-4</c:v>
                </c:pt>
                <c:pt idx="5000">
                  <c:v>3.727622810107095E-4</c:v>
                </c:pt>
                <c:pt idx="5001">
                  <c:v>3.7264537513748808E-4</c:v>
                </c:pt>
                <c:pt idx="5002">
                  <c:v>3.7264537513748808E-4</c:v>
                </c:pt>
                <c:pt idx="5003">
                  <c:v>3.7247252121282783E-4</c:v>
                </c:pt>
                <c:pt idx="5004">
                  <c:v>3.7242618985180602E-4</c:v>
                </c:pt>
                <c:pt idx="5005">
                  <c:v>3.7242325147024825E-4</c:v>
                </c:pt>
                <c:pt idx="5006">
                  <c:v>3.7242325147024825E-4</c:v>
                </c:pt>
                <c:pt idx="5007">
                  <c:v>3.7242325147024825E-4</c:v>
                </c:pt>
                <c:pt idx="5008">
                  <c:v>3.7242325147024825E-4</c:v>
                </c:pt>
                <c:pt idx="5009">
                  <c:v>3.7242325147024825E-4</c:v>
                </c:pt>
                <c:pt idx="5010">
                  <c:v>3.7242325147024825E-4</c:v>
                </c:pt>
                <c:pt idx="5011">
                  <c:v>3.7222763982052521E-4</c:v>
                </c:pt>
                <c:pt idx="5012">
                  <c:v>3.7216708296867513E-4</c:v>
                </c:pt>
                <c:pt idx="5013">
                  <c:v>3.7216708296867513E-4</c:v>
                </c:pt>
                <c:pt idx="5014">
                  <c:v>3.7216708296867513E-4</c:v>
                </c:pt>
                <c:pt idx="5015">
                  <c:v>3.7216708296867513E-4</c:v>
                </c:pt>
                <c:pt idx="5016">
                  <c:v>3.7216708296867513E-4</c:v>
                </c:pt>
                <c:pt idx="5017">
                  <c:v>3.7216708296867513E-4</c:v>
                </c:pt>
                <c:pt idx="5018">
                  <c:v>3.7216708296867513E-4</c:v>
                </c:pt>
                <c:pt idx="5019">
                  <c:v>3.7203832013172413E-4</c:v>
                </c:pt>
                <c:pt idx="5020">
                  <c:v>3.7203832013172413E-4</c:v>
                </c:pt>
                <c:pt idx="5021">
                  <c:v>3.7203832013172413E-4</c:v>
                </c:pt>
                <c:pt idx="5022">
                  <c:v>3.7203832013172413E-4</c:v>
                </c:pt>
                <c:pt idx="5023">
                  <c:v>3.7203832013172413E-4</c:v>
                </c:pt>
                <c:pt idx="5024">
                  <c:v>3.7203832013172413E-4</c:v>
                </c:pt>
                <c:pt idx="5025">
                  <c:v>3.7188335802915932E-4</c:v>
                </c:pt>
                <c:pt idx="5026">
                  <c:v>3.7188335802915932E-4</c:v>
                </c:pt>
                <c:pt idx="5027">
                  <c:v>3.7188335802915932E-4</c:v>
                </c:pt>
                <c:pt idx="5028">
                  <c:v>3.716973866019264E-4</c:v>
                </c:pt>
                <c:pt idx="5029">
                  <c:v>3.716973866019264E-4</c:v>
                </c:pt>
                <c:pt idx="5030">
                  <c:v>3.716973866019264E-4</c:v>
                </c:pt>
                <c:pt idx="5031">
                  <c:v>3.716973866019264E-4</c:v>
                </c:pt>
                <c:pt idx="5032">
                  <c:v>3.716973866019264E-4</c:v>
                </c:pt>
                <c:pt idx="5033">
                  <c:v>3.716973866019264E-4</c:v>
                </c:pt>
                <c:pt idx="5034">
                  <c:v>3.716973866019264E-4</c:v>
                </c:pt>
                <c:pt idx="5035">
                  <c:v>3.716973866019264E-4</c:v>
                </c:pt>
                <c:pt idx="5036">
                  <c:v>3.716973866019264E-4</c:v>
                </c:pt>
                <c:pt idx="5037">
                  <c:v>3.7151655556898726E-4</c:v>
                </c:pt>
                <c:pt idx="5038">
                  <c:v>3.7132766096586566E-4</c:v>
                </c:pt>
                <c:pt idx="5039">
                  <c:v>3.7132766096586566E-4</c:v>
                </c:pt>
                <c:pt idx="5040">
                  <c:v>3.7115375849516705E-4</c:v>
                </c:pt>
                <c:pt idx="5041">
                  <c:v>3.7111431571117733E-4</c:v>
                </c:pt>
                <c:pt idx="5042">
                  <c:v>3.709907291874406E-4</c:v>
                </c:pt>
                <c:pt idx="5043">
                  <c:v>3.709907291874406E-4</c:v>
                </c:pt>
                <c:pt idx="5044">
                  <c:v>3.7085981754061563E-4</c:v>
                </c:pt>
                <c:pt idx="5045">
                  <c:v>3.7081400638233912E-4</c:v>
                </c:pt>
                <c:pt idx="5046">
                  <c:v>3.7068103674468145E-4</c:v>
                </c:pt>
                <c:pt idx="5047">
                  <c:v>3.7068103674468145E-4</c:v>
                </c:pt>
                <c:pt idx="5048">
                  <c:v>3.7061793775483988E-4</c:v>
                </c:pt>
                <c:pt idx="5049">
                  <c:v>3.7061793775483988E-4</c:v>
                </c:pt>
                <c:pt idx="5050">
                  <c:v>3.7061793775483988E-4</c:v>
                </c:pt>
                <c:pt idx="5051">
                  <c:v>3.7061793775483988E-4</c:v>
                </c:pt>
                <c:pt idx="5052">
                  <c:v>3.7061793775483988E-4</c:v>
                </c:pt>
                <c:pt idx="5053">
                  <c:v>3.7055720696040762E-4</c:v>
                </c:pt>
                <c:pt idx="5054">
                  <c:v>3.7044961952886589E-4</c:v>
                </c:pt>
                <c:pt idx="5055">
                  <c:v>3.7044961952886589E-4</c:v>
                </c:pt>
                <c:pt idx="5056">
                  <c:v>3.7044961952886589E-4</c:v>
                </c:pt>
                <c:pt idx="5057">
                  <c:v>3.7044961952886589E-4</c:v>
                </c:pt>
                <c:pt idx="5058">
                  <c:v>3.7025595642592787E-4</c:v>
                </c:pt>
                <c:pt idx="5059">
                  <c:v>3.702373749601134E-4</c:v>
                </c:pt>
                <c:pt idx="5060">
                  <c:v>3.702373749601134E-4</c:v>
                </c:pt>
                <c:pt idx="5061">
                  <c:v>3.702373749601134E-4</c:v>
                </c:pt>
                <c:pt idx="5062">
                  <c:v>3.702373749601134E-4</c:v>
                </c:pt>
                <c:pt idx="5063">
                  <c:v>3.702373749601134E-4</c:v>
                </c:pt>
                <c:pt idx="5064">
                  <c:v>3.702373749601134E-4</c:v>
                </c:pt>
                <c:pt idx="5065">
                  <c:v>3.702373749601134E-4</c:v>
                </c:pt>
                <c:pt idx="5066">
                  <c:v>3.702373749601134E-4</c:v>
                </c:pt>
                <c:pt idx="5067">
                  <c:v>3.7003898327391823E-4</c:v>
                </c:pt>
                <c:pt idx="5068">
                  <c:v>3.6998814061460879E-4</c:v>
                </c:pt>
                <c:pt idx="5069">
                  <c:v>3.6984330517659094E-4</c:v>
                </c:pt>
                <c:pt idx="5070">
                  <c:v>3.6984330517659094E-4</c:v>
                </c:pt>
                <c:pt idx="5071">
                  <c:v>3.6984330517659094E-4</c:v>
                </c:pt>
                <c:pt idx="5072">
                  <c:v>3.696613006853028E-4</c:v>
                </c:pt>
                <c:pt idx="5073">
                  <c:v>3.6960523024886192E-4</c:v>
                </c:pt>
                <c:pt idx="5074">
                  <c:v>3.6956737048544864E-4</c:v>
                </c:pt>
                <c:pt idx="5075">
                  <c:v>3.6956737048544864E-4</c:v>
                </c:pt>
                <c:pt idx="5076">
                  <c:v>3.6956737048544864E-4</c:v>
                </c:pt>
                <c:pt idx="5077">
                  <c:v>3.6956737048544864E-4</c:v>
                </c:pt>
                <c:pt idx="5078">
                  <c:v>3.6956737048544864E-4</c:v>
                </c:pt>
                <c:pt idx="5079">
                  <c:v>3.6956737048544864E-4</c:v>
                </c:pt>
                <c:pt idx="5080">
                  <c:v>3.6956737048544864E-4</c:v>
                </c:pt>
                <c:pt idx="5081">
                  <c:v>3.6956737048544864E-4</c:v>
                </c:pt>
                <c:pt idx="5082">
                  <c:v>3.6956737048544864E-4</c:v>
                </c:pt>
                <c:pt idx="5083">
                  <c:v>3.6937459578974784E-4</c:v>
                </c:pt>
                <c:pt idx="5084">
                  <c:v>3.6932635957923933E-4</c:v>
                </c:pt>
                <c:pt idx="5085">
                  <c:v>3.6920990891584337E-4</c:v>
                </c:pt>
                <c:pt idx="5086">
                  <c:v>3.6920990891584337E-4</c:v>
                </c:pt>
                <c:pt idx="5087">
                  <c:v>3.6920990891584337E-4</c:v>
                </c:pt>
                <c:pt idx="5088">
                  <c:v>3.6902127660325108E-4</c:v>
                </c:pt>
                <c:pt idx="5089">
                  <c:v>3.6897055392201577E-4</c:v>
                </c:pt>
                <c:pt idx="5090">
                  <c:v>3.6884124524975623E-4</c:v>
                </c:pt>
                <c:pt idx="5091">
                  <c:v>3.6884124524975623E-4</c:v>
                </c:pt>
                <c:pt idx="5092">
                  <c:v>3.6871672221802941E-4</c:v>
                </c:pt>
                <c:pt idx="5093">
                  <c:v>3.6871672221802941E-4</c:v>
                </c:pt>
                <c:pt idx="5094">
                  <c:v>3.6871672221802941E-4</c:v>
                </c:pt>
                <c:pt idx="5095">
                  <c:v>3.6871672221802941E-4</c:v>
                </c:pt>
                <c:pt idx="5096">
                  <c:v>3.6871672221802941E-4</c:v>
                </c:pt>
                <c:pt idx="5097">
                  <c:v>3.6868074733667662E-4</c:v>
                </c:pt>
                <c:pt idx="5098">
                  <c:v>3.6848269544055383E-4</c:v>
                </c:pt>
                <c:pt idx="5099">
                  <c:v>3.6848269544055383E-4</c:v>
                </c:pt>
                <c:pt idx="5100">
                  <c:v>3.6848269544055383E-4</c:v>
                </c:pt>
                <c:pt idx="5101">
                  <c:v>3.6826620907525192E-4</c:v>
                </c:pt>
                <c:pt idx="5102">
                  <c:v>3.6819834438293002E-4</c:v>
                </c:pt>
                <c:pt idx="5103">
                  <c:v>3.6813483779986279E-4</c:v>
                </c:pt>
                <c:pt idx="5104">
                  <c:v>3.6813483779986279E-4</c:v>
                </c:pt>
                <c:pt idx="5105">
                  <c:v>3.6813483779986279E-4</c:v>
                </c:pt>
                <c:pt idx="5106">
                  <c:v>3.6813483779986279E-4</c:v>
                </c:pt>
                <c:pt idx="5107">
                  <c:v>3.6813483779986279E-4</c:v>
                </c:pt>
                <c:pt idx="5108">
                  <c:v>3.6813483779986279E-4</c:v>
                </c:pt>
                <c:pt idx="5109">
                  <c:v>3.6813483779986279E-4</c:v>
                </c:pt>
                <c:pt idx="5110">
                  <c:v>3.6793061323582836E-4</c:v>
                </c:pt>
                <c:pt idx="5111">
                  <c:v>3.67861524537019E-4</c:v>
                </c:pt>
                <c:pt idx="5112">
                  <c:v>3.6777042067866487E-4</c:v>
                </c:pt>
                <c:pt idx="5113">
                  <c:v>3.6777042067866487E-4</c:v>
                </c:pt>
                <c:pt idx="5114">
                  <c:v>3.6777042067866487E-4</c:v>
                </c:pt>
                <c:pt idx="5115">
                  <c:v>3.6777042067866487E-4</c:v>
                </c:pt>
                <c:pt idx="5116">
                  <c:v>3.6777042067866487E-4</c:v>
                </c:pt>
                <c:pt idx="5117">
                  <c:v>3.6777042067866487E-4</c:v>
                </c:pt>
                <c:pt idx="5118">
                  <c:v>3.6777042067866487E-4</c:v>
                </c:pt>
                <c:pt idx="5119">
                  <c:v>3.6777042067866487E-4</c:v>
                </c:pt>
                <c:pt idx="5120">
                  <c:v>3.675626371244123E-4</c:v>
                </c:pt>
                <c:pt idx="5121">
                  <c:v>3.6749351871386422E-4</c:v>
                </c:pt>
                <c:pt idx="5122">
                  <c:v>3.6731023359152918E-4</c:v>
                </c:pt>
                <c:pt idx="5123">
                  <c:v>3.6731023359152918E-4</c:v>
                </c:pt>
                <c:pt idx="5124">
                  <c:v>3.6731023359152918E-4</c:v>
                </c:pt>
                <c:pt idx="5125">
                  <c:v>3.6731023359152918E-4</c:v>
                </c:pt>
                <c:pt idx="5126">
                  <c:v>3.6731023359152918E-4</c:v>
                </c:pt>
                <c:pt idx="5127">
                  <c:v>3.6731023359152918E-4</c:v>
                </c:pt>
                <c:pt idx="5128">
                  <c:v>3.6730478804757294E-4</c:v>
                </c:pt>
                <c:pt idx="5129">
                  <c:v>3.6729313459246975E-4</c:v>
                </c:pt>
                <c:pt idx="5130">
                  <c:v>3.6727503023834023E-4</c:v>
                </c:pt>
                <c:pt idx="5131">
                  <c:v>3.6720757961864207E-4</c:v>
                </c:pt>
                <c:pt idx="5132">
                  <c:v>3.6720757961864207E-4</c:v>
                </c:pt>
                <c:pt idx="5133">
                  <c:v>3.6720757961864207E-4</c:v>
                </c:pt>
                <c:pt idx="5134">
                  <c:v>3.6720757961864207E-4</c:v>
                </c:pt>
                <c:pt idx="5135">
                  <c:v>3.6720757961864207E-4</c:v>
                </c:pt>
                <c:pt idx="5136">
                  <c:v>3.6720757961864207E-4</c:v>
                </c:pt>
                <c:pt idx="5137">
                  <c:v>3.6720757961864207E-4</c:v>
                </c:pt>
                <c:pt idx="5138">
                  <c:v>3.6697800387099945E-4</c:v>
                </c:pt>
                <c:pt idx="5139">
                  <c:v>3.6690479136058457E-4</c:v>
                </c:pt>
                <c:pt idx="5140">
                  <c:v>3.6670855527506452E-4</c:v>
                </c:pt>
                <c:pt idx="5141">
                  <c:v>3.6670855527506452E-4</c:v>
                </c:pt>
                <c:pt idx="5142">
                  <c:v>3.6670855527506452E-4</c:v>
                </c:pt>
                <c:pt idx="5143">
                  <c:v>3.6653748631599112E-4</c:v>
                </c:pt>
                <c:pt idx="5144">
                  <c:v>3.6653748631599112E-4</c:v>
                </c:pt>
                <c:pt idx="5145">
                  <c:v>3.6653748631599112E-4</c:v>
                </c:pt>
                <c:pt idx="5146">
                  <c:v>3.6653748631599112E-4</c:v>
                </c:pt>
                <c:pt idx="5147">
                  <c:v>3.6653748631599112E-4</c:v>
                </c:pt>
                <c:pt idx="5148">
                  <c:v>3.6653748631599112E-4</c:v>
                </c:pt>
                <c:pt idx="5149">
                  <c:v>3.6653748631599112E-4</c:v>
                </c:pt>
                <c:pt idx="5150">
                  <c:v>3.662297391533507E-4</c:v>
                </c:pt>
                <c:pt idx="5151">
                  <c:v>3.6621631232886442E-4</c:v>
                </c:pt>
                <c:pt idx="5152">
                  <c:v>3.6619980130098005E-4</c:v>
                </c:pt>
                <c:pt idx="5153">
                  <c:v>3.6618416108413299E-4</c:v>
                </c:pt>
                <c:pt idx="5154">
                  <c:v>3.6615743322452552E-4</c:v>
                </c:pt>
                <c:pt idx="5155">
                  <c:v>3.6615743322452552E-4</c:v>
                </c:pt>
                <c:pt idx="5156">
                  <c:v>3.6615743322452552E-4</c:v>
                </c:pt>
                <c:pt idx="5157">
                  <c:v>3.6615743322452552E-4</c:v>
                </c:pt>
                <c:pt idx="5158">
                  <c:v>3.6615743322452552E-4</c:v>
                </c:pt>
                <c:pt idx="5159">
                  <c:v>3.6593297606245598E-4</c:v>
                </c:pt>
                <c:pt idx="5160">
                  <c:v>3.6584499373567523E-4</c:v>
                </c:pt>
                <c:pt idx="5161">
                  <c:v>3.6562682084651389E-4</c:v>
                </c:pt>
                <c:pt idx="5162">
                  <c:v>3.6562682084651389E-4</c:v>
                </c:pt>
                <c:pt idx="5163">
                  <c:v>3.6562682084651389E-4</c:v>
                </c:pt>
                <c:pt idx="5164">
                  <c:v>3.6537025798034537E-4</c:v>
                </c:pt>
                <c:pt idx="5165">
                  <c:v>3.6537025798034537E-4</c:v>
                </c:pt>
                <c:pt idx="5166">
                  <c:v>3.6537025798034537E-4</c:v>
                </c:pt>
                <c:pt idx="5167">
                  <c:v>3.6537025798034537E-4</c:v>
                </c:pt>
                <c:pt idx="5168">
                  <c:v>3.6537025798034537E-4</c:v>
                </c:pt>
                <c:pt idx="5169">
                  <c:v>3.6522502582407996E-4</c:v>
                </c:pt>
                <c:pt idx="5170">
                  <c:v>3.6517201862086259E-4</c:v>
                </c:pt>
                <c:pt idx="5171">
                  <c:v>3.6517201862086259E-4</c:v>
                </c:pt>
                <c:pt idx="5172">
                  <c:v>3.6517201862086259E-4</c:v>
                </c:pt>
                <c:pt idx="5173">
                  <c:v>3.6517201862086259E-4</c:v>
                </c:pt>
                <c:pt idx="5174">
                  <c:v>3.6495174927046601E-4</c:v>
                </c:pt>
                <c:pt idx="5175">
                  <c:v>3.648793248858484E-4</c:v>
                </c:pt>
                <c:pt idx="5176">
                  <c:v>3.6472604601673226E-4</c:v>
                </c:pt>
                <c:pt idx="5177">
                  <c:v>3.6472604601673226E-4</c:v>
                </c:pt>
                <c:pt idx="5178">
                  <c:v>3.6472604601673226E-4</c:v>
                </c:pt>
                <c:pt idx="5179">
                  <c:v>3.6472604601673226E-4</c:v>
                </c:pt>
                <c:pt idx="5180">
                  <c:v>3.6472604601673226E-4</c:v>
                </c:pt>
                <c:pt idx="5181">
                  <c:v>3.6472604601673226E-4</c:v>
                </c:pt>
                <c:pt idx="5182">
                  <c:v>3.6472604601673226E-4</c:v>
                </c:pt>
                <c:pt idx="5183">
                  <c:v>3.6472604601673226E-4</c:v>
                </c:pt>
                <c:pt idx="5184">
                  <c:v>3.6472604601673226E-4</c:v>
                </c:pt>
                <c:pt idx="5185">
                  <c:v>3.6449638796038015E-4</c:v>
                </c:pt>
                <c:pt idx="5186">
                  <c:v>3.6428345849505856E-4</c:v>
                </c:pt>
                <c:pt idx="5187">
                  <c:v>3.6428345849505856E-4</c:v>
                </c:pt>
                <c:pt idx="5188">
                  <c:v>3.6428345849505856E-4</c:v>
                </c:pt>
                <c:pt idx="5189">
                  <c:v>3.6428345849505856E-4</c:v>
                </c:pt>
                <c:pt idx="5190">
                  <c:v>3.6428345849505856E-4</c:v>
                </c:pt>
                <c:pt idx="5191">
                  <c:v>3.6428345849505856E-4</c:v>
                </c:pt>
                <c:pt idx="5192">
                  <c:v>3.6428345849505856E-4</c:v>
                </c:pt>
                <c:pt idx="5193">
                  <c:v>3.6428345849505856E-4</c:v>
                </c:pt>
                <c:pt idx="5194">
                  <c:v>3.6428345849505856E-4</c:v>
                </c:pt>
                <c:pt idx="5195">
                  <c:v>3.6428345849505856E-4</c:v>
                </c:pt>
                <c:pt idx="5196">
                  <c:v>3.6428345849505856E-4</c:v>
                </c:pt>
                <c:pt idx="5197">
                  <c:v>3.6408684621973172E-4</c:v>
                </c:pt>
                <c:pt idx="5198">
                  <c:v>3.6402709195212056E-4</c:v>
                </c:pt>
                <c:pt idx="5199">
                  <c:v>3.6389835950229542E-4</c:v>
                </c:pt>
                <c:pt idx="5200">
                  <c:v>3.6389835950229542E-4</c:v>
                </c:pt>
                <c:pt idx="5201">
                  <c:v>3.6389835950229542E-4</c:v>
                </c:pt>
                <c:pt idx="5202">
                  <c:v>3.6389835950229542E-4</c:v>
                </c:pt>
                <c:pt idx="5203">
                  <c:v>3.6370415420941381E-4</c:v>
                </c:pt>
                <c:pt idx="5204">
                  <c:v>3.6367532424040882E-4</c:v>
                </c:pt>
                <c:pt idx="5205">
                  <c:v>3.6367532424040882E-4</c:v>
                </c:pt>
                <c:pt idx="5206">
                  <c:v>3.6367532424040882E-4</c:v>
                </c:pt>
                <c:pt idx="5207">
                  <c:v>3.6367532424040882E-4</c:v>
                </c:pt>
                <c:pt idx="5208">
                  <c:v>3.6367532424040882E-4</c:v>
                </c:pt>
                <c:pt idx="5209">
                  <c:v>3.6367532424040882E-4</c:v>
                </c:pt>
                <c:pt idx="5210">
                  <c:v>3.6367532424040882E-4</c:v>
                </c:pt>
                <c:pt idx="5211">
                  <c:v>3.6367532424040882E-4</c:v>
                </c:pt>
                <c:pt idx="5212">
                  <c:v>3.6367532424040882E-4</c:v>
                </c:pt>
                <c:pt idx="5213">
                  <c:v>3.6340538758170726E-4</c:v>
                </c:pt>
                <c:pt idx="5214">
                  <c:v>3.6333474049632814E-4</c:v>
                </c:pt>
                <c:pt idx="5215">
                  <c:v>3.6333474049632814E-4</c:v>
                </c:pt>
                <c:pt idx="5216">
                  <c:v>3.6333474049632814E-4</c:v>
                </c:pt>
                <c:pt idx="5217">
                  <c:v>3.6333474049632814E-4</c:v>
                </c:pt>
                <c:pt idx="5218">
                  <c:v>3.6333474049632814E-4</c:v>
                </c:pt>
                <c:pt idx="5219">
                  <c:v>3.6333474049632814E-4</c:v>
                </c:pt>
                <c:pt idx="5220">
                  <c:v>3.631220577633044E-4</c:v>
                </c:pt>
                <c:pt idx="5221">
                  <c:v>3.6307175775195344E-4</c:v>
                </c:pt>
                <c:pt idx="5222">
                  <c:v>3.6294395887943588E-4</c:v>
                </c:pt>
                <c:pt idx="5223">
                  <c:v>3.6294395887943588E-4</c:v>
                </c:pt>
                <c:pt idx="5224">
                  <c:v>3.6294395887943588E-4</c:v>
                </c:pt>
                <c:pt idx="5225">
                  <c:v>3.6294395887943588E-4</c:v>
                </c:pt>
                <c:pt idx="5226">
                  <c:v>3.6294395887943588E-4</c:v>
                </c:pt>
                <c:pt idx="5227">
                  <c:v>3.6294395887943588E-4</c:v>
                </c:pt>
                <c:pt idx="5228">
                  <c:v>3.6294395887943588E-4</c:v>
                </c:pt>
                <c:pt idx="5229">
                  <c:v>3.6294395887943588E-4</c:v>
                </c:pt>
                <c:pt idx="5230">
                  <c:v>3.6294395887943588E-4</c:v>
                </c:pt>
                <c:pt idx="5231">
                  <c:v>3.6294395887943588E-4</c:v>
                </c:pt>
                <c:pt idx="5232">
                  <c:v>3.6266431653720721E-4</c:v>
                </c:pt>
                <c:pt idx="5233">
                  <c:v>3.6246732714559924E-4</c:v>
                </c:pt>
                <c:pt idx="5234">
                  <c:v>3.6246732714559924E-4</c:v>
                </c:pt>
                <c:pt idx="5235">
                  <c:v>3.6246732714559924E-4</c:v>
                </c:pt>
                <c:pt idx="5236">
                  <c:v>3.6246732714559924E-4</c:v>
                </c:pt>
                <c:pt idx="5237">
                  <c:v>3.6246400654174534E-4</c:v>
                </c:pt>
                <c:pt idx="5238">
                  <c:v>3.6246400654174534E-4</c:v>
                </c:pt>
                <c:pt idx="5239">
                  <c:v>3.6246400654174534E-4</c:v>
                </c:pt>
                <c:pt idx="5240">
                  <c:v>3.6246400654174534E-4</c:v>
                </c:pt>
                <c:pt idx="5241">
                  <c:v>3.6245479954385393E-4</c:v>
                </c:pt>
                <c:pt idx="5242">
                  <c:v>3.6244496484318697E-4</c:v>
                </c:pt>
                <c:pt idx="5243">
                  <c:v>3.622010571063254E-4</c:v>
                </c:pt>
                <c:pt idx="5244">
                  <c:v>3.6212170166271027E-4</c:v>
                </c:pt>
                <c:pt idx="5245">
                  <c:v>3.6211245212886044E-4</c:v>
                </c:pt>
                <c:pt idx="5246">
                  <c:v>3.6211245212886044E-4</c:v>
                </c:pt>
                <c:pt idx="5247">
                  <c:v>3.6211245212886044E-4</c:v>
                </c:pt>
                <c:pt idx="5248">
                  <c:v>3.6211245212886044E-4</c:v>
                </c:pt>
                <c:pt idx="5249">
                  <c:v>3.6209630192095765E-4</c:v>
                </c:pt>
                <c:pt idx="5250">
                  <c:v>3.6202425649330149E-4</c:v>
                </c:pt>
                <c:pt idx="5251">
                  <c:v>3.6176951122450708E-4</c:v>
                </c:pt>
                <c:pt idx="5252">
                  <c:v>3.6175283328339402E-4</c:v>
                </c:pt>
                <c:pt idx="5253">
                  <c:v>3.6174477755138851E-4</c:v>
                </c:pt>
                <c:pt idx="5254">
                  <c:v>3.6174294111868165E-4</c:v>
                </c:pt>
                <c:pt idx="5255">
                  <c:v>3.6174294111868165E-4</c:v>
                </c:pt>
                <c:pt idx="5256">
                  <c:v>3.6149082278809336E-4</c:v>
                </c:pt>
                <c:pt idx="5257">
                  <c:v>3.6141979054678502E-4</c:v>
                </c:pt>
                <c:pt idx="5258">
                  <c:v>3.6130576738454406E-4</c:v>
                </c:pt>
                <c:pt idx="5259">
                  <c:v>3.6130576738454406E-4</c:v>
                </c:pt>
                <c:pt idx="5260">
                  <c:v>3.6130576738454406E-4</c:v>
                </c:pt>
                <c:pt idx="5261">
                  <c:v>3.6130576738454406E-4</c:v>
                </c:pt>
                <c:pt idx="5262">
                  <c:v>3.6130576738454406E-4</c:v>
                </c:pt>
                <c:pt idx="5263">
                  <c:v>3.6130576738454406E-4</c:v>
                </c:pt>
                <c:pt idx="5264">
                  <c:v>3.6130576738454406E-4</c:v>
                </c:pt>
                <c:pt idx="5265">
                  <c:v>3.6127379016565541E-4</c:v>
                </c:pt>
                <c:pt idx="5266">
                  <c:v>3.6120033974909788E-4</c:v>
                </c:pt>
                <c:pt idx="5267">
                  <c:v>3.6094717932870773E-4</c:v>
                </c:pt>
                <c:pt idx="5268">
                  <c:v>3.609451750923686E-4</c:v>
                </c:pt>
                <c:pt idx="5269">
                  <c:v>3.6093538944749644E-4</c:v>
                </c:pt>
                <c:pt idx="5270">
                  <c:v>3.6092490543783342E-4</c:v>
                </c:pt>
                <c:pt idx="5271">
                  <c:v>3.6090593946157983E-4</c:v>
                </c:pt>
                <c:pt idx="5272">
                  <c:v>3.6088044409821117E-4</c:v>
                </c:pt>
                <c:pt idx="5273">
                  <c:v>3.6080128791918291E-4</c:v>
                </c:pt>
                <c:pt idx="5274">
                  <c:v>3.6080128791918291E-4</c:v>
                </c:pt>
                <c:pt idx="5275">
                  <c:v>3.6080128791918291E-4</c:v>
                </c:pt>
                <c:pt idx="5276">
                  <c:v>3.6080128791918291E-4</c:v>
                </c:pt>
                <c:pt idx="5277">
                  <c:v>3.6079394661287813E-4</c:v>
                </c:pt>
                <c:pt idx="5278">
                  <c:v>3.6079083815497223E-4</c:v>
                </c:pt>
                <c:pt idx="5279">
                  <c:v>3.6055378900231818E-4</c:v>
                </c:pt>
                <c:pt idx="5280">
                  <c:v>3.6049030880470651E-4</c:v>
                </c:pt>
                <c:pt idx="5281">
                  <c:v>3.6028958995797849E-4</c:v>
                </c:pt>
                <c:pt idx="5282">
                  <c:v>3.6028958995797849E-4</c:v>
                </c:pt>
                <c:pt idx="5283">
                  <c:v>3.6028958995797849E-4</c:v>
                </c:pt>
                <c:pt idx="5284">
                  <c:v>3.6028958995797849E-4</c:v>
                </c:pt>
                <c:pt idx="5285">
                  <c:v>3.6004468284728301E-4</c:v>
                </c:pt>
                <c:pt idx="5286">
                  <c:v>3.5998477891586734E-4</c:v>
                </c:pt>
                <c:pt idx="5287">
                  <c:v>3.5973294608840248E-4</c:v>
                </c:pt>
                <c:pt idx="5288">
                  <c:v>3.5971852589188475E-4</c:v>
                </c:pt>
                <c:pt idx="5289">
                  <c:v>3.5970410349070838E-4</c:v>
                </c:pt>
                <c:pt idx="5290">
                  <c:v>3.5968925438418066E-4</c:v>
                </c:pt>
                <c:pt idx="5291">
                  <c:v>3.5967966107823692E-4</c:v>
                </c:pt>
                <c:pt idx="5292">
                  <c:v>3.5966365479049269E-4</c:v>
                </c:pt>
                <c:pt idx="5293">
                  <c:v>3.5964387462667061E-4</c:v>
                </c:pt>
                <c:pt idx="5294">
                  <c:v>3.5944727293660018E-4</c:v>
                </c:pt>
                <c:pt idx="5295">
                  <c:v>3.5944727293660018E-4</c:v>
                </c:pt>
                <c:pt idx="5296">
                  <c:v>3.5944727293660018E-4</c:v>
                </c:pt>
                <c:pt idx="5297">
                  <c:v>3.5944727293660018E-4</c:v>
                </c:pt>
                <c:pt idx="5298">
                  <c:v>3.5944727293660018E-4</c:v>
                </c:pt>
                <c:pt idx="5299">
                  <c:v>3.5944727293660018E-4</c:v>
                </c:pt>
                <c:pt idx="5300">
                  <c:v>3.5944727293660018E-4</c:v>
                </c:pt>
                <c:pt idx="5301">
                  <c:v>3.5942675600257156E-4</c:v>
                </c:pt>
                <c:pt idx="5302">
                  <c:v>3.5915913995396368E-4</c:v>
                </c:pt>
                <c:pt idx="5303">
                  <c:v>3.590862964190493E-4</c:v>
                </c:pt>
                <c:pt idx="5304">
                  <c:v>3.5881562418117838E-4</c:v>
                </c:pt>
                <c:pt idx="5305">
                  <c:v>3.5879990801868154E-4</c:v>
                </c:pt>
                <c:pt idx="5306">
                  <c:v>3.5876370658178387E-4</c:v>
                </c:pt>
                <c:pt idx="5307">
                  <c:v>3.5874775756231976E-4</c:v>
                </c:pt>
                <c:pt idx="5308">
                  <c:v>3.5849396657660709E-4</c:v>
                </c:pt>
                <c:pt idx="5309">
                  <c:v>3.584171262560419E-4</c:v>
                </c:pt>
                <c:pt idx="5310">
                  <c:v>3.5814910365786906E-4</c:v>
                </c:pt>
                <c:pt idx="5311">
                  <c:v>3.5812139268120465E-4</c:v>
                </c:pt>
                <c:pt idx="5312">
                  <c:v>3.5809211041931628E-4</c:v>
                </c:pt>
                <c:pt idx="5313">
                  <c:v>3.5806315032264213E-4</c:v>
                </c:pt>
                <c:pt idx="5314">
                  <c:v>3.5803227261244931E-4</c:v>
                </c:pt>
                <c:pt idx="5315">
                  <c:v>3.578163894262676E-4</c:v>
                </c:pt>
                <c:pt idx="5316">
                  <c:v>3.578163894262676E-4</c:v>
                </c:pt>
                <c:pt idx="5317">
                  <c:v>3.578163894262676E-4</c:v>
                </c:pt>
                <c:pt idx="5318">
                  <c:v>3.578163894262676E-4</c:v>
                </c:pt>
                <c:pt idx="5319">
                  <c:v>3.578163894262676E-4</c:v>
                </c:pt>
                <c:pt idx="5320">
                  <c:v>3.5777631108998556E-4</c:v>
                </c:pt>
                <c:pt idx="5321">
                  <c:v>3.5773504198950739E-4</c:v>
                </c:pt>
                <c:pt idx="5322">
                  <c:v>3.5744062046567417E-4</c:v>
                </c:pt>
                <c:pt idx="5323">
                  <c:v>3.5733222070977644E-4</c:v>
                </c:pt>
                <c:pt idx="5324">
                  <c:v>3.5703460966418225E-4</c:v>
                </c:pt>
                <c:pt idx="5325">
                  <c:v>3.5698586557896336E-4</c:v>
                </c:pt>
                <c:pt idx="5326">
                  <c:v>3.5693989419707751E-4</c:v>
                </c:pt>
                <c:pt idx="5327">
                  <c:v>3.5689688678925319E-4</c:v>
                </c:pt>
                <c:pt idx="5328">
                  <c:v>3.5668027424382433E-4</c:v>
                </c:pt>
                <c:pt idx="5329">
                  <c:v>3.5668027424382433E-4</c:v>
                </c:pt>
                <c:pt idx="5330">
                  <c:v>3.5668027424382433E-4</c:v>
                </c:pt>
                <c:pt idx="5331">
                  <c:v>3.5668027424382433E-4</c:v>
                </c:pt>
                <c:pt idx="5332">
                  <c:v>3.5668027424382433E-4</c:v>
                </c:pt>
                <c:pt idx="5333">
                  <c:v>3.5664096394384263E-4</c:v>
                </c:pt>
                <c:pt idx="5334">
                  <c:v>3.5636160437222997E-4</c:v>
                </c:pt>
                <c:pt idx="5335">
                  <c:v>3.5627396580606023E-4</c:v>
                </c:pt>
                <c:pt idx="5336">
                  <c:v>3.5599788530066463E-4</c:v>
                </c:pt>
                <c:pt idx="5337">
                  <c:v>3.5596669497846902E-4</c:v>
                </c:pt>
                <c:pt idx="5338">
                  <c:v>3.5593381357739139E-4</c:v>
                </c:pt>
                <c:pt idx="5339">
                  <c:v>3.5563918524965144E-4</c:v>
                </c:pt>
                <c:pt idx="5340">
                  <c:v>3.5556128056684559E-4</c:v>
                </c:pt>
                <c:pt idx="5341">
                  <c:v>3.552890764944803E-4</c:v>
                </c:pt>
                <c:pt idx="5342">
                  <c:v>3.5524808148859458E-4</c:v>
                </c:pt>
                <c:pt idx="5343">
                  <c:v>3.5520287719844094E-4</c:v>
                </c:pt>
                <c:pt idx="5344">
                  <c:v>3.5515589857602935E-4</c:v>
                </c:pt>
                <c:pt idx="5345">
                  <c:v>3.5510668983734089E-4</c:v>
                </c:pt>
                <c:pt idx="5346">
                  <c:v>3.5505586113184802E-4</c:v>
                </c:pt>
                <c:pt idx="5347">
                  <c:v>3.5466601883887513E-4</c:v>
                </c:pt>
                <c:pt idx="5348">
                  <c:v>3.5458096890471065E-4</c:v>
                </c:pt>
                <c:pt idx="5349">
                  <c:v>3.5458096890471065E-4</c:v>
                </c:pt>
                <c:pt idx="5350">
                  <c:v>3.5458096890471065E-4</c:v>
                </c:pt>
                <c:pt idx="5351">
                  <c:v>3.5458096890471065E-4</c:v>
                </c:pt>
                <c:pt idx="5352">
                  <c:v>3.5458096890471065E-4</c:v>
                </c:pt>
                <c:pt idx="5353">
                  <c:v>3.5458096890471065E-4</c:v>
                </c:pt>
                <c:pt idx="5354">
                  <c:v>3.5458096890471065E-4</c:v>
                </c:pt>
                <c:pt idx="5355">
                  <c:v>3.5428282986964428E-4</c:v>
                </c:pt>
                <c:pt idx="5356">
                  <c:v>3.5418719657605904E-4</c:v>
                </c:pt>
                <c:pt idx="5357">
                  <c:v>3.5382919682801233E-4</c:v>
                </c:pt>
                <c:pt idx="5358">
                  <c:v>3.537791452172972E-4</c:v>
                </c:pt>
                <c:pt idx="5359">
                  <c:v>3.5373514942257987E-4</c:v>
                </c:pt>
                <c:pt idx="5360">
                  <c:v>3.5369317015785734E-4</c:v>
                </c:pt>
                <c:pt idx="5361">
                  <c:v>3.534111951830006E-4</c:v>
                </c:pt>
                <c:pt idx="5362">
                  <c:v>3.5333016014943544E-4</c:v>
                </c:pt>
                <c:pt idx="5363">
                  <c:v>3.5304662430129098E-4</c:v>
                </c:pt>
                <c:pt idx="5364">
                  <c:v>3.530136105516843E-4</c:v>
                </c:pt>
                <c:pt idx="5365">
                  <c:v>3.5298174071807877E-4</c:v>
                </c:pt>
                <c:pt idx="5366">
                  <c:v>3.5295365574129387E-4</c:v>
                </c:pt>
                <c:pt idx="5367">
                  <c:v>3.5292044303872339E-4</c:v>
                </c:pt>
                <c:pt idx="5368">
                  <c:v>3.526305620097013E-4</c:v>
                </c:pt>
                <c:pt idx="5369">
                  <c:v>3.5255915009707443E-4</c:v>
                </c:pt>
                <c:pt idx="5370">
                  <c:v>3.5255915009707443E-4</c:v>
                </c:pt>
                <c:pt idx="5371">
                  <c:v>3.5255915009707443E-4</c:v>
                </c:pt>
                <c:pt idx="5372">
                  <c:v>3.5255915009707443E-4</c:v>
                </c:pt>
                <c:pt idx="5373">
                  <c:v>3.5255915009707443E-4</c:v>
                </c:pt>
                <c:pt idx="5374">
                  <c:v>3.5255915009707443E-4</c:v>
                </c:pt>
                <c:pt idx="5375">
                  <c:v>3.5255915009707443E-4</c:v>
                </c:pt>
                <c:pt idx="5376">
                  <c:v>3.5221134457417633E-4</c:v>
                </c:pt>
                <c:pt idx="5377">
                  <c:v>3.5212870812791118E-4</c:v>
                </c:pt>
                <c:pt idx="5378">
                  <c:v>3.518321979973549E-4</c:v>
                </c:pt>
                <c:pt idx="5379">
                  <c:v>3.51786790854976E-4</c:v>
                </c:pt>
                <c:pt idx="5380">
                  <c:v>3.5174838999256497E-4</c:v>
                </c:pt>
                <c:pt idx="5381">
                  <c:v>3.5170788183203441E-4</c:v>
                </c:pt>
                <c:pt idx="5382">
                  <c:v>3.516700288950786E-4</c:v>
                </c:pt>
                <c:pt idx="5383">
                  <c:v>3.5163822047746841E-4</c:v>
                </c:pt>
                <c:pt idx="5384">
                  <c:v>3.5136302116419929E-4</c:v>
                </c:pt>
                <c:pt idx="5385">
                  <c:v>3.5129405606691369E-4</c:v>
                </c:pt>
                <c:pt idx="5386">
                  <c:v>3.5101494118199863E-4</c:v>
                </c:pt>
                <c:pt idx="5387">
                  <c:v>3.5098635016252258E-4</c:v>
                </c:pt>
                <c:pt idx="5388">
                  <c:v>3.5095489458539844E-4</c:v>
                </c:pt>
                <c:pt idx="5389">
                  <c:v>3.5088758016881813E-4</c:v>
                </c:pt>
                <c:pt idx="5390">
                  <c:v>3.5058850893888218E-4</c:v>
                </c:pt>
                <c:pt idx="5391">
                  <c:v>3.5050448904374752E-4</c:v>
                </c:pt>
                <c:pt idx="5392">
                  <c:v>3.5019378322746785E-4</c:v>
                </c:pt>
                <c:pt idx="5393">
                  <c:v>3.501322509012843E-4</c:v>
                </c:pt>
                <c:pt idx="5394">
                  <c:v>3.500740193364796E-4</c:v>
                </c:pt>
                <c:pt idx="5395">
                  <c:v>3.5000913613661747E-4</c:v>
                </c:pt>
                <c:pt idx="5396">
                  <c:v>3.4993158432928217E-4</c:v>
                </c:pt>
                <c:pt idx="5397">
                  <c:v>3.4985276192840226E-4</c:v>
                </c:pt>
                <c:pt idx="5398">
                  <c:v>3.4952365027793075E-4</c:v>
                </c:pt>
                <c:pt idx="5399">
                  <c:v>3.4940114069454949E-4</c:v>
                </c:pt>
                <c:pt idx="5400">
                  <c:v>3.4933833237654348E-4</c:v>
                </c:pt>
                <c:pt idx="5401">
                  <c:v>3.4933833237654348E-4</c:v>
                </c:pt>
                <c:pt idx="5402">
                  <c:v>3.4933833237654348E-4</c:v>
                </c:pt>
                <c:pt idx="5403">
                  <c:v>3.4933833237654348E-4</c:v>
                </c:pt>
                <c:pt idx="5404">
                  <c:v>3.4925245762209325E-4</c:v>
                </c:pt>
                <c:pt idx="5405">
                  <c:v>3.4916760304702746E-4</c:v>
                </c:pt>
                <c:pt idx="5406">
                  <c:v>3.490006056791238E-4</c:v>
                </c:pt>
                <c:pt idx="5407">
                  <c:v>3.4865779677651748E-4</c:v>
                </c:pt>
                <c:pt idx="5408">
                  <c:v>3.4853540270478171E-4</c:v>
                </c:pt>
                <c:pt idx="5409">
                  <c:v>3.4819368972427585E-4</c:v>
                </c:pt>
                <c:pt idx="5410">
                  <c:v>3.4810781113521553E-4</c:v>
                </c:pt>
                <c:pt idx="5411">
                  <c:v>3.4802224729893792E-4</c:v>
                </c:pt>
                <c:pt idx="5412">
                  <c:v>3.479415032125144E-4</c:v>
                </c:pt>
                <c:pt idx="5413">
                  <c:v>3.4786487748957311E-4</c:v>
                </c:pt>
                <c:pt idx="5414">
                  <c:v>3.4779180266232909E-4</c:v>
                </c:pt>
                <c:pt idx="5415">
                  <c:v>3.4771509155900963E-4</c:v>
                </c:pt>
                <c:pt idx="5416">
                  <c:v>3.4764015912117389E-4</c:v>
                </c:pt>
                <c:pt idx="5417">
                  <c:v>3.4732184831605124E-4</c:v>
                </c:pt>
                <c:pt idx="5418">
                  <c:v>3.4722185182010072E-4</c:v>
                </c:pt>
                <c:pt idx="5419">
                  <c:v>3.4690813612103696E-4</c:v>
                </c:pt>
                <c:pt idx="5420">
                  <c:v>3.4687453295106956E-4</c:v>
                </c:pt>
                <c:pt idx="5421">
                  <c:v>3.4687453295106956E-4</c:v>
                </c:pt>
                <c:pt idx="5422">
                  <c:v>3.4687453295106956E-4</c:v>
                </c:pt>
                <c:pt idx="5423">
                  <c:v>3.4687453295106956E-4</c:v>
                </c:pt>
                <c:pt idx="5424">
                  <c:v>3.4680511259084555E-4</c:v>
                </c:pt>
                <c:pt idx="5425">
                  <c:v>3.466910288984722E-4</c:v>
                </c:pt>
                <c:pt idx="5426">
                  <c:v>3.463585239145135E-4</c:v>
                </c:pt>
                <c:pt idx="5427">
                  <c:v>3.4627920652793214E-4</c:v>
                </c:pt>
                <c:pt idx="5428">
                  <c:v>3.4619830976017062E-4</c:v>
                </c:pt>
                <c:pt idx="5429">
                  <c:v>3.4611914661704303E-4</c:v>
                </c:pt>
                <c:pt idx="5430">
                  <c:v>3.4604208943333348E-4</c:v>
                </c:pt>
                <c:pt idx="5431">
                  <c:v>3.4595912560899772E-4</c:v>
                </c:pt>
                <c:pt idx="5432">
                  <c:v>3.4587387898222778E-4</c:v>
                </c:pt>
                <c:pt idx="5433">
                  <c:v>3.4563509030423312E-4</c:v>
                </c:pt>
                <c:pt idx="5434">
                  <c:v>3.4563509030423312E-4</c:v>
                </c:pt>
                <c:pt idx="5435">
                  <c:v>3.455237301761257E-4</c:v>
                </c:pt>
                <c:pt idx="5436">
                  <c:v>3.4543361616824248E-4</c:v>
                </c:pt>
                <c:pt idx="5437">
                  <c:v>3.4534294372605428E-4</c:v>
                </c:pt>
                <c:pt idx="5438">
                  <c:v>3.4525782382726364E-4</c:v>
                </c:pt>
                <c:pt idx="5439">
                  <c:v>3.4518257980198385E-4</c:v>
                </c:pt>
                <c:pt idx="5440">
                  <c:v>3.4510776021964319E-4</c:v>
                </c:pt>
                <c:pt idx="5441">
                  <c:v>3.4477888420392087E-4</c:v>
                </c:pt>
                <c:pt idx="5442">
                  <c:v>3.4467483831795157E-4</c:v>
                </c:pt>
                <c:pt idx="5443">
                  <c:v>3.4433388661526167E-4</c:v>
                </c:pt>
                <c:pt idx="5444">
                  <c:v>3.4424624708553924E-4</c:v>
                </c:pt>
                <c:pt idx="5445">
                  <c:v>3.4416239247804173E-4</c:v>
                </c:pt>
                <c:pt idx="5446">
                  <c:v>3.4400157907855196E-4</c:v>
                </c:pt>
                <c:pt idx="5447">
                  <c:v>3.4391778233624126E-4</c:v>
                </c:pt>
                <c:pt idx="5448">
                  <c:v>3.4383274799768259E-4</c:v>
                </c:pt>
                <c:pt idx="5449">
                  <c:v>3.4374356382884676E-4</c:v>
                </c:pt>
                <c:pt idx="5450">
                  <c:v>3.4365895693546234E-4</c:v>
                </c:pt>
                <c:pt idx="5451">
                  <c:v>3.4331673770196926E-4</c:v>
                </c:pt>
                <c:pt idx="5452">
                  <c:v>3.4320529837156022E-4</c:v>
                </c:pt>
                <c:pt idx="5453">
                  <c:v>3.4284407466511011E-4</c:v>
                </c:pt>
                <c:pt idx="5454">
                  <c:v>3.4273903299214802E-4</c:v>
                </c:pt>
                <c:pt idx="5455">
                  <c:v>3.4253626261542859E-4</c:v>
                </c:pt>
                <c:pt idx="5456">
                  <c:v>3.4244013956036766E-4</c:v>
                </c:pt>
                <c:pt idx="5457">
                  <c:v>3.4235389277523757E-4</c:v>
                </c:pt>
                <c:pt idx="5458">
                  <c:v>3.4226294883259357E-4</c:v>
                </c:pt>
                <c:pt idx="5459">
                  <c:v>3.4226294883259357E-4</c:v>
                </c:pt>
                <c:pt idx="5460">
                  <c:v>3.4226294883259357E-4</c:v>
                </c:pt>
                <c:pt idx="5461">
                  <c:v>3.4226294883259357E-4</c:v>
                </c:pt>
                <c:pt idx="5462">
                  <c:v>3.4209065764426112E-4</c:v>
                </c:pt>
                <c:pt idx="5463">
                  <c:v>3.4196053911049711E-4</c:v>
                </c:pt>
                <c:pt idx="5464">
                  <c:v>3.4160156049461993E-4</c:v>
                </c:pt>
                <c:pt idx="5465">
                  <c:v>3.4140153990447282E-4</c:v>
                </c:pt>
                <c:pt idx="5466">
                  <c:v>3.4129331364966554E-4</c:v>
                </c:pt>
                <c:pt idx="5467">
                  <c:v>3.4118231829099885E-4</c:v>
                </c:pt>
                <c:pt idx="5468">
                  <c:v>3.408170643783485E-4</c:v>
                </c:pt>
                <c:pt idx="5469">
                  <c:v>3.4068427718401441E-4</c:v>
                </c:pt>
                <c:pt idx="5470">
                  <c:v>3.4063039815973714E-4</c:v>
                </c:pt>
                <c:pt idx="5471">
                  <c:v>3.4063039815973714E-4</c:v>
                </c:pt>
                <c:pt idx="5472">
                  <c:v>3.4063039815973714E-4</c:v>
                </c:pt>
                <c:pt idx="5473">
                  <c:v>3.4052673661911641E-4</c:v>
                </c:pt>
                <c:pt idx="5474">
                  <c:v>3.4042737775294213E-4</c:v>
                </c:pt>
                <c:pt idx="5475">
                  <c:v>3.4032621897731155E-4</c:v>
                </c:pt>
                <c:pt idx="5476">
                  <c:v>3.4022810342311744E-4</c:v>
                </c:pt>
                <c:pt idx="5477">
                  <c:v>3.4003424707797263E-4</c:v>
                </c:pt>
                <c:pt idx="5478">
                  <c:v>3.396818854469485E-4</c:v>
                </c:pt>
                <c:pt idx="5479">
                  <c:v>3.3955745553389006E-4</c:v>
                </c:pt>
                <c:pt idx="5480">
                  <c:v>3.3919500594546486E-4</c:v>
                </c:pt>
                <c:pt idx="5481">
                  <c:v>3.3908561571204676E-4</c:v>
                </c:pt>
                <c:pt idx="5482">
                  <c:v>3.3897797406103237E-4</c:v>
                </c:pt>
                <c:pt idx="5483">
                  <c:v>3.3886737430930531E-4</c:v>
                </c:pt>
                <c:pt idx="5484">
                  <c:v>3.3885165358396553E-4</c:v>
                </c:pt>
                <c:pt idx="5485">
                  <c:v>3.3885165358396553E-4</c:v>
                </c:pt>
                <c:pt idx="5486">
                  <c:v>3.3885165358396553E-4</c:v>
                </c:pt>
                <c:pt idx="5487">
                  <c:v>3.3854182052126403E-4</c:v>
                </c:pt>
                <c:pt idx="5488">
                  <c:v>3.381752956655403E-4</c:v>
                </c:pt>
                <c:pt idx="5489">
                  <c:v>3.380625105891013E-4</c:v>
                </c:pt>
                <c:pt idx="5490">
                  <c:v>3.3794469653825168E-4</c:v>
                </c:pt>
                <c:pt idx="5491">
                  <c:v>3.3782647298374684E-4</c:v>
                </c:pt>
                <c:pt idx="5492">
                  <c:v>3.3770634610415137E-4</c:v>
                </c:pt>
                <c:pt idx="5493">
                  <c:v>3.3752680394781977E-4</c:v>
                </c:pt>
                <c:pt idx="5494">
                  <c:v>3.3752680394781977E-4</c:v>
                </c:pt>
                <c:pt idx="5495">
                  <c:v>3.3735904623870836E-4</c:v>
                </c:pt>
                <c:pt idx="5496">
                  <c:v>3.3724976189309367E-4</c:v>
                </c:pt>
                <c:pt idx="5497">
                  <c:v>3.3714280057816362E-4</c:v>
                </c:pt>
                <c:pt idx="5498">
                  <c:v>3.370463984426559E-4</c:v>
                </c:pt>
                <c:pt idx="5499">
                  <c:v>3.367077507016688E-4</c:v>
                </c:pt>
                <c:pt idx="5500">
                  <c:v>3.3620011852668352E-4</c:v>
                </c:pt>
                <c:pt idx="5501">
                  <c:v>3.3551391502940442E-4</c:v>
                </c:pt>
                <c:pt idx="5502">
                  <c:v>3.3511445219528742E-4</c:v>
                </c:pt>
                <c:pt idx="5503">
                  <c:v>3.3473975172745532E-4</c:v>
                </c:pt>
                <c:pt idx="5504">
                  <c:v>3.3439274018710636E-4</c:v>
                </c:pt>
                <c:pt idx="5505">
                  <c:v>3.3406783750362072E-4</c:v>
                </c:pt>
                <c:pt idx="5506">
                  <c:v>3.3376587371730752E-4</c:v>
                </c:pt>
                <c:pt idx="5507">
                  <c:v>3.3322760861437831E-4</c:v>
                </c:pt>
                <c:pt idx="5508">
                  <c:v>3.3295689533156418E-4</c:v>
                </c:pt>
                <c:pt idx="5509">
                  <c:v>3.3245192957884298E-4</c:v>
                </c:pt>
                <c:pt idx="5510">
                  <c:v>3.3220338521445651E-4</c:v>
                </c:pt>
                <c:pt idx="5511">
                  <c:v>3.3182748869071076E-4</c:v>
                </c:pt>
                <c:pt idx="5512">
                  <c:v>3.3182748869071076E-4</c:v>
                </c:pt>
                <c:pt idx="5513">
                  <c:v>3.3182748869071076E-4</c:v>
                </c:pt>
                <c:pt idx="5514">
                  <c:v>3.3162330430544946E-4</c:v>
                </c:pt>
                <c:pt idx="5515">
                  <c:v>3.3142621240566338E-4</c:v>
                </c:pt>
                <c:pt idx="5516">
                  <c:v>3.3097567054328486E-4</c:v>
                </c:pt>
                <c:pt idx="5517">
                  <c:v>3.3078891778425625E-4</c:v>
                </c:pt>
                <c:pt idx="5518">
                  <c:v>3.3036347456828714E-4</c:v>
                </c:pt>
                <c:pt idx="5519">
                  <c:v>3.3019471789218631E-4</c:v>
                </c:pt>
                <c:pt idx="5520">
                  <c:v>3.3003438166067788E-4</c:v>
                </c:pt>
                <c:pt idx="5521">
                  <c:v>3.2987463220229748E-4</c:v>
                </c:pt>
                <c:pt idx="5522">
                  <c:v>3.2972380004123918E-4</c:v>
                </c:pt>
                <c:pt idx="5523">
                  <c:v>3.2944342690530788E-4</c:v>
                </c:pt>
                <c:pt idx="5524">
                  <c:v>3.2931164066078055E-4</c:v>
                </c:pt>
                <c:pt idx="5525">
                  <c:v>3.2919609991676418E-4</c:v>
                </c:pt>
                <c:pt idx="5526">
                  <c:v>3.288498504008496E-4</c:v>
                </c:pt>
                <c:pt idx="5527">
                  <c:v>3.2874353987433761E-4</c:v>
                </c:pt>
                <c:pt idx="5528">
                  <c:v>3.2840650032622988E-4</c:v>
                </c:pt>
                <c:pt idx="5529">
                  <c:v>3.2832451245558633E-4</c:v>
                </c:pt>
                <c:pt idx="5530">
                  <c:v>3.282445197599876E-4</c:v>
                </c:pt>
                <c:pt idx="5531">
                  <c:v>3.2816815645590909E-4</c:v>
                </c:pt>
                <c:pt idx="5532">
                  <c:v>3.2809524341422078E-4</c:v>
                </c:pt>
                <c:pt idx="5533">
                  <c:v>3.2802441820060577E-4</c:v>
                </c:pt>
                <c:pt idx="5534">
                  <c:v>3.2796572829853871E-4</c:v>
                </c:pt>
                <c:pt idx="5535">
                  <c:v>3.2719148818968736E-4</c:v>
                </c:pt>
                <c:pt idx="5536">
                  <c:v>3.2713427524774823E-4</c:v>
                </c:pt>
                <c:pt idx="5537">
                  <c:v>3.2684209800623354E-4</c:v>
                </c:pt>
                <c:pt idx="5538">
                  <c:v>3.2678691767051941E-4</c:v>
                </c:pt>
                <c:pt idx="5539">
                  <c:v>3.2672349870405815E-4</c:v>
                </c:pt>
                <c:pt idx="5540">
                  <c:v>3.2666685402492639E-4</c:v>
                </c:pt>
                <c:pt idx="5541">
                  <c:v>3.2660218884294183E-4</c:v>
                </c:pt>
                <c:pt idx="5542">
                  <c:v>3.264602858196655E-4</c:v>
                </c:pt>
                <c:pt idx="5543">
                  <c:v>3.2638528981267554E-4</c:v>
                </c:pt>
                <c:pt idx="5544">
                  <c:v>3.2608282439489404E-4</c:v>
                </c:pt>
                <c:pt idx="5545">
                  <c:v>3.2602832035933868E-4</c:v>
                </c:pt>
                <c:pt idx="5546">
                  <c:v>3.2574450150355927E-4</c:v>
                </c:pt>
                <c:pt idx="5547">
                  <c:v>3.2572555815971958E-4</c:v>
                </c:pt>
                <c:pt idx="5548">
                  <c:v>3.2569366674966687E-4</c:v>
                </c:pt>
                <c:pt idx="5549">
                  <c:v>3.2565719344160223E-4</c:v>
                </c:pt>
                <c:pt idx="5550">
                  <c:v>3.2559870636408769E-4</c:v>
                </c:pt>
                <c:pt idx="5551">
                  <c:v>3.2555885399281509E-4</c:v>
                </c:pt>
                <c:pt idx="5552">
                  <c:v>3.2552558308248633E-4</c:v>
                </c:pt>
                <c:pt idx="5553">
                  <c:v>3.254805591491506E-4</c:v>
                </c:pt>
                <c:pt idx="5554">
                  <c:v>3.254715928285899E-4</c:v>
                </c:pt>
                <c:pt idx="5555">
                  <c:v>3.2523005435256279E-4</c:v>
                </c:pt>
                <c:pt idx="5556">
                  <c:v>3.2522177447346685E-4</c:v>
                </c:pt>
                <c:pt idx="5557">
                  <c:v>3.2500501622128713E-4</c:v>
                </c:pt>
                <c:pt idx="5558">
                  <c:v>3.2500501622128713E-4</c:v>
                </c:pt>
                <c:pt idx="5559">
                  <c:v>3.2500501622128713E-4</c:v>
                </c:pt>
                <c:pt idx="5560">
                  <c:v>3.2500501622128713E-4</c:v>
                </c:pt>
                <c:pt idx="5561">
                  <c:v>3.2500501622128713E-4</c:v>
                </c:pt>
                <c:pt idx="5562">
                  <c:v>3.2498032336656469E-4</c:v>
                </c:pt>
                <c:pt idx="5563">
                  <c:v>3.2497509971969422E-4</c:v>
                </c:pt>
                <c:pt idx="5564">
                  <c:v>3.247656917957764E-4</c:v>
                </c:pt>
                <c:pt idx="5565">
                  <c:v>3.247656917957764E-4</c:v>
                </c:pt>
                <c:pt idx="5566">
                  <c:v>3.2453792715826413E-4</c:v>
                </c:pt>
                <c:pt idx="5567">
                  <c:v>3.2425822507601887E-4</c:v>
                </c:pt>
                <c:pt idx="5568">
                  <c:v>3.2425822507601887E-4</c:v>
                </c:pt>
                <c:pt idx="5569">
                  <c:v>3.2425822507601887E-4</c:v>
                </c:pt>
                <c:pt idx="5570">
                  <c:v>3.2425822507601887E-4</c:v>
                </c:pt>
                <c:pt idx="5571">
                  <c:v>3.2425822507601887E-4</c:v>
                </c:pt>
                <c:pt idx="5572">
                  <c:v>3.2411880056211278E-4</c:v>
                </c:pt>
                <c:pt idx="5573">
                  <c:v>3.2366784367078767E-4</c:v>
                </c:pt>
                <c:pt idx="5574">
                  <c:v>3.2366784367078767E-4</c:v>
                </c:pt>
                <c:pt idx="5575">
                  <c:v>3.2366784367078767E-4</c:v>
                </c:pt>
                <c:pt idx="5576">
                  <c:v>3.2366784367078767E-4</c:v>
                </c:pt>
                <c:pt idx="5577">
                  <c:v>3.235096728334196E-4</c:v>
                </c:pt>
                <c:pt idx="5578">
                  <c:v>3.235096728334196E-4</c:v>
                </c:pt>
                <c:pt idx="5579">
                  <c:v>3.2319000932701383E-4</c:v>
                </c:pt>
                <c:pt idx="5580">
                  <c:v>3.2319000932701383E-4</c:v>
                </c:pt>
                <c:pt idx="5581">
                  <c:v>3.231309161004812E-4</c:v>
                </c:pt>
                <c:pt idx="5582">
                  <c:v>3.231309161004812E-4</c:v>
                </c:pt>
                <c:pt idx="5583">
                  <c:v>3.231309161004812E-4</c:v>
                </c:pt>
                <c:pt idx="5584">
                  <c:v>3.2312028390448232E-4</c:v>
                </c:pt>
                <c:pt idx="5585">
                  <c:v>3.2312028390448232E-4</c:v>
                </c:pt>
                <c:pt idx="5586">
                  <c:v>3.2312028390448232E-4</c:v>
                </c:pt>
                <c:pt idx="5587">
                  <c:v>3.2312028390448232E-4</c:v>
                </c:pt>
                <c:pt idx="5588">
                  <c:v>3.2312028390448232E-4</c:v>
                </c:pt>
                <c:pt idx="5589">
                  <c:v>3.2297165847927699E-4</c:v>
                </c:pt>
                <c:pt idx="5590">
                  <c:v>3.2264302685295151E-4</c:v>
                </c:pt>
                <c:pt idx="5591">
                  <c:v>3.2264302685295151E-4</c:v>
                </c:pt>
                <c:pt idx="5592">
                  <c:v>3.2264302685295151E-4</c:v>
                </c:pt>
                <c:pt idx="5593">
                  <c:v>3.2264302685295151E-4</c:v>
                </c:pt>
                <c:pt idx="5594">
                  <c:v>3.2251208012934191E-4</c:v>
                </c:pt>
                <c:pt idx="5595">
                  <c:v>3.2251208012934191E-4</c:v>
                </c:pt>
                <c:pt idx="5596">
                  <c:v>3.2251208012934191E-4</c:v>
                </c:pt>
                <c:pt idx="5597">
                  <c:v>3.2251208012934191E-4</c:v>
                </c:pt>
                <c:pt idx="5598">
                  <c:v>3.2201848744641356E-4</c:v>
                </c:pt>
                <c:pt idx="5599">
                  <c:v>3.2201848744641356E-4</c:v>
                </c:pt>
                <c:pt idx="5600">
                  <c:v>3.2201848744641356E-4</c:v>
                </c:pt>
                <c:pt idx="5601">
                  <c:v>3.2201848744641356E-4</c:v>
                </c:pt>
                <c:pt idx="5602">
                  <c:v>3.2181072064399902E-4</c:v>
                </c:pt>
                <c:pt idx="5603">
                  <c:v>3.2181072064399902E-4</c:v>
                </c:pt>
                <c:pt idx="5604">
                  <c:v>3.2181072064399902E-4</c:v>
                </c:pt>
                <c:pt idx="5605">
                  <c:v>3.216942388337383E-4</c:v>
                </c:pt>
                <c:pt idx="5606">
                  <c:v>3.216942388337383E-4</c:v>
                </c:pt>
                <c:pt idx="5607">
                  <c:v>3.216942388337383E-4</c:v>
                </c:pt>
                <c:pt idx="5608">
                  <c:v>3.216942388337383E-4</c:v>
                </c:pt>
                <c:pt idx="5609">
                  <c:v>3.2136847423925918E-4</c:v>
                </c:pt>
                <c:pt idx="5610">
                  <c:v>3.2134961940161096E-4</c:v>
                </c:pt>
                <c:pt idx="5611">
                  <c:v>3.2134961940161096E-4</c:v>
                </c:pt>
                <c:pt idx="5612">
                  <c:v>3.2134961940161096E-4</c:v>
                </c:pt>
                <c:pt idx="5613">
                  <c:v>3.2123081612898924E-4</c:v>
                </c:pt>
                <c:pt idx="5614">
                  <c:v>3.2123081612898924E-4</c:v>
                </c:pt>
                <c:pt idx="5615">
                  <c:v>3.2123081612898924E-4</c:v>
                </c:pt>
                <c:pt idx="5616">
                  <c:v>3.2103408010427823E-4</c:v>
                </c:pt>
                <c:pt idx="5617">
                  <c:v>3.2103408010427823E-4</c:v>
                </c:pt>
                <c:pt idx="5618">
                  <c:v>3.2100971094707262E-4</c:v>
                </c:pt>
                <c:pt idx="5619">
                  <c:v>3.2100971094707262E-4</c:v>
                </c:pt>
                <c:pt idx="5620">
                  <c:v>3.207801503361378E-4</c:v>
                </c:pt>
                <c:pt idx="5621">
                  <c:v>3.207801503361378E-4</c:v>
                </c:pt>
                <c:pt idx="5622">
                  <c:v>3.207801503361378E-4</c:v>
                </c:pt>
                <c:pt idx="5623">
                  <c:v>3.207801503361378E-4</c:v>
                </c:pt>
                <c:pt idx="5624">
                  <c:v>3.206632022208212E-4</c:v>
                </c:pt>
                <c:pt idx="5625">
                  <c:v>3.206632022208212E-4</c:v>
                </c:pt>
                <c:pt idx="5626">
                  <c:v>3.206632022208212E-4</c:v>
                </c:pt>
                <c:pt idx="5627">
                  <c:v>3.206632022208212E-4</c:v>
                </c:pt>
                <c:pt idx="5628">
                  <c:v>3.2056421668940331E-4</c:v>
                </c:pt>
                <c:pt idx="5629">
                  <c:v>3.2056421668940331E-4</c:v>
                </c:pt>
                <c:pt idx="5630">
                  <c:v>3.2056421668940331E-4</c:v>
                </c:pt>
                <c:pt idx="5631">
                  <c:v>3.2056421668940331E-4</c:v>
                </c:pt>
                <c:pt idx="5632">
                  <c:v>3.2056421668940331E-4</c:v>
                </c:pt>
                <c:pt idx="5633">
                  <c:v>3.2056421668940331E-4</c:v>
                </c:pt>
                <c:pt idx="5634">
                  <c:v>3.2039340294521927E-4</c:v>
                </c:pt>
                <c:pt idx="5635">
                  <c:v>3.2039340294521927E-4</c:v>
                </c:pt>
                <c:pt idx="5636">
                  <c:v>3.2039340294521927E-4</c:v>
                </c:pt>
                <c:pt idx="5637">
                  <c:v>3.2039340294521927E-4</c:v>
                </c:pt>
                <c:pt idx="5638">
                  <c:v>3.2039340294521927E-4</c:v>
                </c:pt>
                <c:pt idx="5639">
                  <c:v>3.2027556727043583E-4</c:v>
                </c:pt>
                <c:pt idx="5640">
                  <c:v>3.2027556727043583E-4</c:v>
                </c:pt>
                <c:pt idx="5641">
                  <c:v>3.1999693370218465E-4</c:v>
                </c:pt>
                <c:pt idx="5642">
                  <c:v>3.1999693370218465E-4</c:v>
                </c:pt>
                <c:pt idx="5643">
                  <c:v>3.1994151115216076E-4</c:v>
                </c:pt>
                <c:pt idx="5644">
                  <c:v>3.1994151115216076E-4</c:v>
                </c:pt>
                <c:pt idx="5645">
                  <c:v>3.1994151115216076E-4</c:v>
                </c:pt>
                <c:pt idx="5646">
                  <c:v>3.1994151115216076E-4</c:v>
                </c:pt>
                <c:pt idx="5647">
                  <c:v>3.1994151115216076E-4</c:v>
                </c:pt>
                <c:pt idx="5648">
                  <c:v>3.1994151115216076E-4</c:v>
                </c:pt>
                <c:pt idx="5649">
                  <c:v>3.1994151115216076E-4</c:v>
                </c:pt>
                <c:pt idx="5650">
                  <c:v>3.1994151115216076E-4</c:v>
                </c:pt>
                <c:pt idx="5651">
                  <c:v>3.1994151115216076E-4</c:v>
                </c:pt>
                <c:pt idx="5652">
                  <c:v>3.1994151115216076E-4</c:v>
                </c:pt>
                <c:pt idx="5653">
                  <c:v>3.1994151115216076E-4</c:v>
                </c:pt>
                <c:pt idx="5654">
                  <c:v>3.1994151115216076E-4</c:v>
                </c:pt>
                <c:pt idx="5655">
                  <c:v>3.1994151115216076E-4</c:v>
                </c:pt>
                <c:pt idx="5656">
                  <c:v>3.1994151115216076E-4</c:v>
                </c:pt>
                <c:pt idx="5657">
                  <c:v>3.1994151115216076E-4</c:v>
                </c:pt>
                <c:pt idx="5658">
                  <c:v>3.1994151115216076E-4</c:v>
                </c:pt>
                <c:pt idx="5659">
                  <c:v>3.1994151115216076E-4</c:v>
                </c:pt>
                <c:pt idx="5660">
                  <c:v>3.1994151115216076E-4</c:v>
                </c:pt>
                <c:pt idx="5661">
                  <c:v>3.1994151115216076E-4</c:v>
                </c:pt>
                <c:pt idx="5662">
                  <c:v>3.1994151115216076E-4</c:v>
                </c:pt>
                <c:pt idx="5663">
                  <c:v>3.1994151115216076E-4</c:v>
                </c:pt>
                <c:pt idx="5664">
                  <c:v>3.1994151115216076E-4</c:v>
                </c:pt>
                <c:pt idx="5665">
                  <c:v>3.1994151115216076E-4</c:v>
                </c:pt>
                <c:pt idx="5666">
                  <c:v>3.1994151115216076E-4</c:v>
                </c:pt>
                <c:pt idx="5667">
                  <c:v>3.1994151115216076E-4</c:v>
                </c:pt>
                <c:pt idx="5668">
                  <c:v>3.1994151115216076E-4</c:v>
                </c:pt>
                <c:pt idx="5669">
                  <c:v>3.1994151115216076E-4</c:v>
                </c:pt>
                <c:pt idx="5670">
                  <c:v>3.1994151115216076E-4</c:v>
                </c:pt>
                <c:pt idx="5671">
                  <c:v>3.1994151115216076E-4</c:v>
                </c:pt>
                <c:pt idx="5672">
                  <c:v>3.1994151115216076E-4</c:v>
                </c:pt>
                <c:pt idx="5673">
                  <c:v>3.1994151115216076E-4</c:v>
                </c:pt>
                <c:pt idx="5674">
                  <c:v>3.1994151115216076E-4</c:v>
                </c:pt>
                <c:pt idx="5675">
                  <c:v>3.1990095569787638E-4</c:v>
                </c:pt>
                <c:pt idx="5676">
                  <c:v>3.1990095569787638E-4</c:v>
                </c:pt>
                <c:pt idx="5677">
                  <c:v>3.1990095569787638E-4</c:v>
                </c:pt>
                <c:pt idx="5678">
                  <c:v>3.1990095569787638E-4</c:v>
                </c:pt>
                <c:pt idx="5679">
                  <c:v>3.1990095569787638E-4</c:v>
                </c:pt>
                <c:pt idx="5680">
                  <c:v>3.1990095569787638E-4</c:v>
                </c:pt>
                <c:pt idx="5681">
                  <c:v>3.1990095569787638E-4</c:v>
                </c:pt>
                <c:pt idx="5682">
                  <c:v>3.1990095569787638E-4</c:v>
                </c:pt>
                <c:pt idx="5683">
                  <c:v>3.1990095569787638E-4</c:v>
                </c:pt>
                <c:pt idx="5684">
                  <c:v>3.1979954999059257E-4</c:v>
                </c:pt>
                <c:pt idx="5685">
                  <c:v>3.1979954999059257E-4</c:v>
                </c:pt>
                <c:pt idx="5686">
                  <c:v>3.1979954999059257E-4</c:v>
                </c:pt>
                <c:pt idx="5687">
                  <c:v>3.1979954999059257E-4</c:v>
                </c:pt>
                <c:pt idx="5688">
                  <c:v>3.1979954999059257E-4</c:v>
                </c:pt>
                <c:pt idx="5689">
                  <c:v>3.1979954999059257E-4</c:v>
                </c:pt>
                <c:pt idx="5690">
                  <c:v>3.1979954999059257E-4</c:v>
                </c:pt>
                <c:pt idx="5691">
                  <c:v>3.1926271272386328E-4</c:v>
                </c:pt>
                <c:pt idx="5692">
                  <c:v>3.1924629685606347E-4</c:v>
                </c:pt>
                <c:pt idx="5693">
                  <c:v>3.1922719135127944E-4</c:v>
                </c:pt>
                <c:pt idx="5694">
                  <c:v>3.1902108718451097E-4</c:v>
                </c:pt>
                <c:pt idx="5695">
                  <c:v>3.1902108718451097E-4</c:v>
                </c:pt>
                <c:pt idx="5696">
                  <c:v>3.1880832383105134E-4</c:v>
                </c:pt>
                <c:pt idx="5697">
                  <c:v>3.18790244642811E-4</c:v>
                </c:pt>
                <c:pt idx="5698">
                  <c:v>3.1876901727374737E-4</c:v>
                </c:pt>
                <c:pt idx="5699">
                  <c:v>3.1874870631365854E-4</c:v>
                </c:pt>
                <c:pt idx="5700">
                  <c:v>3.1872726531984307E-4</c:v>
                </c:pt>
                <c:pt idx="5701">
                  <c:v>3.1870709486876372E-4</c:v>
                </c:pt>
                <c:pt idx="5702">
                  <c:v>3.1868469488276473E-4</c:v>
                </c:pt>
                <c:pt idx="5703">
                  <c:v>3.1865881814148678E-4</c:v>
                </c:pt>
                <c:pt idx="5704">
                  <c:v>3.1863112327356322E-4</c:v>
                </c:pt>
                <c:pt idx="5705">
                  <c:v>3.186030735402958E-4</c:v>
                </c:pt>
                <c:pt idx="5706">
                  <c:v>3.1858252770658929E-4</c:v>
                </c:pt>
                <c:pt idx="5707">
                  <c:v>3.1856011104299957E-4</c:v>
                </c:pt>
                <c:pt idx="5708">
                  <c:v>3.1853903829972982E-4</c:v>
                </c:pt>
                <c:pt idx="5709">
                  <c:v>3.1851655809348063E-4</c:v>
                </c:pt>
                <c:pt idx="5710">
                  <c:v>3.1849286447803763E-4</c:v>
                </c:pt>
                <c:pt idx="5711">
                  <c:v>3.1846790604427244E-4</c:v>
                </c:pt>
                <c:pt idx="5712">
                  <c:v>3.1843252634373249E-4</c:v>
                </c:pt>
                <c:pt idx="5713">
                  <c:v>3.1822834959843748E-4</c:v>
                </c:pt>
                <c:pt idx="5714">
                  <c:v>3.1822834959843748E-4</c:v>
                </c:pt>
                <c:pt idx="5715">
                  <c:v>3.1802569780976466E-4</c:v>
                </c:pt>
                <c:pt idx="5716">
                  <c:v>3.1801400145152622E-4</c:v>
                </c:pt>
                <c:pt idx="5717">
                  <c:v>3.1800318395325901E-4</c:v>
                </c:pt>
                <c:pt idx="5718">
                  <c:v>3.1798438314315419E-4</c:v>
                </c:pt>
                <c:pt idx="5719">
                  <c:v>3.1796477504221504E-4</c:v>
                </c:pt>
                <c:pt idx="5720">
                  <c:v>3.1794568126197672E-4</c:v>
                </c:pt>
                <c:pt idx="5721">
                  <c:v>3.1792289562764165E-4</c:v>
                </c:pt>
                <c:pt idx="5722">
                  <c:v>3.1790064869081057E-4</c:v>
                </c:pt>
                <c:pt idx="5723">
                  <c:v>3.1787607258663742E-4</c:v>
                </c:pt>
                <c:pt idx="5724">
                  <c:v>3.1785632156141913E-4</c:v>
                </c:pt>
                <c:pt idx="5725">
                  <c:v>3.1783426553918674E-4</c:v>
                </c:pt>
                <c:pt idx="5726">
                  <c:v>3.1781175121356849E-4</c:v>
                </c:pt>
                <c:pt idx="5727">
                  <c:v>3.1759310488547972E-4</c:v>
                </c:pt>
                <c:pt idx="5728">
                  <c:v>3.1759310488547972E-4</c:v>
                </c:pt>
                <c:pt idx="5729">
                  <c:v>3.1737083108694929E-4</c:v>
                </c:pt>
                <c:pt idx="5730">
                  <c:v>3.173481212932721E-4</c:v>
                </c:pt>
                <c:pt idx="5731">
                  <c:v>3.1732374507370759E-4</c:v>
                </c:pt>
                <c:pt idx="5732">
                  <c:v>3.1730665157830482E-4</c:v>
                </c:pt>
                <c:pt idx="5733">
                  <c:v>3.1728954831137531E-4</c:v>
                </c:pt>
                <c:pt idx="5734">
                  <c:v>3.1727019628807523E-4</c:v>
                </c:pt>
                <c:pt idx="5735">
                  <c:v>3.1725116951353732E-4</c:v>
                </c:pt>
                <c:pt idx="5736">
                  <c:v>3.1723203839545086E-4</c:v>
                </c:pt>
                <c:pt idx="5737">
                  <c:v>3.1721473780050246E-4</c:v>
                </c:pt>
                <c:pt idx="5738">
                  <c:v>3.1719811954495367E-4</c:v>
                </c:pt>
                <c:pt idx="5739">
                  <c:v>3.1718012470914988E-4</c:v>
                </c:pt>
                <c:pt idx="5740">
                  <c:v>3.1716536726300408E-4</c:v>
                </c:pt>
                <c:pt idx="5741">
                  <c:v>3.1713873426949835E-4</c:v>
                </c:pt>
                <c:pt idx="5742">
                  <c:v>3.1712202602493994E-4</c:v>
                </c:pt>
                <c:pt idx="5743">
                  <c:v>3.1710480393873196E-4</c:v>
                </c:pt>
                <c:pt idx="5744">
                  <c:v>3.1690221802298756E-4</c:v>
                </c:pt>
                <c:pt idx="5745">
                  <c:v>3.1690221802298756E-4</c:v>
                </c:pt>
                <c:pt idx="5746">
                  <c:v>3.1669124844099046E-4</c:v>
                </c:pt>
                <c:pt idx="5747">
                  <c:v>3.1667548757901876E-4</c:v>
                </c:pt>
                <c:pt idx="5748">
                  <c:v>3.1665971040010512E-4</c:v>
                </c:pt>
                <c:pt idx="5749">
                  <c:v>3.1664175475870117E-4</c:v>
                </c:pt>
                <c:pt idx="5750">
                  <c:v>3.1662190530682701E-4</c:v>
                </c:pt>
                <c:pt idx="5751">
                  <c:v>3.1660007291471907E-4</c:v>
                </c:pt>
                <c:pt idx="5752">
                  <c:v>3.16575841812749E-4</c:v>
                </c:pt>
                <c:pt idx="5753">
                  <c:v>3.165508550434465E-4</c:v>
                </c:pt>
                <c:pt idx="5754">
                  <c:v>3.1652562560855613E-4</c:v>
                </c:pt>
                <c:pt idx="5755">
                  <c:v>3.1650407289086246E-4</c:v>
                </c:pt>
                <c:pt idx="5756">
                  <c:v>3.1648447733059927E-4</c:v>
                </c:pt>
                <c:pt idx="5757">
                  <c:v>3.1646459303275205E-4</c:v>
                </c:pt>
                <c:pt idx="5758">
                  <c:v>3.1644483255136881E-4</c:v>
                </c:pt>
                <c:pt idx="5759">
                  <c:v>3.1642810403619139E-4</c:v>
                </c:pt>
                <c:pt idx="5760">
                  <c:v>3.1641332227652012E-4</c:v>
                </c:pt>
                <c:pt idx="5761">
                  <c:v>3.1639874083447326E-4</c:v>
                </c:pt>
                <c:pt idx="5762">
                  <c:v>3.163870834458428E-4</c:v>
                </c:pt>
                <c:pt idx="5763">
                  <c:v>3.1617971923890052E-4</c:v>
                </c:pt>
                <c:pt idx="5764">
                  <c:v>3.1597369923474307E-4</c:v>
                </c:pt>
                <c:pt idx="5765">
                  <c:v>3.1596714685987843E-4</c:v>
                </c:pt>
                <c:pt idx="5766">
                  <c:v>3.1596680675457345E-4</c:v>
                </c:pt>
                <c:pt idx="5767">
                  <c:v>3.1596680675457345E-4</c:v>
                </c:pt>
                <c:pt idx="5768">
                  <c:v>3.1596680675457345E-4</c:v>
                </c:pt>
                <c:pt idx="5769">
                  <c:v>3.1596578867846469E-4</c:v>
                </c:pt>
                <c:pt idx="5770">
                  <c:v>3.1596078530662583E-4</c:v>
                </c:pt>
                <c:pt idx="5771">
                  <c:v>3.1595349845927906E-4</c:v>
                </c:pt>
                <c:pt idx="5772">
                  <c:v>3.1594615683338596E-4</c:v>
                </c:pt>
                <c:pt idx="5773">
                  <c:v>3.1593912486933866E-4</c:v>
                </c:pt>
                <c:pt idx="5774">
                  <c:v>3.1573609252176163E-4</c:v>
                </c:pt>
                <c:pt idx="5775">
                  <c:v>3.1553305994867726E-4</c:v>
                </c:pt>
                <c:pt idx="5776">
                  <c:v>3.1552373747717905E-4</c:v>
                </c:pt>
                <c:pt idx="5777">
                  <c:v>3.1551688283695632E-4</c:v>
                </c:pt>
                <c:pt idx="5778">
                  <c:v>3.1551308231779897E-4</c:v>
                </c:pt>
                <c:pt idx="5779">
                  <c:v>3.1550887225600575E-4</c:v>
                </c:pt>
                <c:pt idx="5780">
                  <c:v>3.1550258958107195E-4</c:v>
                </c:pt>
                <c:pt idx="5781">
                  <c:v>3.1549599626138822E-4</c:v>
                </c:pt>
                <c:pt idx="5782">
                  <c:v>3.154946798974035E-4</c:v>
                </c:pt>
                <c:pt idx="5783">
                  <c:v>3.1549168077598625E-4</c:v>
                </c:pt>
                <c:pt idx="5784">
                  <c:v>3.1548871974391014E-4</c:v>
                </c:pt>
                <c:pt idx="5785">
                  <c:v>3.152897623540048E-4</c:v>
                </c:pt>
                <c:pt idx="5786">
                  <c:v>3.152897623540048E-4</c:v>
                </c:pt>
                <c:pt idx="5787">
                  <c:v>3.1509708227967631E-4</c:v>
                </c:pt>
                <c:pt idx="5788">
                  <c:v>3.1509708227967631E-4</c:v>
                </c:pt>
                <c:pt idx="5789">
                  <c:v>3.1509708227967631E-4</c:v>
                </c:pt>
                <c:pt idx="5790">
                  <c:v>3.1509708227967631E-4</c:v>
                </c:pt>
                <c:pt idx="5791">
                  <c:v>3.1509708227967631E-4</c:v>
                </c:pt>
                <c:pt idx="5792">
                  <c:v>3.1509708227967631E-4</c:v>
                </c:pt>
                <c:pt idx="5793">
                  <c:v>3.1509708227967631E-4</c:v>
                </c:pt>
                <c:pt idx="5794">
                  <c:v>3.1509708227967631E-4</c:v>
                </c:pt>
                <c:pt idx="5795">
                  <c:v>3.1490410810312819E-4</c:v>
                </c:pt>
                <c:pt idx="5796">
                  <c:v>3.1490410810312819E-4</c:v>
                </c:pt>
                <c:pt idx="5797">
                  <c:v>3.147487663700166E-4</c:v>
                </c:pt>
                <c:pt idx="5798">
                  <c:v>3.147487663700166E-4</c:v>
                </c:pt>
                <c:pt idx="5799">
                  <c:v>3.147487663700166E-4</c:v>
                </c:pt>
                <c:pt idx="5800">
                  <c:v>3.147487663700166E-4</c:v>
                </c:pt>
                <c:pt idx="5801">
                  <c:v>3.147487663700166E-4</c:v>
                </c:pt>
                <c:pt idx="5802">
                  <c:v>3.147487663700166E-4</c:v>
                </c:pt>
                <c:pt idx="5803">
                  <c:v>3.147487663700166E-4</c:v>
                </c:pt>
                <c:pt idx="5804">
                  <c:v>3.147487663700166E-4</c:v>
                </c:pt>
                <c:pt idx="5805">
                  <c:v>3.1455657669020288E-4</c:v>
                </c:pt>
                <c:pt idx="5806">
                  <c:v>3.1455657669020288E-4</c:v>
                </c:pt>
                <c:pt idx="5807">
                  <c:v>3.1436224417307639E-4</c:v>
                </c:pt>
                <c:pt idx="5808">
                  <c:v>3.1436224417307639E-4</c:v>
                </c:pt>
                <c:pt idx="5809">
                  <c:v>3.1436101559688553E-4</c:v>
                </c:pt>
                <c:pt idx="5810">
                  <c:v>3.1435976758872555E-4</c:v>
                </c:pt>
                <c:pt idx="5811">
                  <c:v>3.1435878118214825E-4</c:v>
                </c:pt>
                <c:pt idx="5812">
                  <c:v>3.143547071541372E-4</c:v>
                </c:pt>
                <c:pt idx="5813">
                  <c:v>3.1435249222933227E-4</c:v>
                </c:pt>
                <c:pt idx="5814">
                  <c:v>3.1435249222933227E-4</c:v>
                </c:pt>
                <c:pt idx="5815">
                  <c:v>3.1435249222933227E-4</c:v>
                </c:pt>
                <c:pt idx="5816">
                  <c:v>3.1435249222933227E-4</c:v>
                </c:pt>
                <c:pt idx="5817">
                  <c:v>3.1415136817785206E-4</c:v>
                </c:pt>
                <c:pt idx="5818">
                  <c:v>3.1415136817785206E-4</c:v>
                </c:pt>
                <c:pt idx="5819">
                  <c:v>3.1403293974219991E-4</c:v>
                </c:pt>
                <c:pt idx="5820">
                  <c:v>3.1403293974219991E-4</c:v>
                </c:pt>
                <c:pt idx="5821">
                  <c:v>3.1403293974219991E-4</c:v>
                </c:pt>
                <c:pt idx="5822">
                  <c:v>3.1403293974219991E-4</c:v>
                </c:pt>
                <c:pt idx="5823">
                  <c:v>3.1403293974219991E-4</c:v>
                </c:pt>
                <c:pt idx="5824">
                  <c:v>3.1403293974219991E-4</c:v>
                </c:pt>
                <c:pt idx="5825">
                  <c:v>3.1403293974219991E-4</c:v>
                </c:pt>
                <c:pt idx="5826">
                  <c:v>3.1403293974219991E-4</c:v>
                </c:pt>
                <c:pt idx="5827">
                  <c:v>3.1385152219392642E-4</c:v>
                </c:pt>
                <c:pt idx="5828">
                  <c:v>3.1385152219392642E-4</c:v>
                </c:pt>
                <c:pt idx="5829">
                  <c:v>3.1372172763946673E-4</c:v>
                </c:pt>
                <c:pt idx="5830">
                  <c:v>3.1372172763946673E-4</c:v>
                </c:pt>
                <c:pt idx="5831">
                  <c:v>3.1372172763946673E-4</c:v>
                </c:pt>
                <c:pt idx="5832">
                  <c:v>3.1372172763946673E-4</c:v>
                </c:pt>
                <c:pt idx="5833">
                  <c:v>3.1372172763946673E-4</c:v>
                </c:pt>
                <c:pt idx="5834">
                  <c:v>3.1372172763946673E-4</c:v>
                </c:pt>
                <c:pt idx="5835">
                  <c:v>3.1372172763946673E-4</c:v>
                </c:pt>
                <c:pt idx="5836">
                  <c:v>3.1372172763946673E-4</c:v>
                </c:pt>
                <c:pt idx="5837">
                  <c:v>3.1372172763946673E-4</c:v>
                </c:pt>
                <c:pt idx="5838">
                  <c:v>3.1372172763946673E-4</c:v>
                </c:pt>
                <c:pt idx="5839">
                  <c:v>3.1352102937396592E-4</c:v>
                </c:pt>
                <c:pt idx="5840">
                  <c:v>3.1352102937396592E-4</c:v>
                </c:pt>
                <c:pt idx="5841">
                  <c:v>3.1333822722459502E-4</c:v>
                </c:pt>
                <c:pt idx="5842">
                  <c:v>3.1333822722459502E-4</c:v>
                </c:pt>
                <c:pt idx="5843">
                  <c:v>3.1333822722459502E-4</c:v>
                </c:pt>
                <c:pt idx="5844">
                  <c:v>3.1333822722459502E-4</c:v>
                </c:pt>
                <c:pt idx="5845">
                  <c:v>3.1333822722459502E-4</c:v>
                </c:pt>
                <c:pt idx="5846">
                  <c:v>3.1333822722459502E-4</c:v>
                </c:pt>
                <c:pt idx="5847">
                  <c:v>3.1333822722459502E-4</c:v>
                </c:pt>
                <c:pt idx="5848">
                  <c:v>3.1333822722459502E-4</c:v>
                </c:pt>
                <c:pt idx="5849">
                  <c:v>3.1333822722459502E-4</c:v>
                </c:pt>
                <c:pt idx="5850">
                  <c:v>3.1333822722459502E-4</c:v>
                </c:pt>
                <c:pt idx="5851">
                  <c:v>3.1333822722459502E-4</c:v>
                </c:pt>
                <c:pt idx="5852">
                  <c:v>3.1333822722459502E-4</c:v>
                </c:pt>
                <c:pt idx="5853">
                  <c:v>3.1333822722459502E-4</c:v>
                </c:pt>
                <c:pt idx="5854">
                  <c:v>3.1333822722459502E-4</c:v>
                </c:pt>
                <c:pt idx="5855">
                  <c:v>3.1333822722459502E-4</c:v>
                </c:pt>
                <c:pt idx="5856">
                  <c:v>3.1333822722459502E-4</c:v>
                </c:pt>
                <c:pt idx="5857">
                  <c:v>3.1333822722459502E-4</c:v>
                </c:pt>
                <c:pt idx="5858">
                  <c:v>3.1333822722459502E-4</c:v>
                </c:pt>
                <c:pt idx="5859">
                  <c:v>3.1333822722459502E-4</c:v>
                </c:pt>
                <c:pt idx="5860">
                  <c:v>3.1333822722459502E-4</c:v>
                </c:pt>
                <c:pt idx="5861">
                  <c:v>3.1333822722459502E-4</c:v>
                </c:pt>
                <c:pt idx="5862">
                  <c:v>3.1333822722459502E-4</c:v>
                </c:pt>
                <c:pt idx="5863">
                  <c:v>3.1312359100181596E-4</c:v>
                </c:pt>
                <c:pt idx="5864">
                  <c:v>3.1312359100181596E-4</c:v>
                </c:pt>
                <c:pt idx="5865">
                  <c:v>3.1312359100181596E-4</c:v>
                </c:pt>
                <c:pt idx="5866">
                  <c:v>3.1312359100181596E-4</c:v>
                </c:pt>
                <c:pt idx="5867">
                  <c:v>3.1291006302537367E-4</c:v>
                </c:pt>
                <c:pt idx="5868">
                  <c:v>3.1291006302537367E-4</c:v>
                </c:pt>
                <c:pt idx="5869">
                  <c:v>3.1291006302537367E-4</c:v>
                </c:pt>
                <c:pt idx="5870">
                  <c:v>3.1290803273077776E-4</c:v>
                </c:pt>
                <c:pt idx="5871">
                  <c:v>3.1290803273077776E-4</c:v>
                </c:pt>
                <c:pt idx="5872">
                  <c:v>3.1290803273077776E-4</c:v>
                </c:pt>
                <c:pt idx="5873">
                  <c:v>3.1290803273077776E-4</c:v>
                </c:pt>
                <c:pt idx="5874">
                  <c:v>3.1290803273077776E-4</c:v>
                </c:pt>
                <c:pt idx="5875">
                  <c:v>3.1290803273077776E-4</c:v>
                </c:pt>
                <c:pt idx="5876">
                  <c:v>3.1290721096490192E-4</c:v>
                </c:pt>
                <c:pt idx="5877">
                  <c:v>3.1290721096490192E-4</c:v>
                </c:pt>
                <c:pt idx="5878">
                  <c:v>3.1290354152083767E-4</c:v>
                </c:pt>
                <c:pt idx="5879">
                  <c:v>3.1290354152083767E-4</c:v>
                </c:pt>
                <c:pt idx="5880">
                  <c:v>3.1289658317005858E-4</c:v>
                </c:pt>
                <c:pt idx="5881">
                  <c:v>3.1289658317005858E-4</c:v>
                </c:pt>
                <c:pt idx="5882">
                  <c:v>3.1288799894463282E-4</c:v>
                </c:pt>
                <c:pt idx="5883">
                  <c:v>3.1288799894463282E-4</c:v>
                </c:pt>
                <c:pt idx="5884">
                  <c:v>3.1288266851051453E-4</c:v>
                </c:pt>
                <c:pt idx="5885">
                  <c:v>3.1288266851051453E-4</c:v>
                </c:pt>
                <c:pt idx="5886">
                  <c:v>3.1288118255027095E-4</c:v>
                </c:pt>
                <c:pt idx="5887">
                  <c:v>3.1288118255027095E-4</c:v>
                </c:pt>
                <c:pt idx="5888">
                  <c:v>3.126739961655233E-4</c:v>
                </c:pt>
                <c:pt idx="5889">
                  <c:v>3.126739961655233E-4</c:v>
                </c:pt>
                <c:pt idx="5890">
                  <c:v>3.126739961655233E-4</c:v>
                </c:pt>
                <c:pt idx="5891">
                  <c:v>3.126739961655233E-4</c:v>
                </c:pt>
                <c:pt idx="5892">
                  <c:v>3.1244634434078876E-4</c:v>
                </c:pt>
                <c:pt idx="5893">
                  <c:v>3.1244634434078876E-4</c:v>
                </c:pt>
                <c:pt idx="5894">
                  <c:v>3.1243398426110619E-4</c:v>
                </c:pt>
                <c:pt idx="5895">
                  <c:v>3.1243398426110619E-4</c:v>
                </c:pt>
                <c:pt idx="5896">
                  <c:v>3.1242414074226241E-4</c:v>
                </c:pt>
                <c:pt idx="5897">
                  <c:v>3.1242414074226241E-4</c:v>
                </c:pt>
                <c:pt idx="5898">
                  <c:v>3.1241068973251139E-4</c:v>
                </c:pt>
                <c:pt idx="5899">
                  <c:v>3.1241068973251139E-4</c:v>
                </c:pt>
                <c:pt idx="5900">
                  <c:v>3.1239254871817483E-4</c:v>
                </c:pt>
                <c:pt idx="5901">
                  <c:v>3.1239254871817483E-4</c:v>
                </c:pt>
                <c:pt idx="5902">
                  <c:v>3.1237070567598425E-4</c:v>
                </c:pt>
                <c:pt idx="5903">
                  <c:v>3.1237070567598425E-4</c:v>
                </c:pt>
                <c:pt idx="5904">
                  <c:v>3.1235704649471696E-4</c:v>
                </c:pt>
                <c:pt idx="5905">
                  <c:v>3.1235704649471696E-4</c:v>
                </c:pt>
                <c:pt idx="5906">
                  <c:v>3.1234193906930652E-4</c:v>
                </c:pt>
                <c:pt idx="5907">
                  <c:v>3.1234193906930652E-4</c:v>
                </c:pt>
                <c:pt idx="5908">
                  <c:v>3.1232389871635018E-4</c:v>
                </c:pt>
                <c:pt idx="5909">
                  <c:v>3.1232389871635018E-4</c:v>
                </c:pt>
                <c:pt idx="5910">
                  <c:v>3.1230326961096685E-4</c:v>
                </c:pt>
                <c:pt idx="5911">
                  <c:v>3.1230326961096685E-4</c:v>
                </c:pt>
                <c:pt idx="5912">
                  <c:v>3.1227937944031028E-4</c:v>
                </c:pt>
                <c:pt idx="5913">
                  <c:v>3.1227937944031028E-4</c:v>
                </c:pt>
                <c:pt idx="5914">
                  <c:v>3.1225317175192423E-4</c:v>
                </c:pt>
                <c:pt idx="5915">
                  <c:v>3.1225317175192423E-4</c:v>
                </c:pt>
                <c:pt idx="5916">
                  <c:v>3.1225317175192423E-4</c:v>
                </c:pt>
                <c:pt idx="5917">
                  <c:v>3.1222479978223593E-4</c:v>
                </c:pt>
                <c:pt idx="5918">
                  <c:v>3.1222479978223593E-4</c:v>
                </c:pt>
                <c:pt idx="5919">
                  <c:v>3.1220280224590456E-4</c:v>
                </c:pt>
                <c:pt idx="5920">
                  <c:v>3.1220280224590456E-4</c:v>
                </c:pt>
                <c:pt idx="5921">
                  <c:v>3.1218469931735518E-4</c:v>
                </c:pt>
                <c:pt idx="5922">
                  <c:v>3.1218469931735518E-4</c:v>
                </c:pt>
                <c:pt idx="5923">
                  <c:v>3.1216678688692715E-4</c:v>
                </c:pt>
                <c:pt idx="5924">
                  <c:v>3.1216678688692715E-4</c:v>
                </c:pt>
                <c:pt idx="5925">
                  <c:v>3.1215087245279179E-4</c:v>
                </c:pt>
                <c:pt idx="5926">
                  <c:v>3.1215087245279179E-4</c:v>
                </c:pt>
                <c:pt idx="5927">
                  <c:v>3.1213284189985843E-4</c:v>
                </c:pt>
                <c:pt idx="5928">
                  <c:v>3.1213284189985843E-4</c:v>
                </c:pt>
                <c:pt idx="5929">
                  <c:v>3.1187877533538934E-4</c:v>
                </c:pt>
                <c:pt idx="5930">
                  <c:v>3.1187877533538934E-4</c:v>
                </c:pt>
                <c:pt idx="5931">
                  <c:v>3.1187877533538934E-4</c:v>
                </c:pt>
                <c:pt idx="5932">
                  <c:v>3.1187877533538934E-4</c:v>
                </c:pt>
                <c:pt idx="5933">
                  <c:v>3.1162061789685686E-4</c:v>
                </c:pt>
                <c:pt idx="5934">
                  <c:v>3.1162061789685686E-4</c:v>
                </c:pt>
                <c:pt idx="5935">
                  <c:v>3.1159678208954675E-4</c:v>
                </c:pt>
                <c:pt idx="5936">
                  <c:v>3.1159678208954675E-4</c:v>
                </c:pt>
                <c:pt idx="5937">
                  <c:v>3.1157722690044825E-4</c:v>
                </c:pt>
                <c:pt idx="5938">
                  <c:v>3.1157722690044825E-4</c:v>
                </c:pt>
                <c:pt idx="5939">
                  <c:v>3.1155821956264267E-4</c:v>
                </c:pt>
                <c:pt idx="5940">
                  <c:v>3.1155821956264267E-4</c:v>
                </c:pt>
                <c:pt idx="5941">
                  <c:v>3.1153590467987652E-4</c:v>
                </c:pt>
                <c:pt idx="5942">
                  <c:v>3.1153590467987652E-4</c:v>
                </c:pt>
                <c:pt idx="5943">
                  <c:v>3.1150962854728791E-4</c:v>
                </c:pt>
                <c:pt idx="5944">
                  <c:v>3.1150962854728791E-4</c:v>
                </c:pt>
                <c:pt idx="5945">
                  <c:v>3.1147837500833831E-4</c:v>
                </c:pt>
                <c:pt idx="5946">
                  <c:v>3.1147837500833831E-4</c:v>
                </c:pt>
                <c:pt idx="5947">
                  <c:v>3.1144000143620046E-4</c:v>
                </c:pt>
                <c:pt idx="5948">
                  <c:v>3.1144000143620046E-4</c:v>
                </c:pt>
                <c:pt idx="5949">
                  <c:v>3.1140292313148354E-4</c:v>
                </c:pt>
                <c:pt idx="5950">
                  <c:v>3.1140292313148354E-4</c:v>
                </c:pt>
                <c:pt idx="5951">
                  <c:v>3.1136980192091572E-4</c:v>
                </c:pt>
                <c:pt idx="5952">
                  <c:v>3.1136980192091572E-4</c:v>
                </c:pt>
                <c:pt idx="5953">
                  <c:v>3.1134568380334742E-4</c:v>
                </c:pt>
                <c:pt idx="5954">
                  <c:v>3.1134568380334742E-4</c:v>
                </c:pt>
                <c:pt idx="5955">
                  <c:v>3.1132225748134755E-4</c:v>
                </c:pt>
                <c:pt idx="5956">
                  <c:v>3.1132225748134755E-4</c:v>
                </c:pt>
                <c:pt idx="5957">
                  <c:v>3.1129871810569486E-4</c:v>
                </c:pt>
                <c:pt idx="5958">
                  <c:v>3.1129871810569486E-4</c:v>
                </c:pt>
                <c:pt idx="5959">
                  <c:v>3.1127862037665869E-4</c:v>
                </c:pt>
                <c:pt idx="5960">
                  <c:v>3.1127862037665869E-4</c:v>
                </c:pt>
                <c:pt idx="5961">
                  <c:v>3.1126067386287771E-4</c:v>
                </c:pt>
                <c:pt idx="5962">
                  <c:v>3.1126067386287771E-4</c:v>
                </c:pt>
                <c:pt idx="5963">
                  <c:v>3.1124520781160124E-4</c:v>
                </c:pt>
                <c:pt idx="5964">
                  <c:v>3.1124520781160124E-4</c:v>
                </c:pt>
                <c:pt idx="5965">
                  <c:v>3.1100405769839498E-4</c:v>
                </c:pt>
                <c:pt idx="5966">
                  <c:v>3.1100405769839498E-4</c:v>
                </c:pt>
                <c:pt idx="5967">
                  <c:v>3.1100405769839498E-4</c:v>
                </c:pt>
                <c:pt idx="5968">
                  <c:v>3.1100405769839498E-4</c:v>
                </c:pt>
                <c:pt idx="5969">
                  <c:v>3.107654062914386E-4</c:v>
                </c:pt>
                <c:pt idx="5970">
                  <c:v>3.107654062914386E-4</c:v>
                </c:pt>
                <c:pt idx="5971">
                  <c:v>3.1075932941374658E-4</c:v>
                </c:pt>
                <c:pt idx="5972">
                  <c:v>3.1075932941374658E-4</c:v>
                </c:pt>
                <c:pt idx="5973">
                  <c:v>3.1075458800593312E-4</c:v>
                </c:pt>
                <c:pt idx="5974">
                  <c:v>3.1075458800593312E-4</c:v>
                </c:pt>
                <c:pt idx="5975">
                  <c:v>3.1074371681220491E-4</c:v>
                </c:pt>
                <c:pt idx="5976">
                  <c:v>3.1074371681220491E-4</c:v>
                </c:pt>
                <c:pt idx="5977">
                  <c:v>3.1073449455519065E-4</c:v>
                </c:pt>
                <c:pt idx="5978">
                  <c:v>3.1073449455519065E-4</c:v>
                </c:pt>
                <c:pt idx="5979">
                  <c:v>3.1071871450754913E-4</c:v>
                </c:pt>
                <c:pt idx="5980">
                  <c:v>3.1071871450754913E-4</c:v>
                </c:pt>
                <c:pt idx="5981">
                  <c:v>3.1070452974774304E-4</c:v>
                </c:pt>
                <c:pt idx="5982">
                  <c:v>3.1070452974774304E-4</c:v>
                </c:pt>
                <c:pt idx="5983">
                  <c:v>3.1069066416877886E-4</c:v>
                </c:pt>
                <c:pt idx="5984">
                  <c:v>3.1069066416877886E-4</c:v>
                </c:pt>
                <c:pt idx="5985">
                  <c:v>3.1069066416877886E-4</c:v>
                </c:pt>
                <c:pt idx="5986">
                  <c:v>3.1068201450580964E-4</c:v>
                </c:pt>
                <c:pt idx="5987">
                  <c:v>3.1068201450580964E-4</c:v>
                </c:pt>
                <c:pt idx="5988">
                  <c:v>3.1067244394884417E-4</c:v>
                </c:pt>
                <c:pt idx="5989">
                  <c:v>3.1067244394884417E-4</c:v>
                </c:pt>
                <c:pt idx="5990">
                  <c:v>3.1066155454969978E-4</c:v>
                </c:pt>
                <c:pt idx="5991">
                  <c:v>3.1066155454969978E-4</c:v>
                </c:pt>
                <c:pt idx="5992">
                  <c:v>3.1064843622220377E-4</c:v>
                </c:pt>
                <c:pt idx="5993">
                  <c:v>3.1064843622220377E-4</c:v>
                </c:pt>
                <c:pt idx="5994">
                  <c:v>3.106326125721533E-4</c:v>
                </c:pt>
                <c:pt idx="5995">
                  <c:v>3.106326125721533E-4</c:v>
                </c:pt>
                <c:pt idx="5996">
                  <c:v>3.1039593005909412E-4</c:v>
                </c:pt>
                <c:pt idx="5997">
                  <c:v>3.1039593005909412E-4</c:v>
                </c:pt>
                <c:pt idx="5998">
                  <c:v>3.1039593005909412E-4</c:v>
                </c:pt>
                <c:pt idx="5999">
                  <c:v>3.1039593005909407E-4</c:v>
                </c:pt>
                <c:pt idx="6000">
                  <c:v>3.1039593005909407E-4</c:v>
                </c:pt>
                <c:pt idx="6001">
                  <c:v>3.101756293043913E-4</c:v>
                </c:pt>
                <c:pt idx="6002">
                  <c:v>3.101756293043913E-4</c:v>
                </c:pt>
                <c:pt idx="6003">
                  <c:v>3.101756293043913E-4</c:v>
                </c:pt>
                <c:pt idx="6004">
                  <c:v>3.101756293043913E-4</c:v>
                </c:pt>
                <c:pt idx="6005">
                  <c:v>3.101756293043913E-4</c:v>
                </c:pt>
                <c:pt idx="6006">
                  <c:v>3.101756293043913E-4</c:v>
                </c:pt>
                <c:pt idx="6007">
                  <c:v>3.101756293043913E-4</c:v>
                </c:pt>
                <c:pt idx="6008">
                  <c:v>3.101756293043913E-4</c:v>
                </c:pt>
                <c:pt idx="6009">
                  <c:v>3.101756293043913E-4</c:v>
                </c:pt>
                <c:pt idx="6010">
                  <c:v>3.101756293043913E-4</c:v>
                </c:pt>
                <c:pt idx="6011">
                  <c:v>3.101756293043913E-4</c:v>
                </c:pt>
                <c:pt idx="6012">
                  <c:v>3.101756293043913E-4</c:v>
                </c:pt>
                <c:pt idx="6013">
                  <c:v>3.101756293043913E-4</c:v>
                </c:pt>
                <c:pt idx="6014">
                  <c:v>3.101756293043913E-4</c:v>
                </c:pt>
                <c:pt idx="6015">
                  <c:v>3.101756293043913E-4</c:v>
                </c:pt>
                <c:pt idx="6016">
                  <c:v>3.101756293043913E-4</c:v>
                </c:pt>
                <c:pt idx="6017">
                  <c:v>3.101756293043913E-4</c:v>
                </c:pt>
                <c:pt idx="6018">
                  <c:v>3.1017274484858044E-4</c:v>
                </c:pt>
                <c:pt idx="6019">
                  <c:v>3.1017274484858044E-4</c:v>
                </c:pt>
                <c:pt idx="6020">
                  <c:v>3.099355959763457E-4</c:v>
                </c:pt>
                <c:pt idx="6021">
                  <c:v>3.099355959763457E-4</c:v>
                </c:pt>
                <c:pt idx="6022">
                  <c:v>3.099355959763457E-4</c:v>
                </c:pt>
                <c:pt idx="6023">
                  <c:v>3.099355959763457E-4</c:v>
                </c:pt>
                <c:pt idx="6024">
                  <c:v>3.099355959763457E-4</c:v>
                </c:pt>
                <c:pt idx="6025">
                  <c:v>3.0969761822319551E-4</c:v>
                </c:pt>
                <c:pt idx="6026">
                  <c:v>3.0969761822319551E-4</c:v>
                </c:pt>
                <c:pt idx="6027">
                  <c:v>3.0969419654098038E-4</c:v>
                </c:pt>
                <c:pt idx="6028">
                  <c:v>3.0969419654098038E-4</c:v>
                </c:pt>
                <c:pt idx="6029">
                  <c:v>3.0969419654098038E-4</c:v>
                </c:pt>
                <c:pt idx="6030">
                  <c:v>3.0969242235641457E-4</c:v>
                </c:pt>
                <c:pt idx="6031">
                  <c:v>3.0969242235641457E-4</c:v>
                </c:pt>
                <c:pt idx="6032">
                  <c:v>3.0969156936795173E-4</c:v>
                </c:pt>
                <c:pt idx="6033">
                  <c:v>3.0969156936795173E-4</c:v>
                </c:pt>
                <c:pt idx="6034">
                  <c:v>3.0968052217607642E-4</c:v>
                </c:pt>
                <c:pt idx="6035">
                  <c:v>3.0968052217607642E-4</c:v>
                </c:pt>
                <c:pt idx="6036">
                  <c:v>3.0966410695052463E-4</c:v>
                </c:pt>
                <c:pt idx="6037">
                  <c:v>3.0966410695052463E-4</c:v>
                </c:pt>
                <c:pt idx="6038">
                  <c:v>3.0964631059860522E-4</c:v>
                </c:pt>
                <c:pt idx="6039">
                  <c:v>3.0964631059860522E-4</c:v>
                </c:pt>
                <c:pt idx="6040">
                  <c:v>3.0963191512737404E-4</c:v>
                </c:pt>
                <c:pt idx="6041">
                  <c:v>3.0963191512737404E-4</c:v>
                </c:pt>
                <c:pt idx="6042">
                  <c:v>3.0963191512737404E-4</c:v>
                </c:pt>
                <c:pt idx="6043">
                  <c:v>3.096234368020505E-4</c:v>
                </c:pt>
                <c:pt idx="6044">
                  <c:v>3.096234368020505E-4</c:v>
                </c:pt>
                <c:pt idx="6045">
                  <c:v>3.0961969655651545E-4</c:v>
                </c:pt>
                <c:pt idx="6046">
                  <c:v>3.0961969655651545E-4</c:v>
                </c:pt>
                <c:pt idx="6047">
                  <c:v>3.0961871335627005E-4</c:v>
                </c:pt>
                <c:pt idx="6048">
                  <c:v>3.0961871335627005E-4</c:v>
                </c:pt>
                <c:pt idx="6049">
                  <c:v>3.0961871335627005E-4</c:v>
                </c:pt>
                <c:pt idx="6050">
                  <c:v>3.0961871335627005E-4</c:v>
                </c:pt>
                <c:pt idx="6051">
                  <c:v>3.0961871335627005E-4</c:v>
                </c:pt>
                <c:pt idx="6052">
                  <c:v>3.0961871335627005E-4</c:v>
                </c:pt>
                <c:pt idx="6053">
                  <c:v>3.0961871335627005E-4</c:v>
                </c:pt>
                <c:pt idx="6054">
                  <c:v>3.0961871335627005E-4</c:v>
                </c:pt>
                <c:pt idx="6055">
                  <c:v>3.0961871335627005E-4</c:v>
                </c:pt>
                <c:pt idx="6056">
                  <c:v>3.0961640938906548E-4</c:v>
                </c:pt>
                <c:pt idx="6057">
                  <c:v>3.0961640938906548E-4</c:v>
                </c:pt>
                <c:pt idx="6058">
                  <c:v>3.0961546538873136E-4</c:v>
                </c:pt>
                <c:pt idx="6059">
                  <c:v>3.0961546538873136E-4</c:v>
                </c:pt>
                <c:pt idx="6060">
                  <c:v>3.0961546538873136E-4</c:v>
                </c:pt>
                <c:pt idx="6061">
                  <c:v>3.0937488524805147E-4</c:v>
                </c:pt>
                <c:pt idx="6062">
                  <c:v>3.0937488524805147E-4</c:v>
                </c:pt>
                <c:pt idx="6063">
                  <c:v>3.0937488524805147E-4</c:v>
                </c:pt>
                <c:pt idx="6064">
                  <c:v>3.0937488524805147E-4</c:v>
                </c:pt>
                <c:pt idx="6065">
                  <c:v>3.0913729505126507E-4</c:v>
                </c:pt>
                <c:pt idx="6066">
                  <c:v>3.0913729505126507E-4</c:v>
                </c:pt>
                <c:pt idx="6067">
                  <c:v>3.0913539971798694E-4</c:v>
                </c:pt>
                <c:pt idx="6068">
                  <c:v>3.0913539971798694E-4</c:v>
                </c:pt>
                <c:pt idx="6069">
                  <c:v>3.0912552365718461E-4</c:v>
                </c:pt>
                <c:pt idx="6070">
                  <c:v>3.0912552365718461E-4</c:v>
                </c:pt>
                <c:pt idx="6071">
                  <c:v>3.0912552365718461E-4</c:v>
                </c:pt>
                <c:pt idx="6072">
                  <c:v>3.0912098988071485E-4</c:v>
                </c:pt>
                <c:pt idx="6073">
                  <c:v>3.0912098988071485E-4</c:v>
                </c:pt>
                <c:pt idx="6074">
                  <c:v>3.0912098988071485E-4</c:v>
                </c:pt>
                <c:pt idx="6075">
                  <c:v>3.0912098988071485E-4</c:v>
                </c:pt>
                <c:pt idx="6076">
                  <c:v>3.0912098988071485E-4</c:v>
                </c:pt>
                <c:pt idx="6077">
                  <c:v>3.0912098988071485E-4</c:v>
                </c:pt>
                <c:pt idx="6078">
                  <c:v>3.0912098988071485E-4</c:v>
                </c:pt>
                <c:pt idx="6079">
                  <c:v>3.0912098988071485E-4</c:v>
                </c:pt>
                <c:pt idx="6080">
                  <c:v>3.0912098988071485E-4</c:v>
                </c:pt>
                <c:pt idx="6081">
                  <c:v>3.0912098988071485E-4</c:v>
                </c:pt>
                <c:pt idx="6082">
                  <c:v>3.0912098988071485E-4</c:v>
                </c:pt>
                <c:pt idx="6083">
                  <c:v>3.0912098988071485E-4</c:v>
                </c:pt>
                <c:pt idx="6084">
                  <c:v>3.0912098988071485E-4</c:v>
                </c:pt>
                <c:pt idx="6085">
                  <c:v>3.0912098988071485E-4</c:v>
                </c:pt>
                <c:pt idx="6086">
                  <c:v>3.0912098988071485E-4</c:v>
                </c:pt>
                <c:pt idx="6087">
                  <c:v>3.0912098988071485E-4</c:v>
                </c:pt>
                <c:pt idx="6088">
                  <c:v>3.0889150267351381E-4</c:v>
                </c:pt>
                <c:pt idx="6089">
                  <c:v>3.0889150267351381E-4</c:v>
                </c:pt>
                <c:pt idx="6090">
                  <c:v>3.0889150267351381E-4</c:v>
                </c:pt>
                <c:pt idx="6091">
                  <c:v>3.0889150267351381E-4</c:v>
                </c:pt>
                <c:pt idx="6092">
                  <c:v>3.0865791765178951E-4</c:v>
                </c:pt>
                <c:pt idx="6093">
                  <c:v>3.0865791765178951E-4</c:v>
                </c:pt>
                <c:pt idx="6094">
                  <c:v>3.0865791765178951E-4</c:v>
                </c:pt>
                <c:pt idx="6095">
                  <c:v>3.0865791765178951E-4</c:v>
                </c:pt>
                <c:pt idx="6096">
                  <c:v>3.0865433699262586E-4</c:v>
                </c:pt>
                <c:pt idx="6097">
                  <c:v>3.0865433699262586E-4</c:v>
                </c:pt>
                <c:pt idx="6098">
                  <c:v>3.0865433699262586E-4</c:v>
                </c:pt>
                <c:pt idx="6099">
                  <c:v>3.0864674435008974E-4</c:v>
                </c:pt>
                <c:pt idx="6100">
                  <c:v>3.0864674435008974E-4</c:v>
                </c:pt>
                <c:pt idx="6101">
                  <c:v>3.0863466665504336E-4</c:v>
                </c:pt>
                <c:pt idx="6102">
                  <c:v>3.0863466665504336E-4</c:v>
                </c:pt>
                <c:pt idx="6103">
                  <c:v>3.086186282537301E-4</c:v>
                </c:pt>
                <c:pt idx="6104">
                  <c:v>3.086186282537301E-4</c:v>
                </c:pt>
                <c:pt idx="6105">
                  <c:v>3.086186282537301E-4</c:v>
                </c:pt>
                <c:pt idx="6106">
                  <c:v>3.0859660800291913E-4</c:v>
                </c:pt>
                <c:pt idx="6107">
                  <c:v>3.0859660800291913E-4</c:v>
                </c:pt>
                <c:pt idx="6108">
                  <c:v>3.0857061524994662E-4</c:v>
                </c:pt>
                <c:pt idx="6109">
                  <c:v>3.0857061524994662E-4</c:v>
                </c:pt>
                <c:pt idx="6110">
                  <c:v>3.085421004185575E-4</c:v>
                </c:pt>
                <c:pt idx="6111">
                  <c:v>3.085421004185575E-4</c:v>
                </c:pt>
                <c:pt idx="6112">
                  <c:v>3.0851937850339274E-4</c:v>
                </c:pt>
                <c:pt idx="6113">
                  <c:v>3.0851937850339274E-4</c:v>
                </c:pt>
                <c:pt idx="6114">
                  <c:v>3.0851937850339274E-4</c:v>
                </c:pt>
                <c:pt idx="6115">
                  <c:v>3.0850335570671231E-4</c:v>
                </c:pt>
                <c:pt idx="6116">
                  <c:v>3.0850335570671231E-4</c:v>
                </c:pt>
                <c:pt idx="6117">
                  <c:v>3.0848801678061563E-4</c:v>
                </c:pt>
                <c:pt idx="6118">
                  <c:v>3.0848801678061563E-4</c:v>
                </c:pt>
                <c:pt idx="6119">
                  <c:v>3.0847486617656259E-4</c:v>
                </c:pt>
                <c:pt idx="6120">
                  <c:v>3.0847486617656259E-4</c:v>
                </c:pt>
                <c:pt idx="6121">
                  <c:v>3.0846306235038969E-4</c:v>
                </c:pt>
                <c:pt idx="6122">
                  <c:v>3.0846306235038969E-4</c:v>
                </c:pt>
                <c:pt idx="6123">
                  <c:v>3.0846306235038969E-4</c:v>
                </c:pt>
                <c:pt idx="6124">
                  <c:v>3.0845254018514354E-4</c:v>
                </c:pt>
                <c:pt idx="6125">
                  <c:v>3.0845254018514354E-4</c:v>
                </c:pt>
                <c:pt idx="6126">
                  <c:v>3.0844277309204624E-4</c:v>
                </c:pt>
                <c:pt idx="6127">
                  <c:v>3.0844277309204624E-4</c:v>
                </c:pt>
                <c:pt idx="6128">
                  <c:v>3.084315292348697E-4</c:v>
                </c:pt>
                <c:pt idx="6129">
                  <c:v>3.084315292348697E-4</c:v>
                </c:pt>
                <c:pt idx="6130">
                  <c:v>3.0842452683617491E-4</c:v>
                </c:pt>
                <c:pt idx="6131">
                  <c:v>3.0842452683617491E-4</c:v>
                </c:pt>
                <c:pt idx="6132">
                  <c:v>3.0842452683617491E-4</c:v>
                </c:pt>
                <c:pt idx="6133">
                  <c:v>3.0841981576064278E-4</c:v>
                </c:pt>
                <c:pt idx="6134">
                  <c:v>3.0841981576064278E-4</c:v>
                </c:pt>
                <c:pt idx="6135">
                  <c:v>3.0841423246454053E-4</c:v>
                </c:pt>
                <c:pt idx="6136">
                  <c:v>3.0841423246454053E-4</c:v>
                </c:pt>
                <c:pt idx="6137">
                  <c:v>3.0840911892495755E-4</c:v>
                </c:pt>
                <c:pt idx="6138">
                  <c:v>3.0840911892495755E-4</c:v>
                </c:pt>
                <c:pt idx="6139">
                  <c:v>3.0840456808979517E-4</c:v>
                </c:pt>
                <c:pt idx="6140">
                  <c:v>3.0840456808979517E-4</c:v>
                </c:pt>
                <c:pt idx="6141">
                  <c:v>3.0840078800983334E-4</c:v>
                </c:pt>
                <c:pt idx="6142">
                  <c:v>3.0840078800983334E-4</c:v>
                </c:pt>
                <c:pt idx="6143">
                  <c:v>3.0839480655920135E-4</c:v>
                </c:pt>
                <c:pt idx="6144">
                  <c:v>3.0839480655920135E-4</c:v>
                </c:pt>
                <c:pt idx="6145">
                  <c:v>3.0839480655920135E-4</c:v>
                </c:pt>
                <c:pt idx="6146">
                  <c:v>3.0814782687037392E-4</c:v>
                </c:pt>
                <c:pt idx="6147">
                  <c:v>3.0814782687037392E-4</c:v>
                </c:pt>
                <c:pt idx="6148">
                  <c:v>3.0814782687037392E-4</c:v>
                </c:pt>
                <c:pt idx="6149">
                  <c:v>3.0814782687037392E-4</c:v>
                </c:pt>
                <c:pt idx="6150">
                  <c:v>3.0814782687037392E-4</c:v>
                </c:pt>
                <c:pt idx="6151">
                  <c:v>3.0796133389057951E-4</c:v>
                </c:pt>
                <c:pt idx="6152">
                  <c:v>3.0796133389057951E-4</c:v>
                </c:pt>
                <c:pt idx="6153">
                  <c:v>3.0796133389057951E-4</c:v>
                </c:pt>
                <c:pt idx="6154">
                  <c:v>3.0796133389057951E-4</c:v>
                </c:pt>
                <c:pt idx="6155">
                  <c:v>3.0796133389057951E-4</c:v>
                </c:pt>
                <c:pt idx="6156">
                  <c:v>3.0796133389057951E-4</c:v>
                </c:pt>
                <c:pt idx="6157">
                  <c:v>3.0796133389057951E-4</c:v>
                </c:pt>
                <c:pt idx="6158">
                  <c:v>3.0796133389057951E-4</c:v>
                </c:pt>
                <c:pt idx="6159">
                  <c:v>3.0796133389057951E-4</c:v>
                </c:pt>
                <c:pt idx="6160">
                  <c:v>3.0796133389057951E-4</c:v>
                </c:pt>
                <c:pt idx="6161">
                  <c:v>3.0796133389057951E-4</c:v>
                </c:pt>
                <c:pt idx="6162">
                  <c:v>3.0796133389057951E-4</c:v>
                </c:pt>
                <c:pt idx="6163">
                  <c:v>3.0796133389057951E-4</c:v>
                </c:pt>
                <c:pt idx="6164">
                  <c:v>3.0796133389057951E-4</c:v>
                </c:pt>
                <c:pt idx="6165">
                  <c:v>3.0796133389057951E-4</c:v>
                </c:pt>
                <c:pt idx="6166">
                  <c:v>3.0796133389057951E-4</c:v>
                </c:pt>
                <c:pt idx="6167">
                  <c:v>3.0796133389057951E-4</c:v>
                </c:pt>
                <c:pt idx="6168">
                  <c:v>3.0796133389057951E-4</c:v>
                </c:pt>
                <c:pt idx="6169">
                  <c:v>3.0796133389057951E-4</c:v>
                </c:pt>
                <c:pt idx="6170">
                  <c:v>3.0796133389057951E-4</c:v>
                </c:pt>
                <c:pt idx="6171">
                  <c:v>3.0796133389057951E-4</c:v>
                </c:pt>
                <c:pt idx="6172">
                  <c:v>3.0796133389057951E-4</c:v>
                </c:pt>
                <c:pt idx="6173">
                  <c:v>3.0796133389057951E-4</c:v>
                </c:pt>
                <c:pt idx="6174">
                  <c:v>3.0796133389057951E-4</c:v>
                </c:pt>
                <c:pt idx="6175">
                  <c:v>3.0796133389057951E-4</c:v>
                </c:pt>
                <c:pt idx="6176">
                  <c:v>3.0796133389057951E-4</c:v>
                </c:pt>
                <c:pt idx="6177">
                  <c:v>3.0796133389057951E-4</c:v>
                </c:pt>
                <c:pt idx="6178">
                  <c:v>3.0796133389057951E-4</c:v>
                </c:pt>
                <c:pt idx="6179">
                  <c:v>3.0796133389057951E-4</c:v>
                </c:pt>
                <c:pt idx="6180">
                  <c:v>3.0796133389057951E-4</c:v>
                </c:pt>
                <c:pt idx="6181">
                  <c:v>3.0796133389057951E-4</c:v>
                </c:pt>
                <c:pt idx="6182">
                  <c:v>3.0796133389057951E-4</c:v>
                </c:pt>
                <c:pt idx="6183">
                  <c:v>3.0796133389057951E-4</c:v>
                </c:pt>
                <c:pt idx="6184">
                  <c:v>3.0796133389057951E-4</c:v>
                </c:pt>
                <c:pt idx="6185">
                  <c:v>3.0796133389057951E-4</c:v>
                </c:pt>
                <c:pt idx="6186">
                  <c:v>3.0796133389057951E-4</c:v>
                </c:pt>
                <c:pt idx="6187">
                  <c:v>3.0796133389057951E-4</c:v>
                </c:pt>
                <c:pt idx="6188">
                  <c:v>3.0796133389057951E-4</c:v>
                </c:pt>
                <c:pt idx="6189">
                  <c:v>3.0796133389057951E-4</c:v>
                </c:pt>
                <c:pt idx="6190">
                  <c:v>3.0796133389057951E-4</c:v>
                </c:pt>
                <c:pt idx="6191">
                  <c:v>3.0796133389057951E-4</c:v>
                </c:pt>
                <c:pt idx="6192">
                  <c:v>3.0796133389057951E-4</c:v>
                </c:pt>
                <c:pt idx="6193">
                  <c:v>3.0796133389057951E-4</c:v>
                </c:pt>
                <c:pt idx="6194">
                  <c:v>3.0796133389057951E-4</c:v>
                </c:pt>
                <c:pt idx="6195">
                  <c:v>3.0796133389057951E-4</c:v>
                </c:pt>
                <c:pt idx="6196">
                  <c:v>3.0796133389057951E-4</c:v>
                </c:pt>
                <c:pt idx="6197">
                  <c:v>3.0781527127951433E-4</c:v>
                </c:pt>
                <c:pt idx="6198">
                  <c:v>3.0781527127951433E-4</c:v>
                </c:pt>
                <c:pt idx="6199">
                  <c:v>3.0781527127951433E-4</c:v>
                </c:pt>
                <c:pt idx="6200">
                  <c:v>3.0781527127951433E-4</c:v>
                </c:pt>
                <c:pt idx="6201">
                  <c:v>3.0781527127951433E-4</c:v>
                </c:pt>
                <c:pt idx="6202">
                  <c:v>3.0781527127951433E-4</c:v>
                </c:pt>
                <c:pt idx="6203">
                  <c:v>3.0781527127951433E-4</c:v>
                </c:pt>
                <c:pt idx="6204">
                  <c:v>3.0781527127951433E-4</c:v>
                </c:pt>
                <c:pt idx="6205">
                  <c:v>3.0781527127951433E-4</c:v>
                </c:pt>
                <c:pt idx="6206">
                  <c:v>3.0781527127951433E-4</c:v>
                </c:pt>
                <c:pt idx="6207">
                  <c:v>3.0781527127951433E-4</c:v>
                </c:pt>
                <c:pt idx="6208">
                  <c:v>3.0781527127951433E-4</c:v>
                </c:pt>
                <c:pt idx="6209">
                  <c:v>3.0781527127951433E-4</c:v>
                </c:pt>
                <c:pt idx="6210">
                  <c:v>3.0781527127951433E-4</c:v>
                </c:pt>
                <c:pt idx="6211">
                  <c:v>3.0781527127951433E-4</c:v>
                </c:pt>
                <c:pt idx="6212">
                  <c:v>3.0781527127951433E-4</c:v>
                </c:pt>
                <c:pt idx="6213">
                  <c:v>3.0781527127951433E-4</c:v>
                </c:pt>
                <c:pt idx="6214">
                  <c:v>3.0781527127951433E-4</c:v>
                </c:pt>
                <c:pt idx="6215">
                  <c:v>3.0781527127951433E-4</c:v>
                </c:pt>
                <c:pt idx="6216">
                  <c:v>3.0781527127951433E-4</c:v>
                </c:pt>
                <c:pt idx="6217">
                  <c:v>3.0781527127951433E-4</c:v>
                </c:pt>
                <c:pt idx="6218">
                  <c:v>3.0781527127951433E-4</c:v>
                </c:pt>
                <c:pt idx="6219">
                  <c:v>3.0781527127951433E-4</c:v>
                </c:pt>
                <c:pt idx="6220">
                  <c:v>3.0781527127951433E-4</c:v>
                </c:pt>
                <c:pt idx="6221">
                  <c:v>3.0781527127951433E-4</c:v>
                </c:pt>
                <c:pt idx="6222">
                  <c:v>3.0781527127951433E-4</c:v>
                </c:pt>
                <c:pt idx="6223">
                  <c:v>3.0781527127951433E-4</c:v>
                </c:pt>
                <c:pt idx="6224">
                  <c:v>3.0781527127951433E-4</c:v>
                </c:pt>
                <c:pt idx="6225">
                  <c:v>3.0781527127951433E-4</c:v>
                </c:pt>
                <c:pt idx="6226">
                  <c:v>3.0781527127951433E-4</c:v>
                </c:pt>
                <c:pt idx="6227">
                  <c:v>3.0781527127951433E-4</c:v>
                </c:pt>
                <c:pt idx="6228">
                  <c:v>3.0781527127951433E-4</c:v>
                </c:pt>
                <c:pt idx="6229">
                  <c:v>3.0781527127951433E-4</c:v>
                </c:pt>
                <c:pt idx="6230">
                  <c:v>3.0775561625755106E-4</c:v>
                </c:pt>
                <c:pt idx="6231">
                  <c:v>3.0775561625755106E-4</c:v>
                </c:pt>
                <c:pt idx="6232">
                  <c:v>3.0775561625755106E-4</c:v>
                </c:pt>
                <c:pt idx="6233">
                  <c:v>3.0775561625755106E-4</c:v>
                </c:pt>
                <c:pt idx="6234">
                  <c:v>3.0775561625755106E-4</c:v>
                </c:pt>
                <c:pt idx="6235">
                  <c:v>3.0775561625755106E-4</c:v>
                </c:pt>
                <c:pt idx="6236">
                  <c:v>3.0775561625755106E-4</c:v>
                </c:pt>
                <c:pt idx="6237">
                  <c:v>3.0775561625755106E-4</c:v>
                </c:pt>
                <c:pt idx="6238">
                  <c:v>3.0775561625755106E-4</c:v>
                </c:pt>
                <c:pt idx="6239">
                  <c:v>3.0775561625755106E-4</c:v>
                </c:pt>
                <c:pt idx="6240">
                  <c:v>3.0775561625755106E-4</c:v>
                </c:pt>
                <c:pt idx="6241">
                  <c:v>3.0775561625755106E-4</c:v>
                </c:pt>
                <c:pt idx="6242">
                  <c:v>3.0775561625755106E-4</c:v>
                </c:pt>
                <c:pt idx="6243">
                  <c:v>3.0775561625755106E-4</c:v>
                </c:pt>
                <c:pt idx="6244">
                  <c:v>3.0775561625755106E-4</c:v>
                </c:pt>
                <c:pt idx="6245">
                  <c:v>3.0775561625755106E-4</c:v>
                </c:pt>
                <c:pt idx="6246">
                  <c:v>3.0775561625755106E-4</c:v>
                </c:pt>
                <c:pt idx="6247">
                  <c:v>3.0775561625755106E-4</c:v>
                </c:pt>
                <c:pt idx="6248">
                  <c:v>3.0775561625755106E-4</c:v>
                </c:pt>
                <c:pt idx="6249">
                  <c:v>3.0775561625755106E-4</c:v>
                </c:pt>
                <c:pt idx="6250">
                  <c:v>3.0775561625755106E-4</c:v>
                </c:pt>
                <c:pt idx="6251">
                  <c:v>3.0775561625755106E-4</c:v>
                </c:pt>
                <c:pt idx="6252">
                  <c:v>3.0775561625755106E-4</c:v>
                </c:pt>
                <c:pt idx="6253">
                  <c:v>3.0775561625755106E-4</c:v>
                </c:pt>
                <c:pt idx="6254">
                  <c:v>3.0775561625755106E-4</c:v>
                </c:pt>
                <c:pt idx="6255">
                  <c:v>3.0775561625755106E-4</c:v>
                </c:pt>
                <c:pt idx="6256">
                  <c:v>3.0775561625755106E-4</c:v>
                </c:pt>
                <c:pt idx="6257">
                  <c:v>3.0775561625755106E-4</c:v>
                </c:pt>
                <c:pt idx="6258">
                  <c:v>3.0775561625755106E-4</c:v>
                </c:pt>
                <c:pt idx="6259">
                  <c:v>3.0775561625755106E-4</c:v>
                </c:pt>
                <c:pt idx="6260">
                  <c:v>3.0775561625755106E-4</c:v>
                </c:pt>
                <c:pt idx="6261">
                  <c:v>3.0775561625755106E-4</c:v>
                </c:pt>
                <c:pt idx="6262">
                  <c:v>3.0775561625755106E-4</c:v>
                </c:pt>
                <c:pt idx="6263">
                  <c:v>3.0775561625755106E-4</c:v>
                </c:pt>
                <c:pt idx="6264">
                  <c:v>3.0775561625755106E-4</c:v>
                </c:pt>
                <c:pt idx="6265">
                  <c:v>3.0775561625755106E-4</c:v>
                </c:pt>
                <c:pt idx="6266">
                  <c:v>3.0775561625755106E-4</c:v>
                </c:pt>
                <c:pt idx="6267">
                  <c:v>3.0775561625755106E-4</c:v>
                </c:pt>
                <c:pt idx="6268">
                  <c:v>3.0775561625755106E-4</c:v>
                </c:pt>
                <c:pt idx="6269">
                  <c:v>3.0775561625755106E-4</c:v>
                </c:pt>
                <c:pt idx="6270">
                  <c:v>3.0775561625755106E-4</c:v>
                </c:pt>
                <c:pt idx="6271">
                  <c:v>3.0775561625755106E-4</c:v>
                </c:pt>
                <c:pt idx="6272">
                  <c:v>3.0775561625755106E-4</c:v>
                </c:pt>
                <c:pt idx="6273">
                  <c:v>3.0775561625755106E-4</c:v>
                </c:pt>
                <c:pt idx="6274">
                  <c:v>3.0775561625755106E-4</c:v>
                </c:pt>
                <c:pt idx="6275">
                  <c:v>3.0775561625755106E-4</c:v>
                </c:pt>
                <c:pt idx="6276">
                  <c:v>3.0775561625755106E-4</c:v>
                </c:pt>
                <c:pt idx="6277">
                  <c:v>3.0775561625755106E-4</c:v>
                </c:pt>
                <c:pt idx="6278">
                  <c:v>3.0775561625755106E-4</c:v>
                </c:pt>
                <c:pt idx="6279">
                  <c:v>3.0775561625755106E-4</c:v>
                </c:pt>
                <c:pt idx="6280">
                  <c:v>3.0775561625755106E-4</c:v>
                </c:pt>
                <c:pt idx="6281">
                  <c:v>3.0775561625755106E-4</c:v>
                </c:pt>
                <c:pt idx="6282">
                  <c:v>3.0775561625755106E-4</c:v>
                </c:pt>
                <c:pt idx="6283">
                  <c:v>3.0775561625755106E-4</c:v>
                </c:pt>
                <c:pt idx="6284">
                  <c:v>3.0775561625755106E-4</c:v>
                </c:pt>
                <c:pt idx="6285">
                  <c:v>3.0775561625755106E-4</c:v>
                </c:pt>
                <c:pt idx="6286">
                  <c:v>3.0775561625755106E-4</c:v>
                </c:pt>
                <c:pt idx="6287">
                  <c:v>3.0775561625755106E-4</c:v>
                </c:pt>
                <c:pt idx="6288">
                  <c:v>3.075412789197401E-4</c:v>
                </c:pt>
                <c:pt idx="6289">
                  <c:v>3.075412789197401E-4</c:v>
                </c:pt>
                <c:pt idx="6290">
                  <c:v>3.075412789197401E-4</c:v>
                </c:pt>
                <c:pt idx="6291">
                  <c:v>3.075412789197401E-4</c:v>
                </c:pt>
                <c:pt idx="6292">
                  <c:v>3.075412789197401E-4</c:v>
                </c:pt>
                <c:pt idx="6293">
                  <c:v>3.075412789197401E-4</c:v>
                </c:pt>
                <c:pt idx="6294">
                  <c:v>3.075412789197401E-4</c:v>
                </c:pt>
                <c:pt idx="6295">
                  <c:v>3.075412789197401E-4</c:v>
                </c:pt>
                <c:pt idx="6296">
                  <c:v>3.075412789197401E-4</c:v>
                </c:pt>
                <c:pt idx="6297">
                  <c:v>3.075412789197401E-4</c:v>
                </c:pt>
                <c:pt idx="6298">
                  <c:v>3.075412789197401E-4</c:v>
                </c:pt>
                <c:pt idx="6299">
                  <c:v>3.075412789197401E-4</c:v>
                </c:pt>
                <c:pt idx="6300">
                  <c:v>3.075412789197401E-4</c:v>
                </c:pt>
                <c:pt idx="6301">
                  <c:v>3.075412789197401E-4</c:v>
                </c:pt>
                <c:pt idx="6302">
                  <c:v>3.075412789197401E-4</c:v>
                </c:pt>
                <c:pt idx="6303">
                  <c:v>3.075412789197401E-4</c:v>
                </c:pt>
                <c:pt idx="6304">
                  <c:v>3.075412789197401E-4</c:v>
                </c:pt>
                <c:pt idx="6305">
                  <c:v>3.075412789197401E-4</c:v>
                </c:pt>
                <c:pt idx="6306">
                  <c:v>3.075412789197401E-4</c:v>
                </c:pt>
                <c:pt idx="6307">
                  <c:v>3.075412789197401E-4</c:v>
                </c:pt>
                <c:pt idx="6308">
                  <c:v>3.075412789197401E-4</c:v>
                </c:pt>
                <c:pt idx="6309">
                  <c:v>3.075412789197401E-4</c:v>
                </c:pt>
                <c:pt idx="6310">
                  <c:v>3.075412789197401E-4</c:v>
                </c:pt>
                <c:pt idx="6311">
                  <c:v>3.075412789197401E-4</c:v>
                </c:pt>
                <c:pt idx="6312">
                  <c:v>3.075412789197401E-4</c:v>
                </c:pt>
                <c:pt idx="6313">
                  <c:v>3.075412789197401E-4</c:v>
                </c:pt>
                <c:pt idx="6314">
                  <c:v>3.075412789197401E-4</c:v>
                </c:pt>
                <c:pt idx="6315">
                  <c:v>3.075412789197401E-4</c:v>
                </c:pt>
                <c:pt idx="6316">
                  <c:v>3.075412789197401E-4</c:v>
                </c:pt>
                <c:pt idx="6317">
                  <c:v>3.075412789197401E-4</c:v>
                </c:pt>
                <c:pt idx="6318">
                  <c:v>3.075412789197401E-4</c:v>
                </c:pt>
                <c:pt idx="6319">
                  <c:v>3.075412789197401E-4</c:v>
                </c:pt>
                <c:pt idx="6320">
                  <c:v>3.075412789197401E-4</c:v>
                </c:pt>
                <c:pt idx="6321">
                  <c:v>3.075412789197401E-4</c:v>
                </c:pt>
                <c:pt idx="6322">
                  <c:v>3.075412789197401E-4</c:v>
                </c:pt>
                <c:pt idx="6323">
                  <c:v>3.075412789197401E-4</c:v>
                </c:pt>
                <c:pt idx="6324">
                  <c:v>3.075412789197401E-4</c:v>
                </c:pt>
                <c:pt idx="6325">
                  <c:v>3.075412789197401E-4</c:v>
                </c:pt>
                <c:pt idx="6326">
                  <c:v>3.075412789197401E-4</c:v>
                </c:pt>
                <c:pt idx="6327">
                  <c:v>3.075412789197401E-4</c:v>
                </c:pt>
                <c:pt idx="6328">
                  <c:v>3.075412789197401E-4</c:v>
                </c:pt>
                <c:pt idx="6329">
                  <c:v>3.075412789197401E-4</c:v>
                </c:pt>
                <c:pt idx="6330">
                  <c:v>3.075412789197401E-4</c:v>
                </c:pt>
                <c:pt idx="6331">
                  <c:v>3.075412789197401E-4</c:v>
                </c:pt>
                <c:pt idx="6332">
                  <c:v>3.075412789197401E-4</c:v>
                </c:pt>
                <c:pt idx="6333">
                  <c:v>3.075412789197401E-4</c:v>
                </c:pt>
                <c:pt idx="6334">
                  <c:v>3.075412789197401E-4</c:v>
                </c:pt>
                <c:pt idx="6335">
                  <c:v>3.075412789197401E-4</c:v>
                </c:pt>
                <c:pt idx="6336">
                  <c:v>3.075412789197401E-4</c:v>
                </c:pt>
                <c:pt idx="6337">
                  <c:v>3.075412789197401E-4</c:v>
                </c:pt>
                <c:pt idx="6338">
                  <c:v>3.075412789197401E-4</c:v>
                </c:pt>
                <c:pt idx="6339">
                  <c:v>3.075412789197401E-4</c:v>
                </c:pt>
                <c:pt idx="6340">
                  <c:v>3.075412789197401E-4</c:v>
                </c:pt>
                <c:pt idx="6341">
                  <c:v>3.075412789197401E-4</c:v>
                </c:pt>
                <c:pt idx="6342">
                  <c:v>3.075412789197401E-4</c:v>
                </c:pt>
                <c:pt idx="6343">
                  <c:v>3.075412789197401E-4</c:v>
                </c:pt>
                <c:pt idx="6344">
                  <c:v>3.075412789197401E-4</c:v>
                </c:pt>
                <c:pt idx="6345">
                  <c:v>3.075412789197401E-4</c:v>
                </c:pt>
                <c:pt idx="6346">
                  <c:v>3.075412789197401E-4</c:v>
                </c:pt>
                <c:pt idx="6347">
                  <c:v>3.075412789197401E-4</c:v>
                </c:pt>
                <c:pt idx="6348">
                  <c:v>3.075412789197401E-4</c:v>
                </c:pt>
                <c:pt idx="6349">
                  <c:v>3.075412789197401E-4</c:v>
                </c:pt>
                <c:pt idx="6350">
                  <c:v>3.075412789197401E-4</c:v>
                </c:pt>
                <c:pt idx="6351">
                  <c:v>3.075412789197401E-4</c:v>
                </c:pt>
                <c:pt idx="6352">
                  <c:v>3.075412789197401E-4</c:v>
                </c:pt>
                <c:pt idx="6353">
                  <c:v>3.075412789197401E-4</c:v>
                </c:pt>
                <c:pt idx="6354">
                  <c:v>3.075412789197401E-4</c:v>
                </c:pt>
                <c:pt idx="6355">
                  <c:v>3.075412789197401E-4</c:v>
                </c:pt>
                <c:pt idx="6356">
                  <c:v>3.075412789197401E-4</c:v>
                </c:pt>
                <c:pt idx="6357">
                  <c:v>3.075412789197401E-4</c:v>
                </c:pt>
                <c:pt idx="6358">
                  <c:v>3.075412789197401E-4</c:v>
                </c:pt>
                <c:pt idx="6359">
                  <c:v>3.075412789197401E-4</c:v>
                </c:pt>
                <c:pt idx="6360">
                  <c:v>3.075412789197401E-4</c:v>
                </c:pt>
                <c:pt idx="6361">
                  <c:v>3.075412789197401E-4</c:v>
                </c:pt>
                <c:pt idx="6362">
                  <c:v>3.075412789197401E-4</c:v>
                </c:pt>
                <c:pt idx="6363">
                  <c:v>3.075412789197401E-4</c:v>
                </c:pt>
                <c:pt idx="6364">
                  <c:v>3.075412789197401E-4</c:v>
                </c:pt>
                <c:pt idx="6365">
                  <c:v>3.075412789197401E-4</c:v>
                </c:pt>
                <c:pt idx="6366">
                  <c:v>3.075412789197401E-4</c:v>
                </c:pt>
                <c:pt idx="6367">
                  <c:v>3.075412789197401E-4</c:v>
                </c:pt>
                <c:pt idx="6368">
                  <c:v>3.075412789197401E-4</c:v>
                </c:pt>
                <c:pt idx="6369">
                  <c:v>3.075412789197401E-4</c:v>
                </c:pt>
                <c:pt idx="6370">
                  <c:v>3.075412789197401E-4</c:v>
                </c:pt>
                <c:pt idx="6371">
                  <c:v>3.075412789197401E-4</c:v>
                </c:pt>
                <c:pt idx="6372">
                  <c:v>3.075412789197401E-4</c:v>
                </c:pt>
                <c:pt idx="6373">
                  <c:v>3.075412789197401E-4</c:v>
                </c:pt>
                <c:pt idx="6374">
                  <c:v>3.075412789197401E-4</c:v>
                </c:pt>
                <c:pt idx="6375">
                  <c:v>3.075412789197401E-4</c:v>
                </c:pt>
                <c:pt idx="6376">
                  <c:v>3.075412789197401E-4</c:v>
                </c:pt>
                <c:pt idx="6377">
                  <c:v>3.075412789197401E-4</c:v>
                </c:pt>
                <c:pt idx="6378">
                  <c:v>3.075412789197401E-4</c:v>
                </c:pt>
                <c:pt idx="6379">
                  <c:v>3.075412789197401E-4</c:v>
                </c:pt>
                <c:pt idx="6380">
                  <c:v>3.075412789197401E-4</c:v>
                </c:pt>
                <c:pt idx="6381">
                  <c:v>3.075412789197401E-4</c:v>
                </c:pt>
                <c:pt idx="6382">
                  <c:v>3.075412789197401E-4</c:v>
                </c:pt>
                <c:pt idx="6383">
                  <c:v>3.075412789197401E-4</c:v>
                </c:pt>
                <c:pt idx="6384">
                  <c:v>3.075412789197401E-4</c:v>
                </c:pt>
                <c:pt idx="6385">
                  <c:v>3.075412789197401E-4</c:v>
                </c:pt>
                <c:pt idx="6386">
                  <c:v>3.075412789197401E-4</c:v>
                </c:pt>
                <c:pt idx="6387">
                  <c:v>3.075412789197401E-4</c:v>
                </c:pt>
                <c:pt idx="6388">
                  <c:v>3.075412789197401E-4</c:v>
                </c:pt>
                <c:pt idx="6389">
                  <c:v>3.075412789197401E-4</c:v>
                </c:pt>
                <c:pt idx="6390">
                  <c:v>3.075412789197401E-4</c:v>
                </c:pt>
                <c:pt idx="6391">
                  <c:v>3.075412789197401E-4</c:v>
                </c:pt>
                <c:pt idx="6392">
                  <c:v>3.075412789197401E-4</c:v>
                </c:pt>
                <c:pt idx="6393">
                  <c:v>3.075412789197401E-4</c:v>
                </c:pt>
                <c:pt idx="6394">
                  <c:v>3.075412789197401E-4</c:v>
                </c:pt>
                <c:pt idx="6395">
                  <c:v>3.075412789197401E-4</c:v>
                </c:pt>
                <c:pt idx="6396">
                  <c:v>3.075412789197401E-4</c:v>
                </c:pt>
                <c:pt idx="6397">
                  <c:v>3.075412789197401E-4</c:v>
                </c:pt>
                <c:pt idx="6398">
                  <c:v>3.075412789197401E-4</c:v>
                </c:pt>
                <c:pt idx="6399">
                  <c:v>3.075412789197401E-4</c:v>
                </c:pt>
                <c:pt idx="6400">
                  <c:v>3.075412789197401E-4</c:v>
                </c:pt>
                <c:pt idx="6401">
                  <c:v>3.075412789197401E-4</c:v>
                </c:pt>
                <c:pt idx="6402">
                  <c:v>3.075412789197401E-4</c:v>
                </c:pt>
                <c:pt idx="6403">
                  <c:v>3.075412789197401E-4</c:v>
                </c:pt>
                <c:pt idx="6404">
                  <c:v>3.075412789197401E-4</c:v>
                </c:pt>
                <c:pt idx="6405">
                  <c:v>3.075412789197401E-4</c:v>
                </c:pt>
                <c:pt idx="6406">
                  <c:v>3.075412789197401E-4</c:v>
                </c:pt>
                <c:pt idx="6407">
                  <c:v>3.075412789197401E-4</c:v>
                </c:pt>
                <c:pt idx="6408">
                  <c:v>3.075412789197401E-4</c:v>
                </c:pt>
                <c:pt idx="6409">
                  <c:v>3.075412789197401E-4</c:v>
                </c:pt>
                <c:pt idx="6410">
                  <c:v>3.075412789197401E-4</c:v>
                </c:pt>
                <c:pt idx="6411">
                  <c:v>3.075412789197401E-4</c:v>
                </c:pt>
                <c:pt idx="6412">
                  <c:v>3.075412789197401E-4</c:v>
                </c:pt>
                <c:pt idx="6413">
                  <c:v>3.075412789197401E-4</c:v>
                </c:pt>
                <c:pt idx="6414">
                  <c:v>3.075412789197401E-4</c:v>
                </c:pt>
                <c:pt idx="6415">
                  <c:v>3.075412789197401E-4</c:v>
                </c:pt>
                <c:pt idx="6416">
                  <c:v>3.075412789197401E-4</c:v>
                </c:pt>
                <c:pt idx="6417">
                  <c:v>3.075412789197401E-4</c:v>
                </c:pt>
                <c:pt idx="6418">
                  <c:v>3.075412789197401E-4</c:v>
                </c:pt>
                <c:pt idx="6419">
                  <c:v>3.075412789197401E-4</c:v>
                </c:pt>
                <c:pt idx="6420">
                  <c:v>3.075412789197401E-4</c:v>
                </c:pt>
                <c:pt idx="6421">
                  <c:v>3.075412789197401E-4</c:v>
                </c:pt>
                <c:pt idx="6422">
                  <c:v>3.075412789197401E-4</c:v>
                </c:pt>
                <c:pt idx="6423">
                  <c:v>3.075412789197401E-4</c:v>
                </c:pt>
                <c:pt idx="6424">
                  <c:v>3.075412789197401E-4</c:v>
                </c:pt>
                <c:pt idx="6425">
                  <c:v>3.075412789197401E-4</c:v>
                </c:pt>
                <c:pt idx="6426">
                  <c:v>3.075412789197401E-4</c:v>
                </c:pt>
                <c:pt idx="6427">
                  <c:v>3.075412789197401E-4</c:v>
                </c:pt>
                <c:pt idx="6428">
                  <c:v>3.075412789197401E-4</c:v>
                </c:pt>
                <c:pt idx="6429">
                  <c:v>3.075412789197401E-4</c:v>
                </c:pt>
                <c:pt idx="6430">
                  <c:v>3.075412789197401E-4</c:v>
                </c:pt>
                <c:pt idx="6431">
                  <c:v>3.075412789197401E-4</c:v>
                </c:pt>
                <c:pt idx="6432">
                  <c:v>3.075412789197401E-4</c:v>
                </c:pt>
                <c:pt idx="6433">
                  <c:v>3.075412789197401E-4</c:v>
                </c:pt>
                <c:pt idx="6434">
                  <c:v>3.075412789197401E-4</c:v>
                </c:pt>
                <c:pt idx="6435">
                  <c:v>3.075412789197401E-4</c:v>
                </c:pt>
                <c:pt idx="6436">
                  <c:v>3.075412789197401E-4</c:v>
                </c:pt>
                <c:pt idx="6437">
                  <c:v>3.075412789197401E-4</c:v>
                </c:pt>
                <c:pt idx="6438">
                  <c:v>3.075412789197401E-4</c:v>
                </c:pt>
                <c:pt idx="6439">
                  <c:v>3.075412789197401E-4</c:v>
                </c:pt>
                <c:pt idx="6440">
                  <c:v>3.075412789197401E-4</c:v>
                </c:pt>
                <c:pt idx="6441">
                  <c:v>3.075412789197401E-4</c:v>
                </c:pt>
                <c:pt idx="6442">
                  <c:v>3.075412789197401E-4</c:v>
                </c:pt>
                <c:pt idx="6443">
                  <c:v>3.075412789197401E-4</c:v>
                </c:pt>
                <c:pt idx="6444">
                  <c:v>3.075412789197401E-4</c:v>
                </c:pt>
                <c:pt idx="6445">
                  <c:v>3.075412789197401E-4</c:v>
                </c:pt>
                <c:pt idx="6446">
                  <c:v>3.075412789197401E-4</c:v>
                </c:pt>
                <c:pt idx="6447">
                  <c:v>3.075412789197401E-4</c:v>
                </c:pt>
                <c:pt idx="6448">
                  <c:v>3.075412789197401E-4</c:v>
                </c:pt>
                <c:pt idx="6449">
                  <c:v>3.075412789197401E-4</c:v>
                </c:pt>
                <c:pt idx="6450">
                  <c:v>3.075412789197401E-4</c:v>
                </c:pt>
                <c:pt idx="6451">
                  <c:v>3.075412789197401E-4</c:v>
                </c:pt>
                <c:pt idx="6452">
                  <c:v>3.075412789197401E-4</c:v>
                </c:pt>
                <c:pt idx="6453">
                  <c:v>3.075412789197401E-4</c:v>
                </c:pt>
                <c:pt idx="6454">
                  <c:v>3.075412789197401E-4</c:v>
                </c:pt>
                <c:pt idx="6455">
                  <c:v>3.075412789197401E-4</c:v>
                </c:pt>
                <c:pt idx="6456">
                  <c:v>3.075412789197401E-4</c:v>
                </c:pt>
                <c:pt idx="6457">
                  <c:v>3.075412789197401E-4</c:v>
                </c:pt>
                <c:pt idx="6458">
                  <c:v>3.075412789197401E-4</c:v>
                </c:pt>
                <c:pt idx="6459">
                  <c:v>3.075412789197401E-4</c:v>
                </c:pt>
                <c:pt idx="6460">
                  <c:v>3.075412789197401E-4</c:v>
                </c:pt>
                <c:pt idx="6461">
                  <c:v>3.075412789197401E-4</c:v>
                </c:pt>
                <c:pt idx="6462">
                  <c:v>3.075412789197401E-4</c:v>
                </c:pt>
                <c:pt idx="6463">
                  <c:v>3.075412789197401E-4</c:v>
                </c:pt>
                <c:pt idx="6464">
                  <c:v>3.075412789197401E-4</c:v>
                </c:pt>
                <c:pt idx="6465">
                  <c:v>3.075412789197401E-4</c:v>
                </c:pt>
                <c:pt idx="6466">
                  <c:v>3.075412789197401E-4</c:v>
                </c:pt>
                <c:pt idx="6467">
                  <c:v>3.075412789197401E-4</c:v>
                </c:pt>
                <c:pt idx="6468">
                  <c:v>3.075412789197401E-4</c:v>
                </c:pt>
                <c:pt idx="6469">
                  <c:v>3.075412789197401E-4</c:v>
                </c:pt>
                <c:pt idx="6470">
                  <c:v>3.075412789197401E-4</c:v>
                </c:pt>
                <c:pt idx="6471">
                  <c:v>3.075412789197401E-4</c:v>
                </c:pt>
                <c:pt idx="6472">
                  <c:v>3.075412789197401E-4</c:v>
                </c:pt>
                <c:pt idx="6473">
                  <c:v>3.075412789197401E-4</c:v>
                </c:pt>
                <c:pt idx="6474">
                  <c:v>3.075412789197401E-4</c:v>
                </c:pt>
                <c:pt idx="6475">
                  <c:v>3.075412789197401E-4</c:v>
                </c:pt>
                <c:pt idx="6476">
                  <c:v>3.075412789197401E-4</c:v>
                </c:pt>
                <c:pt idx="6477">
                  <c:v>3.075412789197401E-4</c:v>
                </c:pt>
                <c:pt idx="6478">
                  <c:v>3.075412789197401E-4</c:v>
                </c:pt>
                <c:pt idx="6479">
                  <c:v>3.075412789197401E-4</c:v>
                </c:pt>
                <c:pt idx="6480">
                  <c:v>3.075412789197401E-4</c:v>
                </c:pt>
                <c:pt idx="6481">
                  <c:v>3.075412789197401E-4</c:v>
                </c:pt>
                <c:pt idx="6482">
                  <c:v>3.075412789197401E-4</c:v>
                </c:pt>
                <c:pt idx="6483">
                  <c:v>3.075412789197401E-4</c:v>
                </c:pt>
                <c:pt idx="6484">
                  <c:v>3.075412789197401E-4</c:v>
                </c:pt>
                <c:pt idx="6485">
                  <c:v>3.075412789197401E-4</c:v>
                </c:pt>
                <c:pt idx="6486">
                  <c:v>3.075412789197401E-4</c:v>
                </c:pt>
                <c:pt idx="6487">
                  <c:v>3.075412789197401E-4</c:v>
                </c:pt>
                <c:pt idx="6488">
                  <c:v>3.075412789197401E-4</c:v>
                </c:pt>
                <c:pt idx="6489">
                  <c:v>3.075412789197401E-4</c:v>
                </c:pt>
                <c:pt idx="6490">
                  <c:v>3.075412789197401E-4</c:v>
                </c:pt>
                <c:pt idx="6491">
                  <c:v>3.075412789197401E-4</c:v>
                </c:pt>
                <c:pt idx="6492">
                  <c:v>3.075412789197401E-4</c:v>
                </c:pt>
                <c:pt idx="6493">
                  <c:v>3.075412789197401E-4</c:v>
                </c:pt>
                <c:pt idx="6494">
                  <c:v>3.075412789197401E-4</c:v>
                </c:pt>
                <c:pt idx="6495">
                  <c:v>3.075412789197401E-4</c:v>
                </c:pt>
                <c:pt idx="6496">
                  <c:v>3.075412789197401E-4</c:v>
                </c:pt>
                <c:pt idx="6497">
                  <c:v>3.075412789197401E-4</c:v>
                </c:pt>
                <c:pt idx="6498">
                  <c:v>3.075412789197401E-4</c:v>
                </c:pt>
                <c:pt idx="6499">
                  <c:v>3.075412789197401E-4</c:v>
                </c:pt>
                <c:pt idx="6500">
                  <c:v>3.075412789197401E-4</c:v>
                </c:pt>
                <c:pt idx="6501">
                  <c:v>3.075412789197401E-4</c:v>
                </c:pt>
                <c:pt idx="6502">
                  <c:v>3.075412789197401E-4</c:v>
                </c:pt>
                <c:pt idx="6503">
                  <c:v>3.075412789197401E-4</c:v>
                </c:pt>
                <c:pt idx="6504">
                  <c:v>3.075412789197401E-4</c:v>
                </c:pt>
                <c:pt idx="6505">
                  <c:v>3.075412789197401E-4</c:v>
                </c:pt>
                <c:pt idx="6506">
                  <c:v>3.075412789197401E-4</c:v>
                </c:pt>
                <c:pt idx="6507">
                  <c:v>3.075412789197401E-4</c:v>
                </c:pt>
                <c:pt idx="6508">
                  <c:v>3.075412789197401E-4</c:v>
                </c:pt>
                <c:pt idx="6509">
                  <c:v>3.075412789197401E-4</c:v>
                </c:pt>
                <c:pt idx="6510">
                  <c:v>3.075412789197401E-4</c:v>
                </c:pt>
                <c:pt idx="6511">
                  <c:v>3.075412789197401E-4</c:v>
                </c:pt>
                <c:pt idx="6512">
                  <c:v>3.075412789197401E-4</c:v>
                </c:pt>
                <c:pt idx="6513">
                  <c:v>3.075412789197401E-4</c:v>
                </c:pt>
                <c:pt idx="6514">
                  <c:v>3.075412789197401E-4</c:v>
                </c:pt>
                <c:pt idx="6515">
                  <c:v>3.075412789197401E-4</c:v>
                </c:pt>
                <c:pt idx="6516">
                  <c:v>3.075412789197401E-4</c:v>
                </c:pt>
                <c:pt idx="6517">
                  <c:v>3.075412789197401E-4</c:v>
                </c:pt>
                <c:pt idx="6518">
                  <c:v>3.075412789197401E-4</c:v>
                </c:pt>
                <c:pt idx="6519">
                  <c:v>3.075412789197401E-4</c:v>
                </c:pt>
                <c:pt idx="6520">
                  <c:v>3.075412789197401E-4</c:v>
                </c:pt>
                <c:pt idx="6521">
                  <c:v>3.075412789197401E-4</c:v>
                </c:pt>
                <c:pt idx="6522">
                  <c:v>3.075412789197401E-4</c:v>
                </c:pt>
                <c:pt idx="6523">
                  <c:v>3.075412789197401E-4</c:v>
                </c:pt>
                <c:pt idx="6524">
                  <c:v>3.075412789197401E-4</c:v>
                </c:pt>
                <c:pt idx="6525">
                  <c:v>3.075412789197401E-4</c:v>
                </c:pt>
                <c:pt idx="6526">
                  <c:v>3.075412789197401E-4</c:v>
                </c:pt>
                <c:pt idx="6527">
                  <c:v>3.075412789197401E-4</c:v>
                </c:pt>
                <c:pt idx="6528">
                  <c:v>3.075412789197401E-4</c:v>
                </c:pt>
                <c:pt idx="6529">
                  <c:v>3.075412789197401E-4</c:v>
                </c:pt>
                <c:pt idx="6530">
                  <c:v>3.075412789197401E-4</c:v>
                </c:pt>
                <c:pt idx="6531">
                  <c:v>3.075412789197401E-4</c:v>
                </c:pt>
                <c:pt idx="6532">
                  <c:v>3.075412789197401E-4</c:v>
                </c:pt>
                <c:pt idx="6533">
                  <c:v>3.075412789197401E-4</c:v>
                </c:pt>
                <c:pt idx="6534">
                  <c:v>3.075412789197401E-4</c:v>
                </c:pt>
                <c:pt idx="6535">
                  <c:v>3.075412789197401E-4</c:v>
                </c:pt>
                <c:pt idx="6536">
                  <c:v>3.075412789197401E-4</c:v>
                </c:pt>
                <c:pt idx="6537">
                  <c:v>3.075412789197401E-4</c:v>
                </c:pt>
                <c:pt idx="6538">
                  <c:v>3.075412789197401E-4</c:v>
                </c:pt>
                <c:pt idx="6539">
                  <c:v>3.075412789197401E-4</c:v>
                </c:pt>
                <c:pt idx="6540">
                  <c:v>3.075412789197401E-4</c:v>
                </c:pt>
                <c:pt idx="6541">
                  <c:v>3.075412789197401E-4</c:v>
                </c:pt>
                <c:pt idx="6542">
                  <c:v>3.075412789197401E-4</c:v>
                </c:pt>
                <c:pt idx="6543">
                  <c:v>3.075412789197401E-4</c:v>
                </c:pt>
                <c:pt idx="6544">
                  <c:v>3.075412789197401E-4</c:v>
                </c:pt>
                <c:pt idx="6545">
                  <c:v>3.075412789197401E-4</c:v>
                </c:pt>
                <c:pt idx="6546">
                  <c:v>3.075412789197401E-4</c:v>
                </c:pt>
                <c:pt idx="6547">
                  <c:v>3.075412789197401E-4</c:v>
                </c:pt>
                <c:pt idx="6548">
                  <c:v>3.075412789197401E-4</c:v>
                </c:pt>
                <c:pt idx="6549">
                  <c:v>3.075412789197401E-4</c:v>
                </c:pt>
                <c:pt idx="6550">
                  <c:v>3.075412789197401E-4</c:v>
                </c:pt>
                <c:pt idx="6551">
                  <c:v>3.075412789197401E-4</c:v>
                </c:pt>
                <c:pt idx="6552">
                  <c:v>3.075412789197401E-4</c:v>
                </c:pt>
                <c:pt idx="6553">
                  <c:v>3.075412789197401E-4</c:v>
                </c:pt>
                <c:pt idx="6554">
                  <c:v>3.075412789197401E-4</c:v>
                </c:pt>
                <c:pt idx="6555">
                  <c:v>3.075412789197401E-4</c:v>
                </c:pt>
                <c:pt idx="6556">
                  <c:v>3.075412789197401E-4</c:v>
                </c:pt>
                <c:pt idx="6557">
                  <c:v>3.075412789197401E-4</c:v>
                </c:pt>
                <c:pt idx="6558">
                  <c:v>3.075412789197401E-4</c:v>
                </c:pt>
                <c:pt idx="6559">
                  <c:v>3.075412789197401E-4</c:v>
                </c:pt>
                <c:pt idx="6560">
                  <c:v>3.075412789197401E-4</c:v>
                </c:pt>
                <c:pt idx="6561">
                  <c:v>3.075412789197401E-4</c:v>
                </c:pt>
                <c:pt idx="6562">
                  <c:v>3.075412789197401E-4</c:v>
                </c:pt>
                <c:pt idx="6563">
                  <c:v>3.075412789197401E-4</c:v>
                </c:pt>
                <c:pt idx="6564">
                  <c:v>3.075412789197401E-4</c:v>
                </c:pt>
                <c:pt idx="6565">
                  <c:v>3.075412789197401E-4</c:v>
                </c:pt>
                <c:pt idx="6566">
                  <c:v>3.075412789197401E-4</c:v>
                </c:pt>
                <c:pt idx="6567">
                  <c:v>3.075412789197401E-4</c:v>
                </c:pt>
                <c:pt idx="6568">
                  <c:v>3.075412789197401E-4</c:v>
                </c:pt>
                <c:pt idx="6569">
                  <c:v>3.075412789197401E-4</c:v>
                </c:pt>
                <c:pt idx="6570">
                  <c:v>3.075412789197401E-4</c:v>
                </c:pt>
                <c:pt idx="6571">
                  <c:v>3.075412789197401E-4</c:v>
                </c:pt>
                <c:pt idx="6572">
                  <c:v>3.075412789197401E-4</c:v>
                </c:pt>
                <c:pt idx="6573">
                  <c:v>3.075412789197401E-4</c:v>
                </c:pt>
                <c:pt idx="6574">
                  <c:v>3.075412789197401E-4</c:v>
                </c:pt>
                <c:pt idx="6575">
                  <c:v>3.075412789197401E-4</c:v>
                </c:pt>
                <c:pt idx="6576">
                  <c:v>3.075412789197401E-4</c:v>
                </c:pt>
                <c:pt idx="6577">
                  <c:v>3.075412789197401E-4</c:v>
                </c:pt>
                <c:pt idx="6578">
                  <c:v>3.075412789197401E-4</c:v>
                </c:pt>
                <c:pt idx="6579">
                  <c:v>3.075412789197401E-4</c:v>
                </c:pt>
                <c:pt idx="6580">
                  <c:v>3.075412789197401E-4</c:v>
                </c:pt>
                <c:pt idx="6581">
                  <c:v>3.075412789197401E-4</c:v>
                </c:pt>
                <c:pt idx="6582">
                  <c:v>3.075412789197401E-4</c:v>
                </c:pt>
                <c:pt idx="6583">
                  <c:v>3.075412789197401E-4</c:v>
                </c:pt>
                <c:pt idx="6584">
                  <c:v>3.075412789197401E-4</c:v>
                </c:pt>
                <c:pt idx="6585">
                  <c:v>3.075412789197401E-4</c:v>
                </c:pt>
                <c:pt idx="6586">
                  <c:v>3.075412789197401E-4</c:v>
                </c:pt>
                <c:pt idx="6587">
                  <c:v>3.075412789197401E-4</c:v>
                </c:pt>
                <c:pt idx="6588">
                  <c:v>3.075412789197401E-4</c:v>
                </c:pt>
                <c:pt idx="6589">
                  <c:v>3.075412789197401E-4</c:v>
                </c:pt>
                <c:pt idx="6590">
                  <c:v>3.075412789197401E-4</c:v>
                </c:pt>
                <c:pt idx="6591">
                  <c:v>3.075412789197401E-4</c:v>
                </c:pt>
                <c:pt idx="6592">
                  <c:v>3.075412789197401E-4</c:v>
                </c:pt>
                <c:pt idx="6593">
                  <c:v>3.075412789197401E-4</c:v>
                </c:pt>
                <c:pt idx="6594">
                  <c:v>3.075412789197401E-4</c:v>
                </c:pt>
                <c:pt idx="6595">
                  <c:v>3.075412789197401E-4</c:v>
                </c:pt>
                <c:pt idx="6596">
                  <c:v>3.075412789197401E-4</c:v>
                </c:pt>
                <c:pt idx="6597">
                  <c:v>3.075412789197401E-4</c:v>
                </c:pt>
                <c:pt idx="6598">
                  <c:v>3.075412789197401E-4</c:v>
                </c:pt>
                <c:pt idx="6599">
                  <c:v>3.075412789197401E-4</c:v>
                </c:pt>
                <c:pt idx="6600">
                  <c:v>3.075412789197401E-4</c:v>
                </c:pt>
                <c:pt idx="6601">
                  <c:v>3.075412789197401E-4</c:v>
                </c:pt>
                <c:pt idx="6602">
                  <c:v>3.075412789197401E-4</c:v>
                </c:pt>
                <c:pt idx="6603">
                  <c:v>3.075412789197401E-4</c:v>
                </c:pt>
                <c:pt idx="6604">
                  <c:v>3.075412789197401E-4</c:v>
                </c:pt>
                <c:pt idx="6605">
                  <c:v>3.075412789197401E-4</c:v>
                </c:pt>
                <c:pt idx="6606">
                  <c:v>3.075412789197401E-4</c:v>
                </c:pt>
                <c:pt idx="6607">
                  <c:v>3.075412789197401E-4</c:v>
                </c:pt>
                <c:pt idx="6608">
                  <c:v>3.075412789197401E-4</c:v>
                </c:pt>
                <c:pt idx="6609">
                  <c:v>3.075412789197401E-4</c:v>
                </c:pt>
                <c:pt idx="6610">
                  <c:v>3.075412789197401E-4</c:v>
                </c:pt>
                <c:pt idx="6611">
                  <c:v>3.075412789197401E-4</c:v>
                </c:pt>
                <c:pt idx="6612">
                  <c:v>3.075412789197401E-4</c:v>
                </c:pt>
                <c:pt idx="6613">
                  <c:v>3.075412789197401E-4</c:v>
                </c:pt>
                <c:pt idx="6614">
                  <c:v>3.075412789197401E-4</c:v>
                </c:pt>
                <c:pt idx="6615">
                  <c:v>3.075412789197401E-4</c:v>
                </c:pt>
                <c:pt idx="6616">
                  <c:v>3.075412789197401E-4</c:v>
                </c:pt>
                <c:pt idx="6617">
                  <c:v>3.075412789197401E-4</c:v>
                </c:pt>
                <c:pt idx="6618">
                  <c:v>3.075412789197401E-4</c:v>
                </c:pt>
                <c:pt idx="6619">
                  <c:v>3.075412789197401E-4</c:v>
                </c:pt>
                <c:pt idx="6620">
                  <c:v>3.075412789197401E-4</c:v>
                </c:pt>
                <c:pt idx="6621">
                  <c:v>3.075412789197401E-4</c:v>
                </c:pt>
                <c:pt idx="6622">
                  <c:v>3.075412789197401E-4</c:v>
                </c:pt>
                <c:pt idx="6623">
                  <c:v>3.075412789197401E-4</c:v>
                </c:pt>
                <c:pt idx="6624">
                  <c:v>3.075412789197401E-4</c:v>
                </c:pt>
                <c:pt idx="6625">
                  <c:v>3.075412789197401E-4</c:v>
                </c:pt>
                <c:pt idx="6626">
                  <c:v>3.075412789197401E-4</c:v>
                </c:pt>
                <c:pt idx="6627">
                  <c:v>3.075412789197401E-4</c:v>
                </c:pt>
                <c:pt idx="6628">
                  <c:v>3.075412789197401E-4</c:v>
                </c:pt>
                <c:pt idx="6629">
                  <c:v>3.075412789197401E-4</c:v>
                </c:pt>
                <c:pt idx="6630">
                  <c:v>3.075412789197401E-4</c:v>
                </c:pt>
                <c:pt idx="6631">
                  <c:v>3.075412789197401E-4</c:v>
                </c:pt>
                <c:pt idx="6632">
                  <c:v>3.075412789197401E-4</c:v>
                </c:pt>
                <c:pt idx="6633">
                  <c:v>3.075412789197401E-4</c:v>
                </c:pt>
                <c:pt idx="6634">
                  <c:v>3.075412789197401E-4</c:v>
                </c:pt>
                <c:pt idx="6635">
                  <c:v>3.075412789197401E-4</c:v>
                </c:pt>
                <c:pt idx="6636">
                  <c:v>3.075412789197401E-4</c:v>
                </c:pt>
                <c:pt idx="6637">
                  <c:v>3.075412789197401E-4</c:v>
                </c:pt>
                <c:pt idx="6638">
                  <c:v>3.075412789197401E-4</c:v>
                </c:pt>
                <c:pt idx="6639">
                  <c:v>3.075412789197401E-4</c:v>
                </c:pt>
                <c:pt idx="6640">
                  <c:v>3.075412789197401E-4</c:v>
                </c:pt>
                <c:pt idx="6641">
                  <c:v>3.075412789197401E-4</c:v>
                </c:pt>
                <c:pt idx="6642">
                  <c:v>3.075412789197401E-4</c:v>
                </c:pt>
                <c:pt idx="6643">
                  <c:v>3.075412789197401E-4</c:v>
                </c:pt>
                <c:pt idx="6644">
                  <c:v>3.075412789197401E-4</c:v>
                </c:pt>
                <c:pt idx="6645">
                  <c:v>3.075412789197401E-4</c:v>
                </c:pt>
                <c:pt idx="6646">
                  <c:v>3.075412789197401E-4</c:v>
                </c:pt>
                <c:pt idx="6647">
                  <c:v>3.075412789197401E-4</c:v>
                </c:pt>
                <c:pt idx="6648">
                  <c:v>3.075412789197401E-4</c:v>
                </c:pt>
                <c:pt idx="6649">
                  <c:v>3.075412789197401E-4</c:v>
                </c:pt>
                <c:pt idx="6650">
                  <c:v>3.075412789197401E-4</c:v>
                </c:pt>
                <c:pt idx="6651">
                  <c:v>3.075412789197401E-4</c:v>
                </c:pt>
                <c:pt idx="6652">
                  <c:v>3.075412789197401E-4</c:v>
                </c:pt>
                <c:pt idx="6653">
                  <c:v>3.075412789197401E-4</c:v>
                </c:pt>
                <c:pt idx="6654">
                  <c:v>3.075412789197401E-4</c:v>
                </c:pt>
                <c:pt idx="6655">
                  <c:v>3.075412789197401E-4</c:v>
                </c:pt>
                <c:pt idx="6656">
                  <c:v>3.075412789197401E-4</c:v>
                </c:pt>
                <c:pt idx="6657">
                  <c:v>3.075412789197401E-4</c:v>
                </c:pt>
                <c:pt idx="6658">
                  <c:v>3.075412789197401E-4</c:v>
                </c:pt>
                <c:pt idx="6659">
                  <c:v>3.075412789197401E-4</c:v>
                </c:pt>
                <c:pt idx="6660">
                  <c:v>3.075412789197401E-4</c:v>
                </c:pt>
                <c:pt idx="6661">
                  <c:v>3.075412789197401E-4</c:v>
                </c:pt>
                <c:pt idx="6662">
                  <c:v>3.075412789197401E-4</c:v>
                </c:pt>
                <c:pt idx="6663">
                  <c:v>3.075412789197401E-4</c:v>
                </c:pt>
                <c:pt idx="6664">
                  <c:v>3.075412789197401E-4</c:v>
                </c:pt>
                <c:pt idx="6665">
                  <c:v>3.075412789197401E-4</c:v>
                </c:pt>
                <c:pt idx="6666">
                  <c:v>3.075412789197401E-4</c:v>
                </c:pt>
                <c:pt idx="6667">
                  <c:v>3.075412789197401E-4</c:v>
                </c:pt>
                <c:pt idx="6668">
                  <c:v>3.075412789197401E-4</c:v>
                </c:pt>
                <c:pt idx="6669">
                  <c:v>3.075412789197401E-4</c:v>
                </c:pt>
                <c:pt idx="6670">
                  <c:v>3.075412789197401E-4</c:v>
                </c:pt>
                <c:pt idx="6671">
                  <c:v>3.075412789197401E-4</c:v>
                </c:pt>
                <c:pt idx="6672">
                  <c:v>3.075412789197401E-4</c:v>
                </c:pt>
                <c:pt idx="6673">
                  <c:v>3.075412789197401E-4</c:v>
                </c:pt>
                <c:pt idx="6674">
                  <c:v>3.075412789197401E-4</c:v>
                </c:pt>
                <c:pt idx="6675">
                  <c:v>3.075412789197401E-4</c:v>
                </c:pt>
                <c:pt idx="6676">
                  <c:v>3.075412789197401E-4</c:v>
                </c:pt>
                <c:pt idx="6677">
                  <c:v>3.075412789197401E-4</c:v>
                </c:pt>
                <c:pt idx="6678">
                  <c:v>3.075412789197401E-4</c:v>
                </c:pt>
                <c:pt idx="6679">
                  <c:v>3.075412789197401E-4</c:v>
                </c:pt>
                <c:pt idx="6680">
                  <c:v>3.075412789197401E-4</c:v>
                </c:pt>
                <c:pt idx="6681">
                  <c:v>3.075412789197401E-4</c:v>
                </c:pt>
                <c:pt idx="6682">
                  <c:v>3.075412789197401E-4</c:v>
                </c:pt>
                <c:pt idx="6683">
                  <c:v>3.075412789197401E-4</c:v>
                </c:pt>
                <c:pt idx="6684">
                  <c:v>3.075412789197401E-4</c:v>
                </c:pt>
                <c:pt idx="6685">
                  <c:v>3.075412789197401E-4</c:v>
                </c:pt>
                <c:pt idx="6686">
                  <c:v>3.075412789197401E-4</c:v>
                </c:pt>
                <c:pt idx="6687">
                  <c:v>3.075412789197401E-4</c:v>
                </c:pt>
                <c:pt idx="6688">
                  <c:v>3.075412789197401E-4</c:v>
                </c:pt>
                <c:pt idx="6689">
                  <c:v>3.075412789197401E-4</c:v>
                </c:pt>
                <c:pt idx="6690">
                  <c:v>3.075412789197401E-4</c:v>
                </c:pt>
                <c:pt idx="6691">
                  <c:v>3.075412789197401E-4</c:v>
                </c:pt>
                <c:pt idx="6692">
                  <c:v>3.075412789197401E-4</c:v>
                </c:pt>
                <c:pt idx="6693">
                  <c:v>3.075412789197401E-4</c:v>
                </c:pt>
                <c:pt idx="6694">
                  <c:v>3.075412789197401E-4</c:v>
                </c:pt>
                <c:pt idx="6695">
                  <c:v>3.075412789197401E-4</c:v>
                </c:pt>
                <c:pt idx="6696">
                  <c:v>3.075412789197401E-4</c:v>
                </c:pt>
                <c:pt idx="6697">
                  <c:v>3.075412789197401E-4</c:v>
                </c:pt>
                <c:pt idx="6698">
                  <c:v>3.075412789197401E-4</c:v>
                </c:pt>
                <c:pt idx="6699">
                  <c:v>3.075412789197401E-4</c:v>
                </c:pt>
                <c:pt idx="6700">
                  <c:v>3.075412789197401E-4</c:v>
                </c:pt>
                <c:pt idx="6701">
                  <c:v>3.075412789197401E-4</c:v>
                </c:pt>
                <c:pt idx="6702">
                  <c:v>3.075412789197401E-4</c:v>
                </c:pt>
                <c:pt idx="6703">
                  <c:v>3.075412789197401E-4</c:v>
                </c:pt>
                <c:pt idx="6704">
                  <c:v>3.075412789197401E-4</c:v>
                </c:pt>
                <c:pt idx="6705">
                  <c:v>3.075412789197401E-4</c:v>
                </c:pt>
                <c:pt idx="6706">
                  <c:v>3.075412789197401E-4</c:v>
                </c:pt>
                <c:pt idx="6707">
                  <c:v>3.075412789197401E-4</c:v>
                </c:pt>
                <c:pt idx="6708">
                  <c:v>3.075412789197401E-4</c:v>
                </c:pt>
                <c:pt idx="6709">
                  <c:v>3.075412789197401E-4</c:v>
                </c:pt>
                <c:pt idx="6710">
                  <c:v>3.075412789197401E-4</c:v>
                </c:pt>
                <c:pt idx="6711">
                  <c:v>3.075412789197401E-4</c:v>
                </c:pt>
                <c:pt idx="6712">
                  <c:v>3.075412789197401E-4</c:v>
                </c:pt>
                <c:pt idx="6713">
                  <c:v>3.075412789197401E-4</c:v>
                </c:pt>
                <c:pt idx="6714">
                  <c:v>3.075412789197401E-4</c:v>
                </c:pt>
                <c:pt idx="6715">
                  <c:v>3.075412789197401E-4</c:v>
                </c:pt>
                <c:pt idx="6716">
                  <c:v>3.075412789197401E-4</c:v>
                </c:pt>
                <c:pt idx="6717">
                  <c:v>3.075412789197401E-4</c:v>
                </c:pt>
                <c:pt idx="6718">
                  <c:v>3.075412789197401E-4</c:v>
                </c:pt>
                <c:pt idx="6719">
                  <c:v>3.075412789197401E-4</c:v>
                </c:pt>
                <c:pt idx="6720">
                  <c:v>3.075412789197401E-4</c:v>
                </c:pt>
                <c:pt idx="6721">
                  <c:v>3.075412789197401E-4</c:v>
                </c:pt>
                <c:pt idx="6722">
                  <c:v>3.075412789197401E-4</c:v>
                </c:pt>
                <c:pt idx="6723">
                  <c:v>3.075412789197401E-4</c:v>
                </c:pt>
                <c:pt idx="6724">
                  <c:v>3.075412789197401E-4</c:v>
                </c:pt>
                <c:pt idx="6725">
                  <c:v>3.075412789197401E-4</c:v>
                </c:pt>
                <c:pt idx="6726">
                  <c:v>3.075412789197401E-4</c:v>
                </c:pt>
                <c:pt idx="6727">
                  <c:v>3.075412789197401E-4</c:v>
                </c:pt>
                <c:pt idx="6728">
                  <c:v>3.075412789197401E-4</c:v>
                </c:pt>
                <c:pt idx="6729">
                  <c:v>3.075412789197401E-4</c:v>
                </c:pt>
                <c:pt idx="6730">
                  <c:v>3.075412789197401E-4</c:v>
                </c:pt>
                <c:pt idx="6731">
                  <c:v>3.075412789197401E-4</c:v>
                </c:pt>
                <c:pt idx="6732">
                  <c:v>3.075412789197401E-4</c:v>
                </c:pt>
                <c:pt idx="6733">
                  <c:v>3.075412789197401E-4</c:v>
                </c:pt>
                <c:pt idx="6734">
                  <c:v>3.075412789197401E-4</c:v>
                </c:pt>
                <c:pt idx="6735">
                  <c:v>3.075412789197401E-4</c:v>
                </c:pt>
                <c:pt idx="6736">
                  <c:v>3.075412789197401E-4</c:v>
                </c:pt>
                <c:pt idx="6737">
                  <c:v>3.075412789197401E-4</c:v>
                </c:pt>
                <c:pt idx="6738">
                  <c:v>3.075412789197401E-4</c:v>
                </c:pt>
                <c:pt idx="6739">
                  <c:v>3.075412789197401E-4</c:v>
                </c:pt>
                <c:pt idx="6740">
                  <c:v>3.075412789197401E-4</c:v>
                </c:pt>
                <c:pt idx="6741">
                  <c:v>3.075412789197401E-4</c:v>
                </c:pt>
                <c:pt idx="6742">
                  <c:v>3.075412789197401E-4</c:v>
                </c:pt>
                <c:pt idx="6743">
                  <c:v>3.075412789197401E-4</c:v>
                </c:pt>
                <c:pt idx="6744">
                  <c:v>3.075412789197401E-4</c:v>
                </c:pt>
                <c:pt idx="6745">
                  <c:v>3.075412789197401E-4</c:v>
                </c:pt>
                <c:pt idx="6746">
                  <c:v>3.075412789197401E-4</c:v>
                </c:pt>
                <c:pt idx="6747">
                  <c:v>3.075412789197401E-4</c:v>
                </c:pt>
                <c:pt idx="6748">
                  <c:v>3.075412789197401E-4</c:v>
                </c:pt>
                <c:pt idx="6749">
                  <c:v>3.075412789197401E-4</c:v>
                </c:pt>
                <c:pt idx="6750">
                  <c:v>3.075412789197401E-4</c:v>
                </c:pt>
                <c:pt idx="6751">
                  <c:v>3.075412789197401E-4</c:v>
                </c:pt>
                <c:pt idx="6752">
                  <c:v>3.075412789197401E-4</c:v>
                </c:pt>
                <c:pt idx="6753">
                  <c:v>3.075412789197401E-4</c:v>
                </c:pt>
                <c:pt idx="6754">
                  <c:v>3.075412789197401E-4</c:v>
                </c:pt>
                <c:pt idx="6755">
                  <c:v>3.075412789197401E-4</c:v>
                </c:pt>
                <c:pt idx="6756">
                  <c:v>3.075412789197401E-4</c:v>
                </c:pt>
                <c:pt idx="6757">
                  <c:v>3.075412789197401E-4</c:v>
                </c:pt>
                <c:pt idx="6758">
                  <c:v>3.075412789197401E-4</c:v>
                </c:pt>
                <c:pt idx="6759">
                  <c:v>3.075412789197401E-4</c:v>
                </c:pt>
                <c:pt idx="6760">
                  <c:v>3.075412789197401E-4</c:v>
                </c:pt>
                <c:pt idx="6761">
                  <c:v>3.075412789197401E-4</c:v>
                </c:pt>
                <c:pt idx="6762">
                  <c:v>3.075412789197401E-4</c:v>
                </c:pt>
                <c:pt idx="6763">
                  <c:v>3.075412789197401E-4</c:v>
                </c:pt>
                <c:pt idx="6764">
                  <c:v>3.075412789197401E-4</c:v>
                </c:pt>
                <c:pt idx="6765">
                  <c:v>3.075412789197401E-4</c:v>
                </c:pt>
                <c:pt idx="6766">
                  <c:v>3.075412789197401E-4</c:v>
                </c:pt>
                <c:pt idx="6767">
                  <c:v>3.075412789197401E-4</c:v>
                </c:pt>
                <c:pt idx="6768">
                  <c:v>3.075412789197401E-4</c:v>
                </c:pt>
                <c:pt idx="6769">
                  <c:v>3.075412789197401E-4</c:v>
                </c:pt>
                <c:pt idx="6770">
                  <c:v>3.075412789197401E-4</c:v>
                </c:pt>
                <c:pt idx="6771">
                  <c:v>3.075412789197401E-4</c:v>
                </c:pt>
                <c:pt idx="6772">
                  <c:v>3.075412789197401E-4</c:v>
                </c:pt>
                <c:pt idx="6773">
                  <c:v>3.075412789197401E-4</c:v>
                </c:pt>
                <c:pt idx="6774">
                  <c:v>3.075412789197401E-4</c:v>
                </c:pt>
                <c:pt idx="6775">
                  <c:v>3.075412789197401E-4</c:v>
                </c:pt>
                <c:pt idx="6776">
                  <c:v>3.075412789197401E-4</c:v>
                </c:pt>
                <c:pt idx="6777">
                  <c:v>3.075412789197401E-4</c:v>
                </c:pt>
                <c:pt idx="6778">
                  <c:v>3.075412789197401E-4</c:v>
                </c:pt>
                <c:pt idx="6779">
                  <c:v>3.075412789197401E-4</c:v>
                </c:pt>
                <c:pt idx="6780">
                  <c:v>3.075412789197401E-4</c:v>
                </c:pt>
                <c:pt idx="6781">
                  <c:v>3.075412789197401E-4</c:v>
                </c:pt>
                <c:pt idx="6782">
                  <c:v>3.075412789197401E-4</c:v>
                </c:pt>
                <c:pt idx="6783">
                  <c:v>3.075412789197401E-4</c:v>
                </c:pt>
                <c:pt idx="6784">
                  <c:v>3.075412789197401E-4</c:v>
                </c:pt>
                <c:pt idx="6785">
                  <c:v>3.075412789197401E-4</c:v>
                </c:pt>
                <c:pt idx="6786">
                  <c:v>3.075412789197401E-4</c:v>
                </c:pt>
                <c:pt idx="6787">
                  <c:v>3.075412789197401E-4</c:v>
                </c:pt>
                <c:pt idx="6788">
                  <c:v>3.075412789197401E-4</c:v>
                </c:pt>
                <c:pt idx="6789">
                  <c:v>3.075412789197401E-4</c:v>
                </c:pt>
                <c:pt idx="6790">
                  <c:v>3.075412789197401E-4</c:v>
                </c:pt>
                <c:pt idx="6791">
                  <c:v>3.075412789197401E-4</c:v>
                </c:pt>
                <c:pt idx="6792">
                  <c:v>3.075412789197401E-4</c:v>
                </c:pt>
                <c:pt idx="6793">
                  <c:v>3.075412789197401E-4</c:v>
                </c:pt>
                <c:pt idx="6794">
                  <c:v>3.075412789197401E-4</c:v>
                </c:pt>
                <c:pt idx="6795">
                  <c:v>3.075412789197401E-4</c:v>
                </c:pt>
                <c:pt idx="6796">
                  <c:v>3.075412789197401E-4</c:v>
                </c:pt>
                <c:pt idx="6797">
                  <c:v>3.075412789197401E-4</c:v>
                </c:pt>
                <c:pt idx="6798">
                  <c:v>3.075412789197401E-4</c:v>
                </c:pt>
                <c:pt idx="6799">
                  <c:v>3.075412789197401E-4</c:v>
                </c:pt>
                <c:pt idx="6800">
                  <c:v>3.075412789197401E-4</c:v>
                </c:pt>
                <c:pt idx="6801">
                  <c:v>3.075412789197401E-4</c:v>
                </c:pt>
                <c:pt idx="6802">
                  <c:v>3.075412789197401E-4</c:v>
                </c:pt>
                <c:pt idx="6803">
                  <c:v>3.075412789197401E-4</c:v>
                </c:pt>
                <c:pt idx="6804">
                  <c:v>3.075412789197401E-4</c:v>
                </c:pt>
                <c:pt idx="6805">
                  <c:v>3.075412789197401E-4</c:v>
                </c:pt>
                <c:pt idx="6806">
                  <c:v>3.075412789197401E-4</c:v>
                </c:pt>
                <c:pt idx="6807">
                  <c:v>3.075412789197401E-4</c:v>
                </c:pt>
                <c:pt idx="6808">
                  <c:v>3.075412789197401E-4</c:v>
                </c:pt>
                <c:pt idx="6809">
                  <c:v>3.075412789197401E-4</c:v>
                </c:pt>
                <c:pt idx="6810">
                  <c:v>3.075412789197401E-4</c:v>
                </c:pt>
                <c:pt idx="6811">
                  <c:v>3.075412789197401E-4</c:v>
                </c:pt>
                <c:pt idx="6812">
                  <c:v>3.075412789197401E-4</c:v>
                </c:pt>
                <c:pt idx="6813">
                  <c:v>3.075412789197401E-4</c:v>
                </c:pt>
                <c:pt idx="6814">
                  <c:v>3.075412789197401E-4</c:v>
                </c:pt>
                <c:pt idx="6815">
                  <c:v>3.075412789197401E-4</c:v>
                </c:pt>
                <c:pt idx="6816">
                  <c:v>3.075412789197401E-4</c:v>
                </c:pt>
                <c:pt idx="6817">
                  <c:v>3.075412789197401E-4</c:v>
                </c:pt>
                <c:pt idx="6818">
                  <c:v>3.075412789197401E-4</c:v>
                </c:pt>
                <c:pt idx="6819">
                  <c:v>3.075412789197401E-4</c:v>
                </c:pt>
                <c:pt idx="6820">
                  <c:v>3.075412789197401E-4</c:v>
                </c:pt>
                <c:pt idx="6821">
                  <c:v>3.075412789197401E-4</c:v>
                </c:pt>
                <c:pt idx="6822">
                  <c:v>3.075412789197401E-4</c:v>
                </c:pt>
                <c:pt idx="6823">
                  <c:v>3.075412789197401E-4</c:v>
                </c:pt>
                <c:pt idx="6824">
                  <c:v>3.075412789197401E-4</c:v>
                </c:pt>
                <c:pt idx="6825">
                  <c:v>3.075412789197401E-4</c:v>
                </c:pt>
                <c:pt idx="6826">
                  <c:v>3.075412789197401E-4</c:v>
                </c:pt>
                <c:pt idx="6827">
                  <c:v>3.075412789197401E-4</c:v>
                </c:pt>
                <c:pt idx="6828">
                  <c:v>3.075412789197401E-4</c:v>
                </c:pt>
                <c:pt idx="6829">
                  <c:v>3.075412789197401E-4</c:v>
                </c:pt>
                <c:pt idx="6830">
                  <c:v>3.075412789197401E-4</c:v>
                </c:pt>
                <c:pt idx="6831">
                  <c:v>3.075412789197401E-4</c:v>
                </c:pt>
                <c:pt idx="6832">
                  <c:v>3.075412789197401E-4</c:v>
                </c:pt>
                <c:pt idx="6833">
                  <c:v>3.075412789197401E-4</c:v>
                </c:pt>
                <c:pt idx="6834">
                  <c:v>3.075412789197401E-4</c:v>
                </c:pt>
                <c:pt idx="6835">
                  <c:v>3.075412789197401E-4</c:v>
                </c:pt>
                <c:pt idx="6836">
                  <c:v>3.075412789197401E-4</c:v>
                </c:pt>
                <c:pt idx="6837">
                  <c:v>3.075412789197401E-4</c:v>
                </c:pt>
                <c:pt idx="6838">
                  <c:v>3.075412789197401E-4</c:v>
                </c:pt>
                <c:pt idx="6839">
                  <c:v>3.075412789197401E-4</c:v>
                </c:pt>
                <c:pt idx="6840">
                  <c:v>3.075412789197401E-4</c:v>
                </c:pt>
                <c:pt idx="6841">
                  <c:v>3.075412789197401E-4</c:v>
                </c:pt>
                <c:pt idx="6842">
                  <c:v>3.075412789197401E-4</c:v>
                </c:pt>
                <c:pt idx="6843">
                  <c:v>3.075412789197401E-4</c:v>
                </c:pt>
                <c:pt idx="6844">
                  <c:v>3.075412789197401E-4</c:v>
                </c:pt>
                <c:pt idx="6845">
                  <c:v>3.075412789197401E-4</c:v>
                </c:pt>
                <c:pt idx="6846">
                  <c:v>3.075412789197401E-4</c:v>
                </c:pt>
                <c:pt idx="6847">
                  <c:v>3.075412789197401E-4</c:v>
                </c:pt>
                <c:pt idx="6848">
                  <c:v>3.075412789197401E-4</c:v>
                </c:pt>
                <c:pt idx="6849">
                  <c:v>3.075412789197401E-4</c:v>
                </c:pt>
                <c:pt idx="6850">
                  <c:v>3.075412789197401E-4</c:v>
                </c:pt>
                <c:pt idx="6851">
                  <c:v>3.075412789197401E-4</c:v>
                </c:pt>
                <c:pt idx="6852">
                  <c:v>3.075412789197401E-4</c:v>
                </c:pt>
                <c:pt idx="6853">
                  <c:v>3.075412789197401E-4</c:v>
                </c:pt>
                <c:pt idx="6854">
                  <c:v>3.075412789197401E-4</c:v>
                </c:pt>
                <c:pt idx="6855">
                  <c:v>3.075412789197401E-4</c:v>
                </c:pt>
                <c:pt idx="6856">
                  <c:v>3.075412789197401E-4</c:v>
                </c:pt>
                <c:pt idx="6857">
                  <c:v>3.075412789197401E-4</c:v>
                </c:pt>
                <c:pt idx="6858">
                  <c:v>3.075412789197401E-4</c:v>
                </c:pt>
                <c:pt idx="6859">
                  <c:v>3.075412789197401E-4</c:v>
                </c:pt>
                <c:pt idx="6860">
                  <c:v>3.075412789197401E-4</c:v>
                </c:pt>
                <c:pt idx="6861">
                  <c:v>3.075412789197401E-4</c:v>
                </c:pt>
                <c:pt idx="6862">
                  <c:v>3.075412789197401E-4</c:v>
                </c:pt>
                <c:pt idx="6863">
                  <c:v>3.075412789197401E-4</c:v>
                </c:pt>
                <c:pt idx="6864">
                  <c:v>3.075412789197401E-4</c:v>
                </c:pt>
                <c:pt idx="6865">
                  <c:v>3.075412789197401E-4</c:v>
                </c:pt>
                <c:pt idx="6866">
                  <c:v>3.075412789197401E-4</c:v>
                </c:pt>
                <c:pt idx="6867">
                  <c:v>3.075412789197401E-4</c:v>
                </c:pt>
                <c:pt idx="6868">
                  <c:v>3.075412789197401E-4</c:v>
                </c:pt>
                <c:pt idx="6869">
                  <c:v>3.075412789197401E-4</c:v>
                </c:pt>
                <c:pt idx="6870">
                  <c:v>3.075412789197401E-4</c:v>
                </c:pt>
                <c:pt idx="6871">
                  <c:v>3.075412789197401E-4</c:v>
                </c:pt>
                <c:pt idx="6872">
                  <c:v>3.075412789197401E-4</c:v>
                </c:pt>
                <c:pt idx="6873">
                  <c:v>3.075412789197401E-4</c:v>
                </c:pt>
                <c:pt idx="6874">
                  <c:v>3.075412789197401E-4</c:v>
                </c:pt>
                <c:pt idx="6875">
                  <c:v>3.075412789197401E-4</c:v>
                </c:pt>
                <c:pt idx="6876">
                  <c:v>3.075412789197401E-4</c:v>
                </c:pt>
                <c:pt idx="6877">
                  <c:v>3.075412789197401E-4</c:v>
                </c:pt>
                <c:pt idx="6878">
                  <c:v>3.075412789197401E-4</c:v>
                </c:pt>
                <c:pt idx="6879">
                  <c:v>3.075412789197401E-4</c:v>
                </c:pt>
                <c:pt idx="6880">
                  <c:v>3.075412789197401E-4</c:v>
                </c:pt>
                <c:pt idx="6881">
                  <c:v>3.075412789197401E-4</c:v>
                </c:pt>
                <c:pt idx="6882">
                  <c:v>3.075412789197401E-4</c:v>
                </c:pt>
                <c:pt idx="6883">
                  <c:v>3.075412789197401E-4</c:v>
                </c:pt>
                <c:pt idx="6884">
                  <c:v>3.075412789197401E-4</c:v>
                </c:pt>
                <c:pt idx="6885">
                  <c:v>3.075412789197401E-4</c:v>
                </c:pt>
                <c:pt idx="6886">
                  <c:v>3.075412789197401E-4</c:v>
                </c:pt>
                <c:pt idx="6887">
                  <c:v>3.075412789197401E-4</c:v>
                </c:pt>
                <c:pt idx="6888">
                  <c:v>3.075412789197401E-4</c:v>
                </c:pt>
                <c:pt idx="6889">
                  <c:v>3.075412789197401E-4</c:v>
                </c:pt>
                <c:pt idx="6890">
                  <c:v>3.075412789197401E-4</c:v>
                </c:pt>
                <c:pt idx="6891">
                  <c:v>3.075412789197401E-4</c:v>
                </c:pt>
                <c:pt idx="6892">
                  <c:v>3.075412789197401E-4</c:v>
                </c:pt>
                <c:pt idx="6893">
                  <c:v>3.075412789197401E-4</c:v>
                </c:pt>
                <c:pt idx="6894">
                  <c:v>3.075412789197401E-4</c:v>
                </c:pt>
                <c:pt idx="6895">
                  <c:v>3.075412789197401E-4</c:v>
                </c:pt>
                <c:pt idx="6896">
                  <c:v>3.075412789197401E-4</c:v>
                </c:pt>
                <c:pt idx="6897">
                  <c:v>3.075412789197401E-4</c:v>
                </c:pt>
                <c:pt idx="6898">
                  <c:v>3.075412789197401E-4</c:v>
                </c:pt>
                <c:pt idx="6899">
                  <c:v>3.075412789197401E-4</c:v>
                </c:pt>
                <c:pt idx="6900">
                  <c:v>3.075412789197401E-4</c:v>
                </c:pt>
                <c:pt idx="6901">
                  <c:v>3.075412789197401E-4</c:v>
                </c:pt>
                <c:pt idx="6902">
                  <c:v>3.075412789197401E-4</c:v>
                </c:pt>
                <c:pt idx="6903">
                  <c:v>3.075412789197401E-4</c:v>
                </c:pt>
                <c:pt idx="6904">
                  <c:v>3.075412789197401E-4</c:v>
                </c:pt>
                <c:pt idx="6905">
                  <c:v>3.075412789197401E-4</c:v>
                </c:pt>
                <c:pt idx="6906">
                  <c:v>3.075412789197401E-4</c:v>
                </c:pt>
                <c:pt idx="6907">
                  <c:v>3.075412789197401E-4</c:v>
                </c:pt>
                <c:pt idx="6908">
                  <c:v>3.075412789197401E-4</c:v>
                </c:pt>
                <c:pt idx="6909">
                  <c:v>3.075412789197401E-4</c:v>
                </c:pt>
                <c:pt idx="6910">
                  <c:v>3.075412789197401E-4</c:v>
                </c:pt>
                <c:pt idx="6911">
                  <c:v>3.075412789197401E-4</c:v>
                </c:pt>
                <c:pt idx="6912">
                  <c:v>3.075412789197401E-4</c:v>
                </c:pt>
                <c:pt idx="6913">
                  <c:v>3.075412789197401E-4</c:v>
                </c:pt>
                <c:pt idx="6914">
                  <c:v>3.075412789197401E-4</c:v>
                </c:pt>
                <c:pt idx="6915">
                  <c:v>3.075412789197401E-4</c:v>
                </c:pt>
                <c:pt idx="6916">
                  <c:v>3.075412789197401E-4</c:v>
                </c:pt>
                <c:pt idx="6917">
                  <c:v>3.075412789197401E-4</c:v>
                </c:pt>
                <c:pt idx="6918">
                  <c:v>3.075412789197401E-4</c:v>
                </c:pt>
                <c:pt idx="6919">
                  <c:v>3.075412789197401E-4</c:v>
                </c:pt>
                <c:pt idx="6920">
                  <c:v>3.075412789197401E-4</c:v>
                </c:pt>
                <c:pt idx="6921">
                  <c:v>3.075412789197401E-4</c:v>
                </c:pt>
                <c:pt idx="6922">
                  <c:v>3.075412789197401E-4</c:v>
                </c:pt>
                <c:pt idx="6923">
                  <c:v>3.075412789197401E-4</c:v>
                </c:pt>
                <c:pt idx="6924">
                  <c:v>3.075412789197401E-4</c:v>
                </c:pt>
                <c:pt idx="6925">
                  <c:v>3.075412789197401E-4</c:v>
                </c:pt>
                <c:pt idx="6926">
                  <c:v>3.075412789197401E-4</c:v>
                </c:pt>
                <c:pt idx="6927">
                  <c:v>3.075412789197401E-4</c:v>
                </c:pt>
                <c:pt idx="6928">
                  <c:v>3.075412789197401E-4</c:v>
                </c:pt>
                <c:pt idx="6929">
                  <c:v>3.075412789197401E-4</c:v>
                </c:pt>
                <c:pt idx="6930">
                  <c:v>3.075412789197401E-4</c:v>
                </c:pt>
                <c:pt idx="6931">
                  <c:v>3.075412789197401E-4</c:v>
                </c:pt>
                <c:pt idx="6932">
                  <c:v>3.075412789197401E-4</c:v>
                </c:pt>
                <c:pt idx="6933">
                  <c:v>3.075412789197401E-4</c:v>
                </c:pt>
                <c:pt idx="6934">
                  <c:v>3.075412789197401E-4</c:v>
                </c:pt>
                <c:pt idx="6935">
                  <c:v>3.075412789197401E-4</c:v>
                </c:pt>
                <c:pt idx="6936">
                  <c:v>3.075412789197401E-4</c:v>
                </c:pt>
                <c:pt idx="6937">
                  <c:v>3.075412789197401E-4</c:v>
                </c:pt>
                <c:pt idx="6938">
                  <c:v>3.075412789197401E-4</c:v>
                </c:pt>
                <c:pt idx="6939">
                  <c:v>3.075412789197401E-4</c:v>
                </c:pt>
                <c:pt idx="6940">
                  <c:v>3.075412789197401E-4</c:v>
                </c:pt>
                <c:pt idx="6941">
                  <c:v>3.075412789197401E-4</c:v>
                </c:pt>
                <c:pt idx="6942">
                  <c:v>3.075412789197401E-4</c:v>
                </c:pt>
                <c:pt idx="6943">
                  <c:v>3.075412789197401E-4</c:v>
                </c:pt>
                <c:pt idx="6944">
                  <c:v>3.075412789197401E-4</c:v>
                </c:pt>
                <c:pt idx="6945">
                  <c:v>3.075412789197401E-4</c:v>
                </c:pt>
                <c:pt idx="6946">
                  <c:v>3.075412789197401E-4</c:v>
                </c:pt>
                <c:pt idx="6947">
                  <c:v>3.075412789197401E-4</c:v>
                </c:pt>
                <c:pt idx="6948">
                  <c:v>3.075412789197401E-4</c:v>
                </c:pt>
                <c:pt idx="6949">
                  <c:v>3.075412789197401E-4</c:v>
                </c:pt>
                <c:pt idx="6950">
                  <c:v>3.075412789197401E-4</c:v>
                </c:pt>
                <c:pt idx="6951">
                  <c:v>3.075412789197401E-4</c:v>
                </c:pt>
                <c:pt idx="6952">
                  <c:v>3.075412789197401E-4</c:v>
                </c:pt>
                <c:pt idx="6953">
                  <c:v>3.075412789197401E-4</c:v>
                </c:pt>
                <c:pt idx="6954">
                  <c:v>3.075412789197401E-4</c:v>
                </c:pt>
                <c:pt idx="6955">
                  <c:v>3.075412789197401E-4</c:v>
                </c:pt>
                <c:pt idx="6956">
                  <c:v>3.075412789197401E-4</c:v>
                </c:pt>
                <c:pt idx="6957">
                  <c:v>3.075412789197401E-4</c:v>
                </c:pt>
                <c:pt idx="6958">
                  <c:v>3.075412789197401E-4</c:v>
                </c:pt>
                <c:pt idx="6959">
                  <c:v>3.075412789197401E-4</c:v>
                </c:pt>
                <c:pt idx="6960">
                  <c:v>3.075412789197401E-4</c:v>
                </c:pt>
                <c:pt idx="6961">
                  <c:v>3.075412789197401E-4</c:v>
                </c:pt>
                <c:pt idx="6962">
                  <c:v>3.075412789197401E-4</c:v>
                </c:pt>
                <c:pt idx="6963">
                  <c:v>3.075412789197401E-4</c:v>
                </c:pt>
                <c:pt idx="6964">
                  <c:v>3.075412789197401E-4</c:v>
                </c:pt>
                <c:pt idx="6965">
                  <c:v>3.075412789197401E-4</c:v>
                </c:pt>
                <c:pt idx="6966">
                  <c:v>3.075412789197401E-4</c:v>
                </c:pt>
                <c:pt idx="6967">
                  <c:v>3.075412789197401E-4</c:v>
                </c:pt>
                <c:pt idx="6968">
                  <c:v>3.075412789197401E-4</c:v>
                </c:pt>
                <c:pt idx="6969">
                  <c:v>3.075412789197401E-4</c:v>
                </c:pt>
                <c:pt idx="6970">
                  <c:v>3.075412789197401E-4</c:v>
                </c:pt>
                <c:pt idx="6971">
                  <c:v>3.075412789197401E-4</c:v>
                </c:pt>
                <c:pt idx="6972">
                  <c:v>3.075412789197401E-4</c:v>
                </c:pt>
                <c:pt idx="6973">
                  <c:v>3.075412789197401E-4</c:v>
                </c:pt>
                <c:pt idx="6974">
                  <c:v>3.075412789197401E-4</c:v>
                </c:pt>
                <c:pt idx="6975">
                  <c:v>3.075412789197401E-4</c:v>
                </c:pt>
                <c:pt idx="6976">
                  <c:v>3.075412789197401E-4</c:v>
                </c:pt>
                <c:pt idx="6977">
                  <c:v>3.075412789197401E-4</c:v>
                </c:pt>
                <c:pt idx="6978">
                  <c:v>3.075412789197401E-4</c:v>
                </c:pt>
                <c:pt idx="6979">
                  <c:v>3.075412789197401E-4</c:v>
                </c:pt>
                <c:pt idx="6980">
                  <c:v>3.075412789197401E-4</c:v>
                </c:pt>
                <c:pt idx="6981">
                  <c:v>3.075412789197401E-4</c:v>
                </c:pt>
                <c:pt idx="6982">
                  <c:v>3.075412789197401E-4</c:v>
                </c:pt>
                <c:pt idx="6983">
                  <c:v>3.075412789197401E-4</c:v>
                </c:pt>
                <c:pt idx="6984">
                  <c:v>3.075412789197401E-4</c:v>
                </c:pt>
                <c:pt idx="6985">
                  <c:v>3.075412789197401E-4</c:v>
                </c:pt>
                <c:pt idx="6986">
                  <c:v>3.075412789197401E-4</c:v>
                </c:pt>
                <c:pt idx="6987">
                  <c:v>3.075412789197401E-4</c:v>
                </c:pt>
                <c:pt idx="6988">
                  <c:v>3.075412789197401E-4</c:v>
                </c:pt>
                <c:pt idx="6989">
                  <c:v>3.075412789197401E-4</c:v>
                </c:pt>
                <c:pt idx="6990">
                  <c:v>3.075412789197401E-4</c:v>
                </c:pt>
                <c:pt idx="6991">
                  <c:v>3.075412789197401E-4</c:v>
                </c:pt>
                <c:pt idx="6992">
                  <c:v>3.075412789197401E-4</c:v>
                </c:pt>
                <c:pt idx="6993">
                  <c:v>3.075412789197401E-4</c:v>
                </c:pt>
                <c:pt idx="6994">
                  <c:v>3.075412789197401E-4</c:v>
                </c:pt>
                <c:pt idx="6995">
                  <c:v>3.075412789197401E-4</c:v>
                </c:pt>
                <c:pt idx="6996">
                  <c:v>3.075412789197401E-4</c:v>
                </c:pt>
                <c:pt idx="6997">
                  <c:v>3.075412789197401E-4</c:v>
                </c:pt>
                <c:pt idx="6998">
                  <c:v>3.075412789197401E-4</c:v>
                </c:pt>
                <c:pt idx="6999">
                  <c:v>3.075412789197401E-4</c:v>
                </c:pt>
                <c:pt idx="7000">
                  <c:v>3.075412789197401E-4</c:v>
                </c:pt>
                <c:pt idx="7001">
                  <c:v>3.075412789197401E-4</c:v>
                </c:pt>
                <c:pt idx="7002">
                  <c:v>3.075412789197401E-4</c:v>
                </c:pt>
                <c:pt idx="7003">
                  <c:v>3.075412789197401E-4</c:v>
                </c:pt>
                <c:pt idx="7004">
                  <c:v>3.075412789197401E-4</c:v>
                </c:pt>
                <c:pt idx="7005">
                  <c:v>3.075412789197401E-4</c:v>
                </c:pt>
                <c:pt idx="7006">
                  <c:v>3.075412789197401E-4</c:v>
                </c:pt>
                <c:pt idx="7007">
                  <c:v>3.075412789197401E-4</c:v>
                </c:pt>
                <c:pt idx="7008">
                  <c:v>3.075412789197401E-4</c:v>
                </c:pt>
                <c:pt idx="7009">
                  <c:v>3.075412789197401E-4</c:v>
                </c:pt>
                <c:pt idx="7010">
                  <c:v>3.075412789197401E-4</c:v>
                </c:pt>
                <c:pt idx="7011">
                  <c:v>3.075412789197401E-4</c:v>
                </c:pt>
                <c:pt idx="7012">
                  <c:v>3.075412789197401E-4</c:v>
                </c:pt>
                <c:pt idx="7013">
                  <c:v>3.075412789197401E-4</c:v>
                </c:pt>
                <c:pt idx="7014">
                  <c:v>3.075412789197401E-4</c:v>
                </c:pt>
                <c:pt idx="7015">
                  <c:v>3.075412789197401E-4</c:v>
                </c:pt>
                <c:pt idx="7016">
                  <c:v>3.075412789197401E-4</c:v>
                </c:pt>
                <c:pt idx="7017">
                  <c:v>3.075412789197401E-4</c:v>
                </c:pt>
                <c:pt idx="7018">
                  <c:v>3.075412789197401E-4</c:v>
                </c:pt>
                <c:pt idx="7019">
                  <c:v>3.075412789197401E-4</c:v>
                </c:pt>
                <c:pt idx="7020">
                  <c:v>3.075412789197401E-4</c:v>
                </c:pt>
                <c:pt idx="7021">
                  <c:v>3.075412789197401E-4</c:v>
                </c:pt>
                <c:pt idx="7022">
                  <c:v>3.075412789197401E-4</c:v>
                </c:pt>
                <c:pt idx="7023">
                  <c:v>3.075412789197401E-4</c:v>
                </c:pt>
                <c:pt idx="7024">
                  <c:v>3.075412789197401E-4</c:v>
                </c:pt>
                <c:pt idx="7025">
                  <c:v>3.075412789197401E-4</c:v>
                </c:pt>
                <c:pt idx="7026">
                  <c:v>3.075412789197401E-4</c:v>
                </c:pt>
                <c:pt idx="7027">
                  <c:v>3.075412789197401E-4</c:v>
                </c:pt>
                <c:pt idx="7028">
                  <c:v>3.075412789197401E-4</c:v>
                </c:pt>
                <c:pt idx="7029">
                  <c:v>3.075412789197401E-4</c:v>
                </c:pt>
                <c:pt idx="7030">
                  <c:v>3.075412789197401E-4</c:v>
                </c:pt>
                <c:pt idx="7031">
                  <c:v>3.075412789197401E-4</c:v>
                </c:pt>
                <c:pt idx="7032">
                  <c:v>3.075412789197401E-4</c:v>
                </c:pt>
                <c:pt idx="7033">
                  <c:v>3.075412789197401E-4</c:v>
                </c:pt>
                <c:pt idx="7034">
                  <c:v>3.075412789197401E-4</c:v>
                </c:pt>
                <c:pt idx="7035">
                  <c:v>3.075412789197401E-4</c:v>
                </c:pt>
                <c:pt idx="7036">
                  <c:v>3.075412789197401E-4</c:v>
                </c:pt>
                <c:pt idx="7037">
                  <c:v>3.075412789197401E-4</c:v>
                </c:pt>
                <c:pt idx="7038">
                  <c:v>3.075412789197401E-4</c:v>
                </c:pt>
                <c:pt idx="7039">
                  <c:v>3.075412789197401E-4</c:v>
                </c:pt>
                <c:pt idx="7040">
                  <c:v>3.075412789197401E-4</c:v>
                </c:pt>
                <c:pt idx="7041">
                  <c:v>3.075412789197401E-4</c:v>
                </c:pt>
                <c:pt idx="7042">
                  <c:v>3.075412789197401E-4</c:v>
                </c:pt>
                <c:pt idx="7043">
                  <c:v>3.075412789197401E-4</c:v>
                </c:pt>
                <c:pt idx="7044">
                  <c:v>3.075412789197401E-4</c:v>
                </c:pt>
                <c:pt idx="7045">
                  <c:v>3.075412789197401E-4</c:v>
                </c:pt>
                <c:pt idx="7046">
                  <c:v>3.075412789197401E-4</c:v>
                </c:pt>
                <c:pt idx="7047">
                  <c:v>3.075412789197401E-4</c:v>
                </c:pt>
                <c:pt idx="7048">
                  <c:v>3.075412789197401E-4</c:v>
                </c:pt>
                <c:pt idx="7049">
                  <c:v>3.075412789197401E-4</c:v>
                </c:pt>
                <c:pt idx="7050">
                  <c:v>3.075412789197401E-4</c:v>
                </c:pt>
                <c:pt idx="7051">
                  <c:v>3.075412789197401E-4</c:v>
                </c:pt>
                <c:pt idx="7052">
                  <c:v>3.075412789197401E-4</c:v>
                </c:pt>
                <c:pt idx="7053">
                  <c:v>3.075412789197401E-4</c:v>
                </c:pt>
                <c:pt idx="7054">
                  <c:v>3.075412789197401E-4</c:v>
                </c:pt>
                <c:pt idx="7055">
                  <c:v>3.075412789197401E-4</c:v>
                </c:pt>
                <c:pt idx="7056">
                  <c:v>3.075412789197401E-4</c:v>
                </c:pt>
                <c:pt idx="7057">
                  <c:v>3.075412789197401E-4</c:v>
                </c:pt>
                <c:pt idx="7058">
                  <c:v>3.075412789197401E-4</c:v>
                </c:pt>
                <c:pt idx="7059">
                  <c:v>3.075412789197401E-4</c:v>
                </c:pt>
                <c:pt idx="7060">
                  <c:v>3.075412789197401E-4</c:v>
                </c:pt>
                <c:pt idx="7061">
                  <c:v>3.075412789197401E-4</c:v>
                </c:pt>
                <c:pt idx="7062">
                  <c:v>3.075412789197401E-4</c:v>
                </c:pt>
                <c:pt idx="7063">
                  <c:v>3.075412789197401E-4</c:v>
                </c:pt>
                <c:pt idx="7064">
                  <c:v>3.075412789197401E-4</c:v>
                </c:pt>
                <c:pt idx="7065">
                  <c:v>3.075412789197401E-4</c:v>
                </c:pt>
                <c:pt idx="7066">
                  <c:v>3.075412789197401E-4</c:v>
                </c:pt>
                <c:pt idx="7067">
                  <c:v>3.075412789197401E-4</c:v>
                </c:pt>
                <c:pt idx="7068">
                  <c:v>3.075412789197401E-4</c:v>
                </c:pt>
                <c:pt idx="7069">
                  <c:v>3.075412789197401E-4</c:v>
                </c:pt>
                <c:pt idx="7070">
                  <c:v>3.075412789197401E-4</c:v>
                </c:pt>
                <c:pt idx="7071">
                  <c:v>3.075412789197401E-4</c:v>
                </c:pt>
                <c:pt idx="7072">
                  <c:v>3.075412789197401E-4</c:v>
                </c:pt>
                <c:pt idx="7073">
                  <c:v>3.075412789197401E-4</c:v>
                </c:pt>
                <c:pt idx="7074">
                  <c:v>3.075412789197401E-4</c:v>
                </c:pt>
                <c:pt idx="7075">
                  <c:v>3.075412789197401E-4</c:v>
                </c:pt>
                <c:pt idx="7076">
                  <c:v>3.075412789197401E-4</c:v>
                </c:pt>
                <c:pt idx="7077">
                  <c:v>3.075412789197401E-4</c:v>
                </c:pt>
                <c:pt idx="7078">
                  <c:v>3.075412789197401E-4</c:v>
                </c:pt>
                <c:pt idx="7079">
                  <c:v>3.075412789197401E-4</c:v>
                </c:pt>
                <c:pt idx="7080">
                  <c:v>3.075412789197401E-4</c:v>
                </c:pt>
                <c:pt idx="7081">
                  <c:v>3.075412789197401E-4</c:v>
                </c:pt>
                <c:pt idx="7082">
                  <c:v>3.075412789197401E-4</c:v>
                </c:pt>
                <c:pt idx="7083">
                  <c:v>3.075412789197401E-4</c:v>
                </c:pt>
                <c:pt idx="7084">
                  <c:v>3.075412789197401E-4</c:v>
                </c:pt>
                <c:pt idx="7085">
                  <c:v>3.075412789197401E-4</c:v>
                </c:pt>
                <c:pt idx="7086">
                  <c:v>3.075412789197401E-4</c:v>
                </c:pt>
                <c:pt idx="7087">
                  <c:v>3.075412789197401E-4</c:v>
                </c:pt>
                <c:pt idx="7088">
                  <c:v>3.075412789197401E-4</c:v>
                </c:pt>
                <c:pt idx="7089">
                  <c:v>3.075412789197401E-4</c:v>
                </c:pt>
                <c:pt idx="7090">
                  <c:v>3.075412789197401E-4</c:v>
                </c:pt>
                <c:pt idx="7091">
                  <c:v>3.075412789197401E-4</c:v>
                </c:pt>
                <c:pt idx="7092">
                  <c:v>3.075412789197401E-4</c:v>
                </c:pt>
                <c:pt idx="7093">
                  <c:v>3.075412789197401E-4</c:v>
                </c:pt>
                <c:pt idx="7094">
                  <c:v>3.075412789197401E-4</c:v>
                </c:pt>
                <c:pt idx="7095">
                  <c:v>3.075412789197401E-4</c:v>
                </c:pt>
                <c:pt idx="7096">
                  <c:v>3.075412789197401E-4</c:v>
                </c:pt>
                <c:pt idx="7097">
                  <c:v>3.075412789197401E-4</c:v>
                </c:pt>
                <c:pt idx="7098">
                  <c:v>3.075412789197401E-4</c:v>
                </c:pt>
                <c:pt idx="7099">
                  <c:v>3.075412789197401E-4</c:v>
                </c:pt>
                <c:pt idx="7100">
                  <c:v>3.075412789197401E-4</c:v>
                </c:pt>
                <c:pt idx="7101">
                  <c:v>3.075412789197401E-4</c:v>
                </c:pt>
                <c:pt idx="7102">
                  <c:v>3.075412789197401E-4</c:v>
                </c:pt>
                <c:pt idx="7103">
                  <c:v>3.075412789197401E-4</c:v>
                </c:pt>
                <c:pt idx="7104">
                  <c:v>3.075412789197401E-4</c:v>
                </c:pt>
                <c:pt idx="7105">
                  <c:v>3.075412789197401E-4</c:v>
                </c:pt>
                <c:pt idx="7106">
                  <c:v>3.075412789197401E-4</c:v>
                </c:pt>
                <c:pt idx="7107">
                  <c:v>3.075412789197401E-4</c:v>
                </c:pt>
                <c:pt idx="7108">
                  <c:v>3.075412789197401E-4</c:v>
                </c:pt>
                <c:pt idx="7109">
                  <c:v>3.075412789197401E-4</c:v>
                </c:pt>
                <c:pt idx="7110">
                  <c:v>3.075412789197401E-4</c:v>
                </c:pt>
                <c:pt idx="7111">
                  <c:v>3.075412789197401E-4</c:v>
                </c:pt>
                <c:pt idx="7112">
                  <c:v>3.075412789197401E-4</c:v>
                </c:pt>
                <c:pt idx="7113">
                  <c:v>3.075412789197401E-4</c:v>
                </c:pt>
                <c:pt idx="7114">
                  <c:v>3.075412789197401E-4</c:v>
                </c:pt>
                <c:pt idx="7115">
                  <c:v>3.075412789197401E-4</c:v>
                </c:pt>
                <c:pt idx="7116">
                  <c:v>3.075412789197401E-4</c:v>
                </c:pt>
                <c:pt idx="7117">
                  <c:v>3.075412789197401E-4</c:v>
                </c:pt>
                <c:pt idx="7118">
                  <c:v>3.075412789197401E-4</c:v>
                </c:pt>
                <c:pt idx="7119">
                  <c:v>3.075412789197401E-4</c:v>
                </c:pt>
                <c:pt idx="7120">
                  <c:v>3.075412789197401E-4</c:v>
                </c:pt>
                <c:pt idx="7121">
                  <c:v>3.075412789197401E-4</c:v>
                </c:pt>
                <c:pt idx="7122">
                  <c:v>3.075412789197401E-4</c:v>
                </c:pt>
                <c:pt idx="7123">
                  <c:v>3.075412789197401E-4</c:v>
                </c:pt>
                <c:pt idx="7124">
                  <c:v>3.075412789197401E-4</c:v>
                </c:pt>
                <c:pt idx="7125">
                  <c:v>3.075412789197401E-4</c:v>
                </c:pt>
                <c:pt idx="7126">
                  <c:v>3.075412789197401E-4</c:v>
                </c:pt>
                <c:pt idx="7127">
                  <c:v>3.075412789197401E-4</c:v>
                </c:pt>
                <c:pt idx="7128">
                  <c:v>3.075412789197401E-4</c:v>
                </c:pt>
                <c:pt idx="7129">
                  <c:v>3.075412789197401E-4</c:v>
                </c:pt>
                <c:pt idx="7130">
                  <c:v>3.075412789197401E-4</c:v>
                </c:pt>
                <c:pt idx="7131">
                  <c:v>3.075412789197401E-4</c:v>
                </c:pt>
                <c:pt idx="7132">
                  <c:v>3.075412789197401E-4</c:v>
                </c:pt>
                <c:pt idx="7133">
                  <c:v>3.075412789197401E-4</c:v>
                </c:pt>
                <c:pt idx="7134">
                  <c:v>3.075412789197401E-4</c:v>
                </c:pt>
                <c:pt idx="7135">
                  <c:v>3.075412789197401E-4</c:v>
                </c:pt>
                <c:pt idx="7136">
                  <c:v>3.075412789197401E-4</c:v>
                </c:pt>
                <c:pt idx="7137">
                  <c:v>3.075412789197401E-4</c:v>
                </c:pt>
                <c:pt idx="7138">
                  <c:v>3.075412789197401E-4</c:v>
                </c:pt>
                <c:pt idx="7139">
                  <c:v>3.075412789197401E-4</c:v>
                </c:pt>
                <c:pt idx="7140">
                  <c:v>3.075412789197401E-4</c:v>
                </c:pt>
                <c:pt idx="7141">
                  <c:v>3.075412789197401E-4</c:v>
                </c:pt>
                <c:pt idx="7142">
                  <c:v>3.075412789197401E-4</c:v>
                </c:pt>
                <c:pt idx="7143">
                  <c:v>3.075412789197401E-4</c:v>
                </c:pt>
                <c:pt idx="7144">
                  <c:v>3.075412789197401E-4</c:v>
                </c:pt>
                <c:pt idx="7145">
                  <c:v>3.075412789197401E-4</c:v>
                </c:pt>
                <c:pt idx="7146">
                  <c:v>3.075412789197401E-4</c:v>
                </c:pt>
                <c:pt idx="7147">
                  <c:v>3.075412789197401E-4</c:v>
                </c:pt>
                <c:pt idx="7148">
                  <c:v>3.075412789197401E-4</c:v>
                </c:pt>
                <c:pt idx="7149">
                  <c:v>3.075412789197401E-4</c:v>
                </c:pt>
                <c:pt idx="7150">
                  <c:v>3.075412789197401E-4</c:v>
                </c:pt>
                <c:pt idx="7151">
                  <c:v>3.075412789197401E-4</c:v>
                </c:pt>
                <c:pt idx="7152">
                  <c:v>3.075412789197401E-4</c:v>
                </c:pt>
                <c:pt idx="7153">
                  <c:v>3.075412789197401E-4</c:v>
                </c:pt>
                <c:pt idx="7154">
                  <c:v>3.075412789197401E-4</c:v>
                </c:pt>
                <c:pt idx="7155">
                  <c:v>3.075412789197401E-4</c:v>
                </c:pt>
                <c:pt idx="7156">
                  <c:v>3.075412789197401E-4</c:v>
                </c:pt>
                <c:pt idx="7157">
                  <c:v>3.075412789197401E-4</c:v>
                </c:pt>
                <c:pt idx="7158">
                  <c:v>3.075412789197401E-4</c:v>
                </c:pt>
                <c:pt idx="7159">
                  <c:v>3.075412789197401E-4</c:v>
                </c:pt>
                <c:pt idx="7160">
                  <c:v>3.075412789197401E-4</c:v>
                </c:pt>
                <c:pt idx="7161">
                  <c:v>3.075412789197401E-4</c:v>
                </c:pt>
                <c:pt idx="7162">
                  <c:v>3.075412789197401E-4</c:v>
                </c:pt>
                <c:pt idx="7163">
                  <c:v>3.075412789197401E-4</c:v>
                </c:pt>
                <c:pt idx="7164">
                  <c:v>3.075412789197401E-4</c:v>
                </c:pt>
                <c:pt idx="7165">
                  <c:v>3.075412789197401E-4</c:v>
                </c:pt>
                <c:pt idx="7166">
                  <c:v>3.075412789197401E-4</c:v>
                </c:pt>
                <c:pt idx="7167">
                  <c:v>3.075412789197401E-4</c:v>
                </c:pt>
                <c:pt idx="7168">
                  <c:v>3.075412789197401E-4</c:v>
                </c:pt>
                <c:pt idx="7169">
                  <c:v>3.075412789197401E-4</c:v>
                </c:pt>
                <c:pt idx="7170">
                  <c:v>3.075412789197401E-4</c:v>
                </c:pt>
                <c:pt idx="7171">
                  <c:v>3.075412789197401E-4</c:v>
                </c:pt>
                <c:pt idx="7172">
                  <c:v>3.075412789197401E-4</c:v>
                </c:pt>
                <c:pt idx="7173">
                  <c:v>3.075412789197401E-4</c:v>
                </c:pt>
                <c:pt idx="7174">
                  <c:v>3.075412789197401E-4</c:v>
                </c:pt>
                <c:pt idx="7175">
                  <c:v>3.075412789197401E-4</c:v>
                </c:pt>
                <c:pt idx="7176">
                  <c:v>3.075412789197401E-4</c:v>
                </c:pt>
                <c:pt idx="7177">
                  <c:v>3.075412789197401E-4</c:v>
                </c:pt>
                <c:pt idx="7178">
                  <c:v>3.075412789197401E-4</c:v>
                </c:pt>
                <c:pt idx="7179">
                  <c:v>3.075412789197401E-4</c:v>
                </c:pt>
                <c:pt idx="7180">
                  <c:v>3.075412789197401E-4</c:v>
                </c:pt>
                <c:pt idx="7181">
                  <c:v>3.075412789197401E-4</c:v>
                </c:pt>
                <c:pt idx="7182">
                  <c:v>3.075412789197401E-4</c:v>
                </c:pt>
                <c:pt idx="7183">
                  <c:v>3.075412789197401E-4</c:v>
                </c:pt>
                <c:pt idx="7184">
                  <c:v>3.075412789197401E-4</c:v>
                </c:pt>
                <c:pt idx="7185">
                  <c:v>3.075412789197401E-4</c:v>
                </c:pt>
                <c:pt idx="7186">
                  <c:v>3.075412789197401E-4</c:v>
                </c:pt>
                <c:pt idx="7187">
                  <c:v>3.075412789197401E-4</c:v>
                </c:pt>
                <c:pt idx="7188">
                  <c:v>3.075412789197401E-4</c:v>
                </c:pt>
                <c:pt idx="7189">
                  <c:v>3.075412789197401E-4</c:v>
                </c:pt>
                <c:pt idx="7190">
                  <c:v>3.075412789197401E-4</c:v>
                </c:pt>
                <c:pt idx="7191">
                  <c:v>3.075412789197401E-4</c:v>
                </c:pt>
                <c:pt idx="7192">
                  <c:v>3.075412789197401E-4</c:v>
                </c:pt>
                <c:pt idx="7193">
                  <c:v>3.075412789197401E-4</c:v>
                </c:pt>
                <c:pt idx="7194">
                  <c:v>3.075412789197401E-4</c:v>
                </c:pt>
                <c:pt idx="7195">
                  <c:v>3.075412789197401E-4</c:v>
                </c:pt>
                <c:pt idx="7196">
                  <c:v>3.075412789197401E-4</c:v>
                </c:pt>
                <c:pt idx="7197">
                  <c:v>3.075412789197401E-4</c:v>
                </c:pt>
                <c:pt idx="7198">
                  <c:v>3.075412789197401E-4</c:v>
                </c:pt>
                <c:pt idx="7199">
                  <c:v>3.075412789197401E-4</c:v>
                </c:pt>
                <c:pt idx="7200">
                  <c:v>3.075412789197401E-4</c:v>
                </c:pt>
                <c:pt idx="7201">
                  <c:v>3.075412789197401E-4</c:v>
                </c:pt>
                <c:pt idx="7202">
                  <c:v>3.075412789197401E-4</c:v>
                </c:pt>
                <c:pt idx="7203">
                  <c:v>3.075412789197401E-4</c:v>
                </c:pt>
                <c:pt idx="7204">
                  <c:v>3.075412789197401E-4</c:v>
                </c:pt>
                <c:pt idx="7205">
                  <c:v>3.075412789197401E-4</c:v>
                </c:pt>
                <c:pt idx="7206">
                  <c:v>3.075412789197401E-4</c:v>
                </c:pt>
                <c:pt idx="7207">
                  <c:v>3.075412789197401E-4</c:v>
                </c:pt>
                <c:pt idx="7208">
                  <c:v>3.075412789197401E-4</c:v>
                </c:pt>
                <c:pt idx="7209">
                  <c:v>3.075412789197401E-4</c:v>
                </c:pt>
                <c:pt idx="7210">
                  <c:v>3.075412789197401E-4</c:v>
                </c:pt>
                <c:pt idx="7211">
                  <c:v>3.075412789197401E-4</c:v>
                </c:pt>
                <c:pt idx="7212">
                  <c:v>3.075412789197401E-4</c:v>
                </c:pt>
                <c:pt idx="7213">
                  <c:v>3.075412789197401E-4</c:v>
                </c:pt>
                <c:pt idx="7214">
                  <c:v>3.075412789197401E-4</c:v>
                </c:pt>
                <c:pt idx="7215">
                  <c:v>3.075412789197401E-4</c:v>
                </c:pt>
                <c:pt idx="7216">
                  <c:v>3.075412789197401E-4</c:v>
                </c:pt>
                <c:pt idx="7217">
                  <c:v>3.075412789197401E-4</c:v>
                </c:pt>
                <c:pt idx="7218">
                  <c:v>3.075412789197401E-4</c:v>
                </c:pt>
                <c:pt idx="7219">
                  <c:v>3.075412789197401E-4</c:v>
                </c:pt>
                <c:pt idx="7220">
                  <c:v>3.075412789197401E-4</c:v>
                </c:pt>
                <c:pt idx="7221">
                  <c:v>3.075412789197401E-4</c:v>
                </c:pt>
                <c:pt idx="7222">
                  <c:v>3.075412789197401E-4</c:v>
                </c:pt>
                <c:pt idx="7223">
                  <c:v>3.075412789197401E-4</c:v>
                </c:pt>
                <c:pt idx="7224">
                  <c:v>3.075412789197401E-4</c:v>
                </c:pt>
                <c:pt idx="7225">
                  <c:v>3.075412789197401E-4</c:v>
                </c:pt>
                <c:pt idx="7226">
                  <c:v>3.075412789197401E-4</c:v>
                </c:pt>
                <c:pt idx="7227">
                  <c:v>3.075412789197401E-4</c:v>
                </c:pt>
                <c:pt idx="7228">
                  <c:v>3.075412789197401E-4</c:v>
                </c:pt>
                <c:pt idx="7229">
                  <c:v>3.075412789197401E-4</c:v>
                </c:pt>
                <c:pt idx="7230">
                  <c:v>3.075412789197401E-4</c:v>
                </c:pt>
                <c:pt idx="7231">
                  <c:v>3.075412789197401E-4</c:v>
                </c:pt>
                <c:pt idx="7232">
                  <c:v>3.075412789197401E-4</c:v>
                </c:pt>
                <c:pt idx="7233">
                  <c:v>3.075412789197401E-4</c:v>
                </c:pt>
                <c:pt idx="7234">
                  <c:v>3.075412789197401E-4</c:v>
                </c:pt>
                <c:pt idx="7235">
                  <c:v>3.075412789197401E-4</c:v>
                </c:pt>
                <c:pt idx="7236">
                  <c:v>3.075412789197401E-4</c:v>
                </c:pt>
                <c:pt idx="7237">
                  <c:v>3.075412789197401E-4</c:v>
                </c:pt>
                <c:pt idx="7238">
                  <c:v>3.075412789197401E-4</c:v>
                </c:pt>
                <c:pt idx="7239">
                  <c:v>3.075412789197401E-4</c:v>
                </c:pt>
                <c:pt idx="7240">
                  <c:v>3.075412789197401E-4</c:v>
                </c:pt>
                <c:pt idx="7241">
                  <c:v>3.075412789197401E-4</c:v>
                </c:pt>
                <c:pt idx="7242">
                  <c:v>3.075412789197401E-4</c:v>
                </c:pt>
                <c:pt idx="7243">
                  <c:v>3.075412789197401E-4</c:v>
                </c:pt>
                <c:pt idx="7244">
                  <c:v>3.075412789197401E-4</c:v>
                </c:pt>
                <c:pt idx="7245">
                  <c:v>3.075412789197401E-4</c:v>
                </c:pt>
                <c:pt idx="7246">
                  <c:v>3.075412789197401E-4</c:v>
                </c:pt>
                <c:pt idx="7247">
                  <c:v>3.075412789197401E-4</c:v>
                </c:pt>
                <c:pt idx="7248">
                  <c:v>3.075412789197401E-4</c:v>
                </c:pt>
                <c:pt idx="7249">
                  <c:v>3.075412789197401E-4</c:v>
                </c:pt>
                <c:pt idx="7250">
                  <c:v>3.075412789197401E-4</c:v>
                </c:pt>
                <c:pt idx="7251">
                  <c:v>3.075412789197401E-4</c:v>
                </c:pt>
                <c:pt idx="7252">
                  <c:v>3.075412789197401E-4</c:v>
                </c:pt>
                <c:pt idx="7253">
                  <c:v>3.075412789197401E-4</c:v>
                </c:pt>
                <c:pt idx="7254">
                  <c:v>3.075412789197401E-4</c:v>
                </c:pt>
                <c:pt idx="7255">
                  <c:v>3.075412789197401E-4</c:v>
                </c:pt>
                <c:pt idx="7256">
                  <c:v>3.075412789197401E-4</c:v>
                </c:pt>
                <c:pt idx="7257">
                  <c:v>3.075412789197401E-4</c:v>
                </c:pt>
                <c:pt idx="7258">
                  <c:v>3.075412789197401E-4</c:v>
                </c:pt>
                <c:pt idx="7259">
                  <c:v>3.075412789197401E-4</c:v>
                </c:pt>
                <c:pt idx="7260">
                  <c:v>3.075412789197401E-4</c:v>
                </c:pt>
                <c:pt idx="7261">
                  <c:v>3.075412789197401E-4</c:v>
                </c:pt>
                <c:pt idx="7262">
                  <c:v>3.075412789197401E-4</c:v>
                </c:pt>
                <c:pt idx="7263">
                  <c:v>3.075412789197401E-4</c:v>
                </c:pt>
                <c:pt idx="7264">
                  <c:v>3.075412789197401E-4</c:v>
                </c:pt>
                <c:pt idx="7265">
                  <c:v>3.075412789197401E-4</c:v>
                </c:pt>
                <c:pt idx="7266">
                  <c:v>3.075412789197401E-4</c:v>
                </c:pt>
                <c:pt idx="7267">
                  <c:v>3.075412789197401E-4</c:v>
                </c:pt>
                <c:pt idx="7268">
                  <c:v>3.075412789197401E-4</c:v>
                </c:pt>
                <c:pt idx="7269">
                  <c:v>3.075412789197401E-4</c:v>
                </c:pt>
                <c:pt idx="7270">
                  <c:v>3.075412789197401E-4</c:v>
                </c:pt>
                <c:pt idx="7271">
                  <c:v>3.075412789197401E-4</c:v>
                </c:pt>
                <c:pt idx="7272">
                  <c:v>3.075412789197401E-4</c:v>
                </c:pt>
                <c:pt idx="7273">
                  <c:v>3.075412789197401E-4</c:v>
                </c:pt>
                <c:pt idx="7274">
                  <c:v>3.075412789197401E-4</c:v>
                </c:pt>
                <c:pt idx="7275">
                  <c:v>3.075412789197401E-4</c:v>
                </c:pt>
                <c:pt idx="7276">
                  <c:v>3.075412789197401E-4</c:v>
                </c:pt>
                <c:pt idx="7277">
                  <c:v>3.075412789197401E-4</c:v>
                </c:pt>
                <c:pt idx="7278">
                  <c:v>3.075412789197401E-4</c:v>
                </c:pt>
                <c:pt idx="7279">
                  <c:v>3.075412789197401E-4</c:v>
                </c:pt>
                <c:pt idx="7280">
                  <c:v>3.075412789197401E-4</c:v>
                </c:pt>
                <c:pt idx="7281">
                  <c:v>3.075412789197401E-4</c:v>
                </c:pt>
                <c:pt idx="7282">
                  <c:v>3.075412789197401E-4</c:v>
                </c:pt>
                <c:pt idx="7283">
                  <c:v>3.075412789197401E-4</c:v>
                </c:pt>
                <c:pt idx="7284">
                  <c:v>3.075412789197401E-4</c:v>
                </c:pt>
                <c:pt idx="7285">
                  <c:v>3.075412789197401E-4</c:v>
                </c:pt>
                <c:pt idx="7286">
                  <c:v>3.075412789197401E-4</c:v>
                </c:pt>
                <c:pt idx="7287">
                  <c:v>3.075412789197401E-4</c:v>
                </c:pt>
                <c:pt idx="7288">
                  <c:v>3.075412789197401E-4</c:v>
                </c:pt>
                <c:pt idx="7289">
                  <c:v>3.075412789197401E-4</c:v>
                </c:pt>
                <c:pt idx="7290">
                  <c:v>3.075412789197401E-4</c:v>
                </c:pt>
                <c:pt idx="7291">
                  <c:v>3.075412789197401E-4</c:v>
                </c:pt>
                <c:pt idx="7292">
                  <c:v>3.075412789197401E-4</c:v>
                </c:pt>
                <c:pt idx="7293">
                  <c:v>3.075412789197401E-4</c:v>
                </c:pt>
                <c:pt idx="7294">
                  <c:v>3.075412789197401E-4</c:v>
                </c:pt>
                <c:pt idx="7295">
                  <c:v>3.075412789197401E-4</c:v>
                </c:pt>
                <c:pt idx="7296">
                  <c:v>3.075412789197401E-4</c:v>
                </c:pt>
                <c:pt idx="7297">
                  <c:v>3.075412789197401E-4</c:v>
                </c:pt>
                <c:pt idx="7298">
                  <c:v>3.075412789197401E-4</c:v>
                </c:pt>
                <c:pt idx="7299">
                  <c:v>3.075412789197401E-4</c:v>
                </c:pt>
                <c:pt idx="7300">
                  <c:v>3.075412789197401E-4</c:v>
                </c:pt>
                <c:pt idx="7301">
                  <c:v>3.075412789197401E-4</c:v>
                </c:pt>
                <c:pt idx="7302">
                  <c:v>3.075412789197401E-4</c:v>
                </c:pt>
                <c:pt idx="7303">
                  <c:v>3.075412789197401E-4</c:v>
                </c:pt>
                <c:pt idx="7304">
                  <c:v>3.075412789197401E-4</c:v>
                </c:pt>
                <c:pt idx="7305">
                  <c:v>3.075412789197401E-4</c:v>
                </c:pt>
                <c:pt idx="7306">
                  <c:v>3.075412789197401E-4</c:v>
                </c:pt>
                <c:pt idx="7307">
                  <c:v>3.075412789197401E-4</c:v>
                </c:pt>
                <c:pt idx="7308">
                  <c:v>3.075412789197401E-4</c:v>
                </c:pt>
                <c:pt idx="7309">
                  <c:v>3.075412789197401E-4</c:v>
                </c:pt>
                <c:pt idx="7310">
                  <c:v>3.075412789197401E-4</c:v>
                </c:pt>
                <c:pt idx="7311">
                  <c:v>3.075412789197401E-4</c:v>
                </c:pt>
                <c:pt idx="7312">
                  <c:v>3.075412789197401E-4</c:v>
                </c:pt>
                <c:pt idx="7313">
                  <c:v>3.075412789197401E-4</c:v>
                </c:pt>
                <c:pt idx="7314">
                  <c:v>3.075412789197401E-4</c:v>
                </c:pt>
                <c:pt idx="7315">
                  <c:v>3.075412789197401E-4</c:v>
                </c:pt>
                <c:pt idx="7316">
                  <c:v>3.075412789197401E-4</c:v>
                </c:pt>
                <c:pt idx="7317">
                  <c:v>3.075412789197401E-4</c:v>
                </c:pt>
                <c:pt idx="7318">
                  <c:v>3.075412789197401E-4</c:v>
                </c:pt>
                <c:pt idx="7319">
                  <c:v>3.075412789197401E-4</c:v>
                </c:pt>
                <c:pt idx="7320">
                  <c:v>3.075412789197401E-4</c:v>
                </c:pt>
                <c:pt idx="7321">
                  <c:v>3.075412789197401E-4</c:v>
                </c:pt>
                <c:pt idx="7322">
                  <c:v>3.075412789197401E-4</c:v>
                </c:pt>
                <c:pt idx="7323">
                  <c:v>3.075412789197401E-4</c:v>
                </c:pt>
                <c:pt idx="7324">
                  <c:v>3.075412789197401E-4</c:v>
                </c:pt>
                <c:pt idx="7325">
                  <c:v>3.075412789197401E-4</c:v>
                </c:pt>
                <c:pt idx="7326">
                  <c:v>3.075412789197401E-4</c:v>
                </c:pt>
                <c:pt idx="7327">
                  <c:v>3.075412789197401E-4</c:v>
                </c:pt>
                <c:pt idx="7328">
                  <c:v>3.075412789197401E-4</c:v>
                </c:pt>
                <c:pt idx="7329">
                  <c:v>3.075412789197401E-4</c:v>
                </c:pt>
                <c:pt idx="7330">
                  <c:v>3.075412789197401E-4</c:v>
                </c:pt>
                <c:pt idx="7331">
                  <c:v>3.075412789197401E-4</c:v>
                </c:pt>
                <c:pt idx="7332">
                  <c:v>3.075412789197401E-4</c:v>
                </c:pt>
                <c:pt idx="7333">
                  <c:v>3.075412789197401E-4</c:v>
                </c:pt>
                <c:pt idx="7334">
                  <c:v>3.075412789197401E-4</c:v>
                </c:pt>
                <c:pt idx="7335">
                  <c:v>3.075412789197401E-4</c:v>
                </c:pt>
                <c:pt idx="7336">
                  <c:v>3.075412789197401E-4</c:v>
                </c:pt>
                <c:pt idx="7337">
                  <c:v>3.075412789197401E-4</c:v>
                </c:pt>
                <c:pt idx="7338">
                  <c:v>3.075412789197401E-4</c:v>
                </c:pt>
                <c:pt idx="7339">
                  <c:v>3.075412789197401E-4</c:v>
                </c:pt>
                <c:pt idx="7340">
                  <c:v>3.075412789197401E-4</c:v>
                </c:pt>
                <c:pt idx="7341">
                  <c:v>3.075412789197401E-4</c:v>
                </c:pt>
                <c:pt idx="7342">
                  <c:v>3.075412789197401E-4</c:v>
                </c:pt>
                <c:pt idx="7343">
                  <c:v>3.075412789197401E-4</c:v>
                </c:pt>
                <c:pt idx="7344">
                  <c:v>3.075412789197401E-4</c:v>
                </c:pt>
                <c:pt idx="7345">
                  <c:v>3.075412789197401E-4</c:v>
                </c:pt>
                <c:pt idx="7346">
                  <c:v>3.075412789197401E-4</c:v>
                </c:pt>
                <c:pt idx="7347">
                  <c:v>3.075412789197401E-4</c:v>
                </c:pt>
                <c:pt idx="7348">
                  <c:v>3.075412789197401E-4</c:v>
                </c:pt>
                <c:pt idx="7349">
                  <c:v>3.075412789197401E-4</c:v>
                </c:pt>
                <c:pt idx="7350">
                  <c:v>3.075412789197401E-4</c:v>
                </c:pt>
                <c:pt idx="7351">
                  <c:v>3.075412789197401E-4</c:v>
                </c:pt>
                <c:pt idx="7352">
                  <c:v>3.075412789197401E-4</c:v>
                </c:pt>
                <c:pt idx="7353">
                  <c:v>3.075412789197401E-4</c:v>
                </c:pt>
                <c:pt idx="7354">
                  <c:v>3.075412789197401E-4</c:v>
                </c:pt>
                <c:pt idx="7355">
                  <c:v>3.075412789197401E-4</c:v>
                </c:pt>
                <c:pt idx="7356">
                  <c:v>3.075412789197401E-4</c:v>
                </c:pt>
                <c:pt idx="7357">
                  <c:v>3.075412789197401E-4</c:v>
                </c:pt>
                <c:pt idx="7358">
                  <c:v>3.075412789197401E-4</c:v>
                </c:pt>
                <c:pt idx="7359">
                  <c:v>3.075412789197401E-4</c:v>
                </c:pt>
                <c:pt idx="7360">
                  <c:v>3.075412789197401E-4</c:v>
                </c:pt>
                <c:pt idx="7361">
                  <c:v>3.075412789197401E-4</c:v>
                </c:pt>
                <c:pt idx="7362">
                  <c:v>3.075412789197401E-4</c:v>
                </c:pt>
                <c:pt idx="7363">
                  <c:v>3.075412789197401E-4</c:v>
                </c:pt>
                <c:pt idx="7364">
                  <c:v>3.075412789197401E-4</c:v>
                </c:pt>
                <c:pt idx="7365">
                  <c:v>3.075412789197401E-4</c:v>
                </c:pt>
                <c:pt idx="7366">
                  <c:v>3.075412789197401E-4</c:v>
                </c:pt>
                <c:pt idx="7367">
                  <c:v>3.075412789197401E-4</c:v>
                </c:pt>
                <c:pt idx="7368">
                  <c:v>3.075412789197401E-4</c:v>
                </c:pt>
                <c:pt idx="7369">
                  <c:v>3.075412789197401E-4</c:v>
                </c:pt>
                <c:pt idx="7370">
                  <c:v>3.075412789197401E-4</c:v>
                </c:pt>
                <c:pt idx="7371">
                  <c:v>3.075412789197401E-4</c:v>
                </c:pt>
                <c:pt idx="7372">
                  <c:v>3.075412789197401E-4</c:v>
                </c:pt>
                <c:pt idx="7373">
                  <c:v>3.075412789197401E-4</c:v>
                </c:pt>
                <c:pt idx="7374">
                  <c:v>3.075412789197401E-4</c:v>
                </c:pt>
                <c:pt idx="7375">
                  <c:v>3.075412789197401E-4</c:v>
                </c:pt>
                <c:pt idx="7376">
                  <c:v>3.075412789197401E-4</c:v>
                </c:pt>
                <c:pt idx="7377">
                  <c:v>3.075412789197401E-4</c:v>
                </c:pt>
                <c:pt idx="7378">
                  <c:v>3.075412789197401E-4</c:v>
                </c:pt>
                <c:pt idx="7379">
                  <c:v>3.075412789197401E-4</c:v>
                </c:pt>
                <c:pt idx="7380">
                  <c:v>3.075412789197401E-4</c:v>
                </c:pt>
                <c:pt idx="7381">
                  <c:v>3.075412789197401E-4</c:v>
                </c:pt>
                <c:pt idx="7382">
                  <c:v>3.075412789197401E-4</c:v>
                </c:pt>
                <c:pt idx="7383">
                  <c:v>3.075412789197401E-4</c:v>
                </c:pt>
                <c:pt idx="7384">
                  <c:v>3.075412789197401E-4</c:v>
                </c:pt>
                <c:pt idx="7385">
                  <c:v>3.075412789197401E-4</c:v>
                </c:pt>
                <c:pt idx="7386">
                  <c:v>3.075412789197401E-4</c:v>
                </c:pt>
                <c:pt idx="7387">
                  <c:v>3.075412789197401E-4</c:v>
                </c:pt>
                <c:pt idx="7388">
                  <c:v>3.075412789197401E-4</c:v>
                </c:pt>
                <c:pt idx="7389">
                  <c:v>3.075412789197401E-4</c:v>
                </c:pt>
                <c:pt idx="7390">
                  <c:v>3.075412789197401E-4</c:v>
                </c:pt>
                <c:pt idx="7391">
                  <c:v>3.075412789197401E-4</c:v>
                </c:pt>
                <c:pt idx="7392">
                  <c:v>3.075412789197401E-4</c:v>
                </c:pt>
                <c:pt idx="7393">
                  <c:v>3.075412789197401E-4</c:v>
                </c:pt>
                <c:pt idx="7394">
                  <c:v>3.075412789197401E-4</c:v>
                </c:pt>
                <c:pt idx="7395">
                  <c:v>3.075412789197401E-4</c:v>
                </c:pt>
                <c:pt idx="7396">
                  <c:v>3.075412789197401E-4</c:v>
                </c:pt>
                <c:pt idx="7397">
                  <c:v>3.075412789197401E-4</c:v>
                </c:pt>
                <c:pt idx="7398">
                  <c:v>3.075412789197401E-4</c:v>
                </c:pt>
                <c:pt idx="7399">
                  <c:v>3.075412789197401E-4</c:v>
                </c:pt>
                <c:pt idx="7400">
                  <c:v>3.075412789197401E-4</c:v>
                </c:pt>
                <c:pt idx="7401">
                  <c:v>3.075412789197401E-4</c:v>
                </c:pt>
                <c:pt idx="7402">
                  <c:v>3.075412789197401E-4</c:v>
                </c:pt>
                <c:pt idx="7403">
                  <c:v>3.075412789197401E-4</c:v>
                </c:pt>
                <c:pt idx="7404">
                  <c:v>3.075412789197401E-4</c:v>
                </c:pt>
                <c:pt idx="7405">
                  <c:v>3.075412789197401E-4</c:v>
                </c:pt>
                <c:pt idx="7406">
                  <c:v>3.075412789197401E-4</c:v>
                </c:pt>
                <c:pt idx="7407">
                  <c:v>3.075412789197401E-4</c:v>
                </c:pt>
                <c:pt idx="7408">
                  <c:v>3.075412789197401E-4</c:v>
                </c:pt>
                <c:pt idx="7409">
                  <c:v>3.075412789197401E-4</c:v>
                </c:pt>
                <c:pt idx="7410">
                  <c:v>3.075412789197401E-4</c:v>
                </c:pt>
                <c:pt idx="7411">
                  <c:v>3.075412789197401E-4</c:v>
                </c:pt>
                <c:pt idx="7412">
                  <c:v>3.075412789197401E-4</c:v>
                </c:pt>
                <c:pt idx="7413">
                  <c:v>3.075412789197401E-4</c:v>
                </c:pt>
                <c:pt idx="7414">
                  <c:v>3.075412789197401E-4</c:v>
                </c:pt>
                <c:pt idx="7415">
                  <c:v>3.075412789197401E-4</c:v>
                </c:pt>
                <c:pt idx="7416">
                  <c:v>3.075412789197401E-4</c:v>
                </c:pt>
                <c:pt idx="7417">
                  <c:v>3.075412789197401E-4</c:v>
                </c:pt>
                <c:pt idx="7418">
                  <c:v>3.075412789197401E-4</c:v>
                </c:pt>
                <c:pt idx="7419">
                  <c:v>3.075412789197401E-4</c:v>
                </c:pt>
                <c:pt idx="7420">
                  <c:v>3.075412789197401E-4</c:v>
                </c:pt>
                <c:pt idx="7421">
                  <c:v>3.075412789197401E-4</c:v>
                </c:pt>
                <c:pt idx="7422">
                  <c:v>3.075412789197401E-4</c:v>
                </c:pt>
                <c:pt idx="7423">
                  <c:v>3.075412789197401E-4</c:v>
                </c:pt>
                <c:pt idx="7424">
                  <c:v>3.075412789197401E-4</c:v>
                </c:pt>
                <c:pt idx="7425">
                  <c:v>3.075412789197401E-4</c:v>
                </c:pt>
                <c:pt idx="7426">
                  <c:v>3.075412789197401E-4</c:v>
                </c:pt>
                <c:pt idx="7427">
                  <c:v>3.075412789197401E-4</c:v>
                </c:pt>
                <c:pt idx="7428">
                  <c:v>3.075412789197401E-4</c:v>
                </c:pt>
                <c:pt idx="7429">
                  <c:v>3.075412789197401E-4</c:v>
                </c:pt>
                <c:pt idx="7430">
                  <c:v>3.075412789197401E-4</c:v>
                </c:pt>
                <c:pt idx="7431">
                  <c:v>3.075412789197401E-4</c:v>
                </c:pt>
                <c:pt idx="7432">
                  <c:v>3.075412789197401E-4</c:v>
                </c:pt>
                <c:pt idx="7433">
                  <c:v>3.075412789197401E-4</c:v>
                </c:pt>
                <c:pt idx="7434">
                  <c:v>3.075412789197401E-4</c:v>
                </c:pt>
                <c:pt idx="7435">
                  <c:v>3.075412789197401E-4</c:v>
                </c:pt>
                <c:pt idx="7436">
                  <c:v>3.075412789197401E-4</c:v>
                </c:pt>
                <c:pt idx="7437">
                  <c:v>3.075412789197401E-4</c:v>
                </c:pt>
                <c:pt idx="7438">
                  <c:v>3.075412789197401E-4</c:v>
                </c:pt>
                <c:pt idx="7439">
                  <c:v>3.075412789197401E-4</c:v>
                </c:pt>
                <c:pt idx="7440">
                  <c:v>3.075412789197401E-4</c:v>
                </c:pt>
                <c:pt idx="7441">
                  <c:v>3.075412789197401E-4</c:v>
                </c:pt>
                <c:pt idx="7442">
                  <c:v>3.075412789197401E-4</c:v>
                </c:pt>
                <c:pt idx="7443">
                  <c:v>3.075412789197401E-4</c:v>
                </c:pt>
                <c:pt idx="7444">
                  <c:v>3.075412789197401E-4</c:v>
                </c:pt>
                <c:pt idx="7445">
                  <c:v>3.075412789197401E-4</c:v>
                </c:pt>
                <c:pt idx="7446">
                  <c:v>3.075412789197401E-4</c:v>
                </c:pt>
                <c:pt idx="7447">
                  <c:v>3.075412789197401E-4</c:v>
                </c:pt>
                <c:pt idx="7448">
                  <c:v>3.075412789197401E-4</c:v>
                </c:pt>
                <c:pt idx="7449">
                  <c:v>3.075412789197401E-4</c:v>
                </c:pt>
                <c:pt idx="7450">
                  <c:v>3.075412789197401E-4</c:v>
                </c:pt>
                <c:pt idx="7451">
                  <c:v>3.075412789197401E-4</c:v>
                </c:pt>
                <c:pt idx="7452">
                  <c:v>3.075412789197401E-4</c:v>
                </c:pt>
                <c:pt idx="7453">
                  <c:v>3.075412789197401E-4</c:v>
                </c:pt>
                <c:pt idx="7454">
                  <c:v>3.075412789197401E-4</c:v>
                </c:pt>
                <c:pt idx="7455">
                  <c:v>3.075412789197401E-4</c:v>
                </c:pt>
                <c:pt idx="7456">
                  <c:v>3.075412789197401E-4</c:v>
                </c:pt>
                <c:pt idx="7457">
                  <c:v>3.075412789197401E-4</c:v>
                </c:pt>
                <c:pt idx="7458">
                  <c:v>3.075412789197401E-4</c:v>
                </c:pt>
                <c:pt idx="7459">
                  <c:v>3.075412789197401E-4</c:v>
                </c:pt>
                <c:pt idx="7460">
                  <c:v>3.075412789197401E-4</c:v>
                </c:pt>
                <c:pt idx="7461">
                  <c:v>3.075412789197401E-4</c:v>
                </c:pt>
                <c:pt idx="7462">
                  <c:v>3.075412789197401E-4</c:v>
                </c:pt>
                <c:pt idx="7463">
                  <c:v>3.075412789197401E-4</c:v>
                </c:pt>
                <c:pt idx="7464">
                  <c:v>3.075412789197401E-4</c:v>
                </c:pt>
                <c:pt idx="7465">
                  <c:v>3.075412789197401E-4</c:v>
                </c:pt>
                <c:pt idx="7466">
                  <c:v>3.075412789197401E-4</c:v>
                </c:pt>
                <c:pt idx="7467">
                  <c:v>3.075412789197401E-4</c:v>
                </c:pt>
                <c:pt idx="7468">
                  <c:v>3.075412789197401E-4</c:v>
                </c:pt>
                <c:pt idx="7469">
                  <c:v>3.075412789197401E-4</c:v>
                </c:pt>
                <c:pt idx="7470">
                  <c:v>3.075412789197401E-4</c:v>
                </c:pt>
                <c:pt idx="7471">
                  <c:v>3.075412789197401E-4</c:v>
                </c:pt>
                <c:pt idx="7472">
                  <c:v>3.075412789197401E-4</c:v>
                </c:pt>
                <c:pt idx="7473">
                  <c:v>3.075412789197401E-4</c:v>
                </c:pt>
                <c:pt idx="7474">
                  <c:v>3.075412789197401E-4</c:v>
                </c:pt>
                <c:pt idx="7475">
                  <c:v>3.075412789197401E-4</c:v>
                </c:pt>
                <c:pt idx="7476">
                  <c:v>3.075412789197401E-4</c:v>
                </c:pt>
                <c:pt idx="7477">
                  <c:v>3.075412789197401E-4</c:v>
                </c:pt>
                <c:pt idx="7478">
                  <c:v>3.075412789197401E-4</c:v>
                </c:pt>
                <c:pt idx="7479">
                  <c:v>3.075412789197401E-4</c:v>
                </c:pt>
                <c:pt idx="7480">
                  <c:v>3.075412789197401E-4</c:v>
                </c:pt>
                <c:pt idx="7481">
                  <c:v>3.075412789197401E-4</c:v>
                </c:pt>
                <c:pt idx="7482">
                  <c:v>3.075412789197401E-4</c:v>
                </c:pt>
                <c:pt idx="7483">
                  <c:v>3.075412789197401E-4</c:v>
                </c:pt>
                <c:pt idx="7484">
                  <c:v>3.075412789197401E-4</c:v>
                </c:pt>
                <c:pt idx="7485">
                  <c:v>3.075412789197401E-4</c:v>
                </c:pt>
                <c:pt idx="7486">
                  <c:v>3.075412789197401E-4</c:v>
                </c:pt>
                <c:pt idx="7487">
                  <c:v>3.075412789197401E-4</c:v>
                </c:pt>
                <c:pt idx="7488">
                  <c:v>3.075412789197401E-4</c:v>
                </c:pt>
                <c:pt idx="7489">
                  <c:v>3.075412789197401E-4</c:v>
                </c:pt>
                <c:pt idx="7490">
                  <c:v>3.075412789197401E-4</c:v>
                </c:pt>
                <c:pt idx="7491">
                  <c:v>3.075412789197401E-4</c:v>
                </c:pt>
                <c:pt idx="7492">
                  <c:v>3.075412789197401E-4</c:v>
                </c:pt>
                <c:pt idx="7493">
                  <c:v>3.075412789197401E-4</c:v>
                </c:pt>
                <c:pt idx="7494">
                  <c:v>3.075412789197401E-4</c:v>
                </c:pt>
                <c:pt idx="7495">
                  <c:v>3.075412789197401E-4</c:v>
                </c:pt>
                <c:pt idx="7496">
                  <c:v>3.075412789197401E-4</c:v>
                </c:pt>
                <c:pt idx="7497">
                  <c:v>3.075412789197401E-4</c:v>
                </c:pt>
                <c:pt idx="7498">
                  <c:v>3.075412789197401E-4</c:v>
                </c:pt>
                <c:pt idx="7499">
                  <c:v>3.075412789197401E-4</c:v>
                </c:pt>
                <c:pt idx="7500">
                  <c:v>3.075412789197401E-4</c:v>
                </c:pt>
                <c:pt idx="7501">
                  <c:v>3.075412789197401E-4</c:v>
                </c:pt>
                <c:pt idx="7502">
                  <c:v>3.075412789197401E-4</c:v>
                </c:pt>
                <c:pt idx="7503">
                  <c:v>3.075412789197401E-4</c:v>
                </c:pt>
                <c:pt idx="7504">
                  <c:v>3.075412789197401E-4</c:v>
                </c:pt>
                <c:pt idx="7505">
                  <c:v>3.075412789197401E-4</c:v>
                </c:pt>
                <c:pt idx="7506">
                  <c:v>3.075412789197401E-4</c:v>
                </c:pt>
                <c:pt idx="7507">
                  <c:v>3.075412789197401E-4</c:v>
                </c:pt>
                <c:pt idx="7508">
                  <c:v>3.075412789197401E-4</c:v>
                </c:pt>
                <c:pt idx="7509">
                  <c:v>3.075412789197401E-4</c:v>
                </c:pt>
                <c:pt idx="7510">
                  <c:v>3.075412789197401E-4</c:v>
                </c:pt>
                <c:pt idx="7511">
                  <c:v>3.075412789197401E-4</c:v>
                </c:pt>
                <c:pt idx="7512">
                  <c:v>3.075412789197401E-4</c:v>
                </c:pt>
                <c:pt idx="7513">
                  <c:v>3.075412789197401E-4</c:v>
                </c:pt>
                <c:pt idx="7514">
                  <c:v>3.075412789197401E-4</c:v>
                </c:pt>
                <c:pt idx="7515">
                  <c:v>3.075412789197401E-4</c:v>
                </c:pt>
                <c:pt idx="7516">
                  <c:v>3.075412789197401E-4</c:v>
                </c:pt>
                <c:pt idx="7517">
                  <c:v>3.075412789197401E-4</c:v>
                </c:pt>
                <c:pt idx="7518">
                  <c:v>3.075412789197401E-4</c:v>
                </c:pt>
                <c:pt idx="7519">
                  <c:v>3.075412789197401E-4</c:v>
                </c:pt>
                <c:pt idx="7520">
                  <c:v>3.075412789197401E-4</c:v>
                </c:pt>
                <c:pt idx="7521">
                  <c:v>3.075412789197401E-4</c:v>
                </c:pt>
                <c:pt idx="7522">
                  <c:v>3.075412789197401E-4</c:v>
                </c:pt>
                <c:pt idx="7523">
                  <c:v>3.075412789197401E-4</c:v>
                </c:pt>
                <c:pt idx="7524">
                  <c:v>3.075412789197401E-4</c:v>
                </c:pt>
                <c:pt idx="7525">
                  <c:v>3.075412789197401E-4</c:v>
                </c:pt>
                <c:pt idx="7526">
                  <c:v>3.075412789197401E-4</c:v>
                </c:pt>
                <c:pt idx="7527">
                  <c:v>3.075412789197401E-4</c:v>
                </c:pt>
                <c:pt idx="7528">
                  <c:v>3.075412789197401E-4</c:v>
                </c:pt>
                <c:pt idx="7529">
                  <c:v>3.075412789197401E-4</c:v>
                </c:pt>
                <c:pt idx="7530">
                  <c:v>3.075412789197401E-4</c:v>
                </c:pt>
                <c:pt idx="7531">
                  <c:v>3.075412789197401E-4</c:v>
                </c:pt>
                <c:pt idx="7532">
                  <c:v>3.075412789197401E-4</c:v>
                </c:pt>
                <c:pt idx="7533">
                  <c:v>3.075412789197401E-4</c:v>
                </c:pt>
                <c:pt idx="7534">
                  <c:v>3.075412789197401E-4</c:v>
                </c:pt>
                <c:pt idx="7535">
                  <c:v>3.075412789197401E-4</c:v>
                </c:pt>
                <c:pt idx="7536">
                  <c:v>3.075412789197401E-4</c:v>
                </c:pt>
                <c:pt idx="7537">
                  <c:v>3.075412789197401E-4</c:v>
                </c:pt>
                <c:pt idx="7538">
                  <c:v>3.075412789197401E-4</c:v>
                </c:pt>
                <c:pt idx="7539">
                  <c:v>3.075412789197401E-4</c:v>
                </c:pt>
                <c:pt idx="7540">
                  <c:v>3.075412789197401E-4</c:v>
                </c:pt>
                <c:pt idx="7541">
                  <c:v>3.075412789197401E-4</c:v>
                </c:pt>
                <c:pt idx="7542">
                  <c:v>3.075412789197401E-4</c:v>
                </c:pt>
                <c:pt idx="7543">
                  <c:v>3.075412789197401E-4</c:v>
                </c:pt>
                <c:pt idx="7544">
                  <c:v>3.075412789197401E-4</c:v>
                </c:pt>
                <c:pt idx="7545">
                  <c:v>3.075412789197401E-4</c:v>
                </c:pt>
                <c:pt idx="7546">
                  <c:v>3.075412789197401E-4</c:v>
                </c:pt>
                <c:pt idx="7547">
                  <c:v>3.075412789197401E-4</c:v>
                </c:pt>
                <c:pt idx="7548">
                  <c:v>3.075412789197401E-4</c:v>
                </c:pt>
                <c:pt idx="7549">
                  <c:v>3.075412789197401E-4</c:v>
                </c:pt>
                <c:pt idx="7550">
                  <c:v>3.075412789197401E-4</c:v>
                </c:pt>
                <c:pt idx="7551">
                  <c:v>3.075412789197401E-4</c:v>
                </c:pt>
                <c:pt idx="7552">
                  <c:v>3.075412789197401E-4</c:v>
                </c:pt>
                <c:pt idx="7553">
                  <c:v>3.075412789197401E-4</c:v>
                </c:pt>
                <c:pt idx="7554">
                  <c:v>3.075412789197401E-4</c:v>
                </c:pt>
                <c:pt idx="7555">
                  <c:v>3.075412789197401E-4</c:v>
                </c:pt>
                <c:pt idx="7556">
                  <c:v>3.075412789197401E-4</c:v>
                </c:pt>
                <c:pt idx="7557">
                  <c:v>3.075412789197401E-4</c:v>
                </c:pt>
                <c:pt idx="7558">
                  <c:v>3.075412789197401E-4</c:v>
                </c:pt>
                <c:pt idx="7559">
                  <c:v>3.075412789197401E-4</c:v>
                </c:pt>
                <c:pt idx="7560">
                  <c:v>3.075412789197401E-4</c:v>
                </c:pt>
                <c:pt idx="7561">
                  <c:v>3.075412789197401E-4</c:v>
                </c:pt>
                <c:pt idx="7562">
                  <c:v>3.075412789197401E-4</c:v>
                </c:pt>
                <c:pt idx="7563">
                  <c:v>3.075412789197401E-4</c:v>
                </c:pt>
                <c:pt idx="7564">
                  <c:v>3.075412789197401E-4</c:v>
                </c:pt>
                <c:pt idx="7565">
                  <c:v>3.075412789197401E-4</c:v>
                </c:pt>
                <c:pt idx="7566">
                  <c:v>3.075412789197401E-4</c:v>
                </c:pt>
                <c:pt idx="7567">
                  <c:v>3.075412789197401E-4</c:v>
                </c:pt>
                <c:pt idx="7568">
                  <c:v>3.075412789197401E-4</c:v>
                </c:pt>
                <c:pt idx="7569">
                  <c:v>3.075412789197401E-4</c:v>
                </c:pt>
                <c:pt idx="7570">
                  <c:v>3.075412789197401E-4</c:v>
                </c:pt>
                <c:pt idx="7571">
                  <c:v>3.075412789197401E-4</c:v>
                </c:pt>
                <c:pt idx="7572">
                  <c:v>3.075412789197401E-4</c:v>
                </c:pt>
                <c:pt idx="7573">
                  <c:v>3.075412789197401E-4</c:v>
                </c:pt>
                <c:pt idx="7574">
                  <c:v>3.075412789197401E-4</c:v>
                </c:pt>
                <c:pt idx="7575">
                  <c:v>3.075412789197401E-4</c:v>
                </c:pt>
                <c:pt idx="7576">
                  <c:v>3.075412789197401E-4</c:v>
                </c:pt>
                <c:pt idx="7577">
                  <c:v>3.075412789197401E-4</c:v>
                </c:pt>
                <c:pt idx="7578">
                  <c:v>3.075412789197401E-4</c:v>
                </c:pt>
                <c:pt idx="7579">
                  <c:v>3.075412789197401E-4</c:v>
                </c:pt>
                <c:pt idx="7580">
                  <c:v>3.075412789197401E-4</c:v>
                </c:pt>
                <c:pt idx="7581">
                  <c:v>3.075412789197401E-4</c:v>
                </c:pt>
                <c:pt idx="7582">
                  <c:v>3.075412789197401E-4</c:v>
                </c:pt>
                <c:pt idx="7583">
                  <c:v>3.075412789197401E-4</c:v>
                </c:pt>
                <c:pt idx="7584">
                  <c:v>3.075412789197401E-4</c:v>
                </c:pt>
                <c:pt idx="7585">
                  <c:v>3.075412789197401E-4</c:v>
                </c:pt>
                <c:pt idx="7586">
                  <c:v>3.075412789197401E-4</c:v>
                </c:pt>
                <c:pt idx="7587">
                  <c:v>3.075412789197401E-4</c:v>
                </c:pt>
                <c:pt idx="7588">
                  <c:v>3.075412789197401E-4</c:v>
                </c:pt>
                <c:pt idx="7589">
                  <c:v>3.075412789197401E-4</c:v>
                </c:pt>
                <c:pt idx="7590">
                  <c:v>3.075412789197401E-4</c:v>
                </c:pt>
                <c:pt idx="7591">
                  <c:v>3.075412789197401E-4</c:v>
                </c:pt>
                <c:pt idx="7592">
                  <c:v>3.075412789197401E-4</c:v>
                </c:pt>
                <c:pt idx="7593">
                  <c:v>3.075412789197401E-4</c:v>
                </c:pt>
                <c:pt idx="7594">
                  <c:v>3.075412789197401E-4</c:v>
                </c:pt>
                <c:pt idx="7595">
                  <c:v>3.075412789197401E-4</c:v>
                </c:pt>
                <c:pt idx="7596">
                  <c:v>3.075412789197401E-4</c:v>
                </c:pt>
                <c:pt idx="7597">
                  <c:v>3.075412789197401E-4</c:v>
                </c:pt>
                <c:pt idx="7598">
                  <c:v>3.075412789197401E-4</c:v>
                </c:pt>
                <c:pt idx="7599">
                  <c:v>3.075412789197401E-4</c:v>
                </c:pt>
                <c:pt idx="7600">
                  <c:v>3.075412789197401E-4</c:v>
                </c:pt>
                <c:pt idx="7601">
                  <c:v>3.075412789197401E-4</c:v>
                </c:pt>
                <c:pt idx="7602">
                  <c:v>3.075412789197401E-4</c:v>
                </c:pt>
                <c:pt idx="7603">
                  <c:v>3.075412789197401E-4</c:v>
                </c:pt>
                <c:pt idx="7604">
                  <c:v>3.075412789197401E-4</c:v>
                </c:pt>
                <c:pt idx="7605">
                  <c:v>3.075412789197401E-4</c:v>
                </c:pt>
                <c:pt idx="7606">
                  <c:v>3.075412789197401E-4</c:v>
                </c:pt>
                <c:pt idx="7607">
                  <c:v>3.075412789197401E-4</c:v>
                </c:pt>
                <c:pt idx="7608">
                  <c:v>3.075412789197401E-4</c:v>
                </c:pt>
                <c:pt idx="7609">
                  <c:v>3.075412789197401E-4</c:v>
                </c:pt>
                <c:pt idx="7610">
                  <c:v>3.075412789197401E-4</c:v>
                </c:pt>
                <c:pt idx="7611">
                  <c:v>3.075412789197401E-4</c:v>
                </c:pt>
                <c:pt idx="7612">
                  <c:v>3.075412789197401E-4</c:v>
                </c:pt>
                <c:pt idx="7613">
                  <c:v>3.075412789197401E-4</c:v>
                </c:pt>
                <c:pt idx="7614">
                  <c:v>3.075412789197401E-4</c:v>
                </c:pt>
                <c:pt idx="7615">
                  <c:v>3.075412789197401E-4</c:v>
                </c:pt>
                <c:pt idx="7616">
                  <c:v>3.075412789197401E-4</c:v>
                </c:pt>
                <c:pt idx="7617">
                  <c:v>3.075412789197401E-4</c:v>
                </c:pt>
                <c:pt idx="7618">
                  <c:v>3.075412789197401E-4</c:v>
                </c:pt>
                <c:pt idx="7619">
                  <c:v>3.075412789197401E-4</c:v>
                </c:pt>
                <c:pt idx="7620">
                  <c:v>3.075412789197401E-4</c:v>
                </c:pt>
                <c:pt idx="7621">
                  <c:v>3.075412789197401E-4</c:v>
                </c:pt>
                <c:pt idx="7622">
                  <c:v>3.075412789197401E-4</c:v>
                </c:pt>
                <c:pt idx="7623">
                  <c:v>3.075412789197401E-4</c:v>
                </c:pt>
                <c:pt idx="7624">
                  <c:v>3.075412789197401E-4</c:v>
                </c:pt>
                <c:pt idx="7625">
                  <c:v>3.075412789197401E-4</c:v>
                </c:pt>
                <c:pt idx="7626">
                  <c:v>3.075412789197401E-4</c:v>
                </c:pt>
                <c:pt idx="7627">
                  <c:v>3.075412789197401E-4</c:v>
                </c:pt>
                <c:pt idx="7628">
                  <c:v>3.075412789197401E-4</c:v>
                </c:pt>
                <c:pt idx="7629">
                  <c:v>3.075412789197401E-4</c:v>
                </c:pt>
                <c:pt idx="7630">
                  <c:v>3.075412789197401E-4</c:v>
                </c:pt>
                <c:pt idx="7631">
                  <c:v>3.075412789197401E-4</c:v>
                </c:pt>
                <c:pt idx="7632">
                  <c:v>3.075412789197401E-4</c:v>
                </c:pt>
                <c:pt idx="7633">
                  <c:v>3.075412789197401E-4</c:v>
                </c:pt>
                <c:pt idx="7634">
                  <c:v>3.075412789197401E-4</c:v>
                </c:pt>
                <c:pt idx="7635">
                  <c:v>3.075412789197401E-4</c:v>
                </c:pt>
                <c:pt idx="7636">
                  <c:v>3.075412789197401E-4</c:v>
                </c:pt>
                <c:pt idx="7637">
                  <c:v>3.075412789197401E-4</c:v>
                </c:pt>
                <c:pt idx="7638">
                  <c:v>3.075412789197401E-4</c:v>
                </c:pt>
                <c:pt idx="7639">
                  <c:v>3.075412789197401E-4</c:v>
                </c:pt>
                <c:pt idx="7640">
                  <c:v>3.075412789197401E-4</c:v>
                </c:pt>
                <c:pt idx="7641">
                  <c:v>3.075412789197401E-4</c:v>
                </c:pt>
                <c:pt idx="7642">
                  <c:v>3.075412789197401E-4</c:v>
                </c:pt>
                <c:pt idx="7643">
                  <c:v>3.075412789197401E-4</c:v>
                </c:pt>
                <c:pt idx="7644">
                  <c:v>3.075412789197401E-4</c:v>
                </c:pt>
                <c:pt idx="7645">
                  <c:v>3.075412789197401E-4</c:v>
                </c:pt>
                <c:pt idx="7646">
                  <c:v>3.075412789197401E-4</c:v>
                </c:pt>
                <c:pt idx="7647">
                  <c:v>3.075412789197401E-4</c:v>
                </c:pt>
                <c:pt idx="7648">
                  <c:v>3.075412789197401E-4</c:v>
                </c:pt>
                <c:pt idx="7649">
                  <c:v>3.075412789197401E-4</c:v>
                </c:pt>
                <c:pt idx="7650">
                  <c:v>3.075412789197401E-4</c:v>
                </c:pt>
                <c:pt idx="7651">
                  <c:v>3.075412789197401E-4</c:v>
                </c:pt>
                <c:pt idx="7652">
                  <c:v>3.075412789197401E-4</c:v>
                </c:pt>
                <c:pt idx="7653">
                  <c:v>3.075412789197401E-4</c:v>
                </c:pt>
                <c:pt idx="7654">
                  <c:v>3.075412789197401E-4</c:v>
                </c:pt>
                <c:pt idx="7655">
                  <c:v>3.075412789197401E-4</c:v>
                </c:pt>
                <c:pt idx="7656">
                  <c:v>3.075412789197401E-4</c:v>
                </c:pt>
                <c:pt idx="7657">
                  <c:v>3.075412789197401E-4</c:v>
                </c:pt>
                <c:pt idx="7658">
                  <c:v>3.075412789197401E-4</c:v>
                </c:pt>
                <c:pt idx="7659">
                  <c:v>3.075412789197401E-4</c:v>
                </c:pt>
                <c:pt idx="7660">
                  <c:v>3.075412789197401E-4</c:v>
                </c:pt>
                <c:pt idx="7661">
                  <c:v>3.075412789197401E-4</c:v>
                </c:pt>
                <c:pt idx="7662">
                  <c:v>3.075412789197401E-4</c:v>
                </c:pt>
                <c:pt idx="7663">
                  <c:v>3.075412789197401E-4</c:v>
                </c:pt>
                <c:pt idx="7664">
                  <c:v>3.075412789197401E-4</c:v>
                </c:pt>
                <c:pt idx="7665">
                  <c:v>3.075412789197401E-4</c:v>
                </c:pt>
                <c:pt idx="7666">
                  <c:v>3.075412789197401E-4</c:v>
                </c:pt>
                <c:pt idx="7667">
                  <c:v>3.075412789197401E-4</c:v>
                </c:pt>
                <c:pt idx="7668">
                  <c:v>3.075412789197401E-4</c:v>
                </c:pt>
                <c:pt idx="7669">
                  <c:v>3.075412789197401E-4</c:v>
                </c:pt>
                <c:pt idx="7670">
                  <c:v>3.075412789197401E-4</c:v>
                </c:pt>
                <c:pt idx="7671">
                  <c:v>3.075412789197401E-4</c:v>
                </c:pt>
                <c:pt idx="7672">
                  <c:v>3.075412789197401E-4</c:v>
                </c:pt>
                <c:pt idx="7673">
                  <c:v>3.075412789197401E-4</c:v>
                </c:pt>
                <c:pt idx="7674">
                  <c:v>3.075412789197401E-4</c:v>
                </c:pt>
                <c:pt idx="7675">
                  <c:v>3.075412789197401E-4</c:v>
                </c:pt>
                <c:pt idx="7676">
                  <c:v>3.075412789197401E-4</c:v>
                </c:pt>
                <c:pt idx="7677">
                  <c:v>3.075412789197401E-4</c:v>
                </c:pt>
                <c:pt idx="7678">
                  <c:v>3.075412789197401E-4</c:v>
                </c:pt>
                <c:pt idx="7679">
                  <c:v>3.075412789197401E-4</c:v>
                </c:pt>
                <c:pt idx="7680">
                  <c:v>3.075412789197401E-4</c:v>
                </c:pt>
                <c:pt idx="7681">
                  <c:v>3.075412789197401E-4</c:v>
                </c:pt>
                <c:pt idx="7682">
                  <c:v>3.075412789197401E-4</c:v>
                </c:pt>
                <c:pt idx="7683">
                  <c:v>3.075412789197401E-4</c:v>
                </c:pt>
                <c:pt idx="7684">
                  <c:v>3.075412789197401E-4</c:v>
                </c:pt>
                <c:pt idx="7685">
                  <c:v>3.075412789197401E-4</c:v>
                </c:pt>
                <c:pt idx="7686">
                  <c:v>3.075412789197401E-4</c:v>
                </c:pt>
                <c:pt idx="7687">
                  <c:v>3.075412789197401E-4</c:v>
                </c:pt>
                <c:pt idx="7688">
                  <c:v>3.075412789197401E-4</c:v>
                </c:pt>
                <c:pt idx="7689">
                  <c:v>3.075412789197401E-4</c:v>
                </c:pt>
                <c:pt idx="7690">
                  <c:v>3.075412789197401E-4</c:v>
                </c:pt>
                <c:pt idx="7691">
                  <c:v>3.075412789197401E-4</c:v>
                </c:pt>
                <c:pt idx="7692">
                  <c:v>3.075412789197401E-4</c:v>
                </c:pt>
                <c:pt idx="7693">
                  <c:v>3.075412789197401E-4</c:v>
                </c:pt>
                <c:pt idx="7694">
                  <c:v>3.075412789197401E-4</c:v>
                </c:pt>
                <c:pt idx="7695">
                  <c:v>3.075412789197401E-4</c:v>
                </c:pt>
                <c:pt idx="7696">
                  <c:v>3.075412789197401E-4</c:v>
                </c:pt>
                <c:pt idx="7697">
                  <c:v>3.075412789197401E-4</c:v>
                </c:pt>
                <c:pt idx="7698">
                  <c:v>3.075412789197401E-4</c:v>
                </c:pt>
                <c:pt idx="7699">
                  <c:v>3.075412789197401E-4</c:v>
                </c:pt>
                <c:pt idx="7700">
                  <c:v>3.075412789197401E-4</c:v>
                </c:pt>
                <c:pt idx="7701">
                  <c:v>3.075412789197401E-4</c:v>
                </c:pt>
                <c:pt idx="7702">
                  <c:v>3.075412789197401E-4</c:v>
                </c:pt>
                <c:pt idx="7703">
                  <c:v>3.075412789197401E-4</c:v>
                </c:pt>
                <c:pt idx="7704">
                  <c:v>3.075412789197401E-4</c:v>
                </c:pt>
                <c:pt idx="7705">
                  <c:v>3.075412789197401E-4</c:v>
                </c:pt>
                <c:pt idx="7706">
                  <c:v>3.075412789197401E-4</c:v>
                </c:pt>
                <c:pt idx="7707">
                  <c:v>3.075412789197401E-4</c:v>
                </c:pt>
                <c:pt idx="7708">
                  <c:v>3.075412789197401E-4</c:v>
                </c:pt>
                <c:pt idx="7709">
                  <c:v>3.075412789197401E-4</c:v>
                </c:pt>
                <c:pt idx="7710">
                  <c:v>3.075412789197401E-4</c:v>
                </c:pt>
                <c:pt idx="7711">
                  <c:v>3.075412789197401E-4</c:v>
                </c:pt>
                <c:pt idx="7712">
                  <c:v>3.075412789197401E-4</c:v>
                </c:pt>
                <c:pt idx="7713">
                  <c:v>3.075412789197401E-4</c:v>
                </c:pt>
                <c:pt idx="7714">
                  <c:v>3.075412789197401E-4</c:v>
                </c:pt>
                <c:pt idx="7715">
                  <c:v>3.075412789197401E-4</c:v>
                </c:pt>
                <c:pt idx="7716">
                  <c:v>3.075412789197401E-4</c:v>
                </c:pt>
                <c:pt idx="7717">
                  <c:v>3.075412789197401E-4</c:v>
                </c:pt>
                <c:pt idx="7718">
                  <c:v>3.075412789197401E-4</c:v>
                </c:pt>
                <c:pt idx="7719">
                  <c:v>3.075412789197401E-4</c:v>
                </c:pt>
                <c:pt idx="7720">
                  <c:v>3.075412789197401E-4</c:v>
                </c:pt>
                <c:pt idx="7721">
                  <c:v>3.075412789197401E-4</c:v>
                </c:pt>
                <c:pt idx="7722">
                  <c:v>3.075412789197401E-4</c:v>
                </c:pt>
                <c:pt idx="7723">
                  <c:v>3.075412789197401E-4</c:v>
                </c:pt>
                <c:pt idx="7724">
                  <c:v>3.075412789197401E-4</c:v>
                </c:pt>
                <c:pt idx="7725">
                  <c:v>3.075412789197401E-4</c:v>
                </c:pt>
                <c:pt idx="7726">
                  <c:v>3.075412789197401E-4</c:v>
                </c:pt>
                <c:pt idx="7727">
                  <c:v>3.075412789197401E-4</c:v>
                </c:pt>
                <c:pt idx="7728">
                  <c:v>3.075412789197401E-4</c:v>
                </c:pt>
                <c:pt idx="7729">
                  <c:v>3.075412789197401E-4</c:v>
                </c:pt>
                <c:pt idx="7730">
                  <c:v>3.075412789197401E-4</c:v>
                </c:pt>
                <c:pt idx="7731">
                  <c:v>3.075412789197401E-4</c:v>
                </c:pt>
                <c:pt idx="7732">
                  <c:v>3.075412789197401E-4</c:v>
                </c:pt>
                <c:pt idx="7733">
                  <c:v>3.075412789197401E-4</c:v>
                </c:pt>
                <c:pt idx="7734">
                  <c:v>3.075412789197401E-4</c:v>
                </c:pt>
                <c:pt idx="7735">
                  <c:v>3.075412789197401E-4</c:v>
                </c:pt>
                <c:pt idx="7736">
                  <c:v>3.075412789197401E-4</c:v>
                </c:pt>
                <c:pt idx="7737">
                  <c:v>3.075412789197401E-4</c:v>
                </c:pt>
                <c:pt idx="7738">
                  <c:v>3.075412789197401E-4</c:v>
                </c:pt>
                <c:pt idx="7739">
                  <c:v>3.075412789197401E-4</c:v>
                </c:pt>
                <c:pt idx="7740">
                  <c:v>3.075412789197401E-4</c:v>
                </c:pt>
                <c:pt idx="7741">
                  <c:v>3.075412789197401E-4</c:v>
                </c:pt>
                <c:pt idx="7742">
                  <c:v>3.075412789197401E-4</c:v>
                </c:pt>
                <c:pt idx="7743">
                  <c:v>3.075412789197401E-4</c:v>
                </c:pt>
                <c:pt idx="7744">
                  <c:v>3.075412789197401E-4</c:v>
                </c:pt>
                <c:pt idx="7745">
                  <c:v>3.075412789197401E-4</c:v>
                </c:pt>
                <c:pt idx="7746">
                  <c:v>3.075412789197401E-4</c:v>
                </c:pt>
                <c:pt idx="7747">
                  <c:v>3.075412789197401E-4</c:v>
                </c:pt>
                <c:pt idx="7748">
                  <c:v>3.075412789197401E-4</c:v>
                </c:pt>
                <c:pt idx="7749">
                  <c:v>3.075412789197401E-4</c:v>
                </c:pt>
                <c:pt idx="7750">
                  <c:v>3.075412789197401E-4</c:v>
                </c:pt>
                <c:pt idx="7751">
                  <c:v>3.075412789197401E-4</c:v>
                </c:pt>
                <c:pt idx="7752">
                  <c:v>3.075412789197401E-4</c:v>
                </c:pt>
                <c:pt idx="7753">
                  <c:v>3.075412789197401E-4</c:v>
                </c:pt>
                <c:pt idx="7754">
                  <c:v>3.075412789197401E-4</c:v>
                </c:pt>
                <c:pt idx="7755">
                  <c:v>3.075412789197401E-4</c:v>
                </c:pt>
                <c:pt idx="7756">
                  <c:v>3.075412789197401E-4</c:v>
                </c:pt>
                <c:pt idx="7757">
                  <c:v>3.075412789197401E-4</c:v>
                </c:pt>
                <c:pt idx="7758">
                  <c:v>3.075412789197401E-4</c:v>
                </c:pt>
                <c:pt idx="7759">
                  <c:v>3.075412789197401E-4</c:v>
                </c:pt>
                <c:pt idx="7760">
                  <c:v>3.075412789197401E-4</c:v>
                </c:pt>
                <c:pt idx="7761">
                  <c:v>3.075412789197401E-4</c:v>
                </c:pt>
                <c:pt idx="7762">
                  <c:v>3.075412789197401E-4</c:v>
                </c:pt>
                <c:pt idx="7763">
                  <c:v>3.075412789197401E-4</c:v>
                </c:pt>
                <c:pt idx="7764">
                  <c:v>3.075412789197401E-4</c:v>
                </c:pt>
                <c:pt idx="7765">
                  <c:v>3.075412789197401E-4</c:v>
                </c:pt>
                <c:pt idx="7766">
                  <c:v>3.075412789197401E-4</c:v>
                </c:pt>
                <c:pt idx="7767">
                  <c:v>3.075412789197401E-4</c:v>
                </c:pt>
                <c:pt idx="7768">
                  <c:v>3.075412789197401E-4</c:v>
                </c:pt>
                <c:pt idx="7769">
                  <c:v>3.075412789197401E-4</c:v>
                </c:pt>
                <c:pt idx="7770">
                  <c:v>3.075412789197401E-4</c:v>
                </c:pt>
                <c:pt idx="7771">
                  <c:v>3.075412789197401E-4</c:v>
                </c:pt>
                <c:pt idx="7772">
                  <c:v>3.075412789197401E-4</c:v>
                </c:pt>
                <c:pt idx="7773">
                  <c:v>3.075412789197401E-4</c:v>
                </c:pt>
                <c:pt idx="7774">
                  <c:v>3.075412789197401E-4</c:v>
                </c:pt>
                <c:pt idx="7775">
                  <c:v>3.075412789197401E-4</c:v>
                </c:pt>
                <c:pt idx="7776">
                  <c:v>3.075412789197401E-4</c:v>
                </c:pt>
                <c:pt idx="7777">
                  <c:v>3.075412789197401E-4</c:v>
                </c:pt>
                <c:pt idx="7778">
                  <c:v>3.075412789197401E-4</c:v>
                </c:pt>
                <c:pt idx="7779">
                  <c:v>3.075412789197401E-4</c:v>
                </c:pt>
                <c:pt idx="7780">
                  <c:v>3.075412789197401E-4</c:v>
                </c:pt>
                <c:pt idx="7781">
                  <c:v>3.075412789197401E-4</c:v>
                </c:pt>
                <c:pt idx="7782">
                  <c:v>3.075412789197401E-4</c:v>
                </c:pt>
                <c:pt idx="7783">
                  <c:v>3.075412789197401E-4</c:v>
                </c:pt>
                <c:pt idx="7784">
                  <c:v>3.075412789197401E-4</c:v>
                </c:pt>
                <c:pt idx="7785">
                  <c:v>3.075412789197401E-4</c:v>
                </c:pt>
                <c:pt idx="7786">
                  <c:v>3.075412789197401E-4</c:v>
                </c:pt>
                <c:pt idx="7787">
                  <c:v>3.075412789197401E-4</c:v>
                </c:pt>
                <c:pt idx="7788">
                  <c:v>3.075412789197401E-4</c:v>
                </c:pt>
                <c:pt idx="7789">
                  <c:v>3.075412789197401E-4</c:v>
                </c:pt>
                <c:pt idx="7790">
                  <c:v>3.075412789197401E-4</c:v>
                </c:pt>
                <c:pt idx="7791">
                  <c:v>3.075412789197401E-4</c:v>
                </c:pt>
                <c:pt idx="7792">
                  <c:v>3.075412789197401E-4</c:v>
                </c:pt>
                <c:pt idx="7793">
                  <c:v>3.075412789197401E-4</c:v>
                </c:pt>
                <c:pt idx="7794">
                  <c:v>3.075412789197401E-4</c:v>
                </c:pt>
                <c:pt idx="7795">
                  <c:v>3.075412789197401E-4</c:v>
                </c:pt>
                <c:pt idx="7796">
                  <c:v>3.075412789197401E-4</c:v>
                </c:pt>
                <c:pt idx="7797">
                  <c:v>3.075412789197401E-4</c:v>
                </c:pt>
                <c:pt idx="7798">
                  <c:v>3.075412789197401E-4</c:v>
                </c:pt>
                <c:pt idx="7799">
                  <c:v>3.075412789197401E-4</c:v>
                </c:pt>
                <c:pt idx="7800">
                  <c:v>3.075412789197401E-4</c:v>
                </c:pt>
                <c:pt idx="7801">
                  <c:v>3.075412789197401E-4</c:v>
                </c:pt>
                <c:pt idx="7802">
                  <c:v>3.075412789197401E-4</c:v>
                </c:pt>
                <c:pt idx="7803">
                  <c:v>3.075412789197401E-4</c:v>
                </c:pt>
                <c:pt idx="7804">
                  <c:v>3.075412789197401E-4</c:v>
                </c:pt>
                <c:pt idx="7805">
                  <c:v>3.075412789197401E-4</c:v>
                </c:pt>
                <c:pt idx="7806">
                  <c:v>3.075412789197401E-4</c:v>
                </c:pt>
                <c:pt idx="7807">
                  <c:v>3.075412789197401E-4</c:v>
                </c:pt>
                <c:pt idx="7808">
                  <c:v>3.075412789197401E-4</c:v>
                </c:pt>
                <c:pt idx="7809">
                  <c:v>3.075412789197401E-4</c:v>
                </c:pt>
                <c:pt idx="7810">
                  <c:v>3.075412789197401E-4</c:v>
                </c:pt>
                <c:pt idx="7811">
                  <c:v>3.075412789197401E-4</c:v>
                </c:pt>
                <c:pt idx="7812">
                  <c:v>3.075412789197401E-4</c:v>
                </c:pt>
                <c:pt idx="7813">
                  <c:v>3.075412789197401E-4</c:v>
                </c:pt>
                <c:pt idx="7814">
                  <c:v>3.075412789197401E-4</c:v>
                </c:pt>
                <c:pt idx="7815">
                  <c:v>3.075412789197401E-4</c:v>
                </c:pt>
                <c:pt idx="7816">
                  <c:v>3.075412789197401E-4</c:v>
                </c:pt>
                <c:pt idx="7817">
                  <c:v>3.075412789197401E-4</c:v>
                </c:pt>
                <c:pt idx="7818">
                  <c:v>3.075412789197401E-4</c:v>
                </c:pt>
                <c:pt idx="7819">
                  <c:v>3.075412789197401E-4</c:v>
                </c:pt>
                <c:pt idx="7820">
                  <c:v>3.075412789197401E-4</c:v>
                </c:pt>
                <c:pt idx="7821">
                  <c:v>3.075412789197401E-4</c:v>
                </c:pt>
                <c:pt idx="7822">
                  <c:v>3.075412789197401E-4</c:v>
                </c:pt>
                <c:pt idx="7823">
                  <c:v>3.075412789197401E-4</c:v>
                </c:pt>
                <c:pt idx="7824">
                  <c:v>3.075412789197401E-4</c:v>
                </c:pt>
                <c:pt idx="7825">
                  <c:v>3.075412789197401E-4</c:v>
                </c:pt>
                <c:pt idx="7826">
                  <c:v>3.075412789197401E-4</c:v>
                </c:pt>
                <c:pt idx="7827">
                  <c:v>3.075412789197401E-4</c:v>
                </c:pt>
                <c:pt idx="7828">
                  <c:v>3.075412789197401E-4</c:v>
                </c:pt>
                <c:pt idx="7829">
                  <c:v>3.075412789197401E-4</c:v>
                </c:pt>
                <c:pt idx="7830">
                  <c:v>3.075412789197401E-4</c:v>
                </c:pt>
                <c:pt idx="7831">
                  <c:v>3.075412789197401E-4</c:v>
                </c:pt>
                <c:pt idx="7832">
                  <c:v>3.075412789197401E-4</c:v>
                </c:pt>
                <c:pt idx="7833">
                  <c:v>3.075412789197401E-4</c:v>
                </c:pt>
                <c:pt idx="7834">
                  <c:v>3.075412789197401E-4</c:v>
                </c:pt>
                <c:pt idx="7835">
                  <c:v>3.075412789197401E-4</c:v>
                </c:pt>
                <c:pt idx="7836">
                  <c:v>3.075412789197401E-4</c:v>
                </c:pt>
                <c:pt idx="7837">
                  <c:v>3.075412789197401E-4</c:v>
                </c:pt>
                <c:pt idx="7838">
                  <c:v>3.075412789197401E-4</c:v>
                </c:pt>
                <c:pt idx="7839">
                  <c:v>3.075412789197401E-4</c:v>
                </c:pt>
                <c:pt idx="7840">
                  <c:v>3.075412789197401E-4</c:v>
                </c:pt>
                <c:pt idx="7841">
                  <c:v>3.075412789197401E-4</c:v>
                </c:pt>
                <c:pt idx="7842">
                  <c:v>3.075412789197401E-4</c:v>
                </c:pt>
                <c:pt idx="7843">
                  <c:v>3.075412789197401E-4</c:v>
                </c:pt>
                <c:pt idx="7844">
                  <c:v>3.075412789197401E-4</c:v>
                </c:pt>
                <c:pt idx="7845">
                  <c:v>3.075412789197401E-4</c:v>
                </c:pt>
                <c:pt idx="7846">
                  <c:v>3.075412789197401E-4</c:v>
                </c:pt>
                <c:pt idx="7847">
                  <c:v>3.075412789197401E-4</c:v>
                </c:pt>
                <c:pt idx="7848">
                  <c:v>3.075412789197401E-4</c:v>
                </c:pt>
                <c:pt idx="7849">
                  <c:v>3.075412789197401E-4</c:v>
                </c:pt>
                <c:pt idx="7850">
                  <c:v>3.075412789197401E-4</c:v>
                </c:pt>
                <c:pt idx="7851">
                  <c:v>3.075412789197401E-4</c:v>
                </c:pt>
                <c:pt idx="7852">
                  <c:v>3.075412789197401E-4</c:v>
                </c:pt>
                <c:pt idx="7853">
                  <c:v>3.075412789197401E-4</c:v>
                </c:pt>
                <c:pt idx="7854">
                  <c:v>3.075412789197401E-4</c:v>
                </c:pt>
                <c:pt idx="7855">
                  <c:v>3.075412789197401E-4</c:v>
                </c:pt>
                <c:pt idx="7856">
                  <c:v>3.075412789197401E-4</c:v>
                </c:pt>
                <c:pt idx="7857">
                  <c:v>3.075412789197401E-4</c:v>
                </c:pt>
                <c:pt idx="7858">
                  <c:v>3.075412789197401E-4</c:v>
                </c:pt>
                <c:pt idx="7859">
                  <c:v>3.075412789197401E-4</c:v>
                </c:pt>
                <c:pt idx="7860">
                  <c:v>3.075412789197401E-4</c:v>
                </c:pt>
                <c:pt idx="7861">
                  <c:v>3.075412789197401E-4</c:v>
                </c:pt>
                <c:pt idx="7862">
                  <c:v>3.075412789197401E-4</c:v>
                </c:pt>
                <c:pt idx="7863">
                  <c:v>3.075412789197401E-4</c:v>
                </c:pt>
                <c:pt idx="7864">
                  <c:v>3.075412789197401E-4</c:v>
                </c:pt>
                <c:pt idx="7865">
                  <c:v>3.075412789197401E-4</c:v>
                </c:pt>
                <c:pt idx="7866">
                  <c:v>3.075412789197401E-4</c:v>
                </c:pt>
                <c:pt idx="7867">
                  <c:v>3.075412789197401E-4</c:v>
                </c:pt>
                <c:pt idx="7868">
                  <c:v>3.075412789197401E-4</c:v>
                </c:pt>
                <c:pt idx="7869">
                  <c:v>3.075412789197401E-4</c:v>
                </c:pt>
                <c:pt idx="7870">
                  <c:v>3.075412789197401E-4</c:v>
                </c:pt>
                <c:pt idx="7871">
                  <c:v>3.075412789197401E-4</c:v>
                </c:pt>
                <c:pt idx="7872">
                  <c:v>3.075412789197401E-4</c:v>
                </c:pt>
                <c:pt idx="7873">
                  <c:v>3.075412789197401E-4</c:v>
                </c:pt>
                <c:pt idx="7874">
                  <c:v>3.075412789197401E-4</c:v>
                </c:pt>
                <c:pt idx="7875">
                  <c:v>3.075412789197401E-4</c:v>
                </c:pt>
                <c:pt idx="7876">
                  <c:v>3.075412789197401E-4</c:v>
                </c:pt>
                <c:pt idx="7877">
                  <c:v>3.075412789197401E-4</c:v>
                </c:pt>
                <c:pt idx="7878">
                  <c:v>3.075412789197401E-4</c:v>
                </c:pt>
                <c:pt idx="7879">
                  <c:v>3.075412789197401E-4</c:v>
                </c:pt>
                <c:pt idx="7880">
                  <c:v>3.075412789197401E-4</c:v>
                </c:pt>
                <c:pt idx="7881">
                  <c:v>3.075412789197401E-4</c:v>
                </c:pt>
                <c:pt idx="7882">
                  <c:v>3.075412789197401E-4</c:v>
                </c:pt>
                <c:pt idx="7883">
                  <c:v>3.075412789197401E-4</c:v>
                </c:pt>
                <c:pt idx="7884">
                  <c:v>3.075412789197401E-4</c:v>
                </c:pt>
                <c:pt idx="7885">
                  <c:v>3.075412789197401E-4</c:v>
                </c:pt>
                <c:pt idx="7886">
                  <c:v>3.075412789197401E-4</c:v>
                </c:pt>
                <c:pt idx="7887">
                  <c:v>3.075412789197401E-4</c:v>
                </c:pt>
                <c:pt idx="7888">
                  <c:v>3.075412789197401E-4</c:v>
                </c:pt>
                <c:pt idx="7889">
                  <c:v>3.075412789197401E-4</c:v>
                </c:pt>
                <c:pt idx="7890">
                  <c:v>3.075412789197401E-4</c:v>
                </c:pt>
                <c:pt idx="7891">
                  <c:v>3.075412789197401E-4</c:v>
                </c:pt>
                <c:pt idx="7892">
                  <c:v>3.075412789197401E-4</c:v>
                </c:pt>
                <c:pt idx="7893">
                  <c:v>3.075412789197401E-4</c:v>
                </c:pt>
                <c:pt idx="7894">
                  <c:v>3.075412789197401E-4</c:v>
                </c:pt>
                <c:pt idx="7895">
                  <c:v>3.075412789197401E-4</c:v>
                </c:pt>
                <c:pt idx="7896">
                  <c:v>3.075412789197401E-4</c:v>
                </c:pt>
                <c:pt idx="7897">
                  <c:v>3.075412789197401E-4</c:v>
                </c:pt>
                <c:pt idx="7898">
                  <c:v>3.075412789197401E-4</c:v>
                </c:pt>
                <c:pt idx="7899">
                  <c:v>3.075412789197401E-4</c:v>
                </c:pt>
                <c:pt idx="7900">
                  <c:v>3.075412789197401E-4</c:v>
                </c:pt>
                <c:pt idx="7901">
                  <c:v>3.075412789197401E-4</c:v>
                </c:pt>
                <c:pt idx="7902">
                  <c:v>3.075412789197401E-4</c:v>
                </c:pt>
                <c:pt idx="7903">
                  <c:v>3.075412789197401E-4</c:v>
                </c:pt>
                <c:pt idx="7904">
                  <c:v>3.075412789197401E-4</c:v>
                </c:pt>
                <c:pt idx="7905">
                  <c:v>3.075412789197401E-4</c:v>
                </c:pt>
                <c:pt idx="7906">
                  <c:v>3.075412789197401E-4</c:v>
                </c:pt>
                <c:pt idx="7907">
                  <c:v>3.075412789197401E-4</c:v>
                </c:pt>
                <c:pt idx="7908">
                  <c:v>3.075412789197401E-4</c:v>
                </c:pt>
                <c:pt idx="7909">
                  <c:v>3.075412789197401E-4</c:v>
                </c:pt>
                <c:pt idx="7910">
                  <c:v>3.075412789197401E-4</c:v>
                </c:pt>
                <c:pt idx="7911">
                  <c:v>3.075412789197401E-4</c:v>
                </c:pt>
                <c:pt idx="7912">
                  <c:v>3.075412789197401E-4</c:v>
                </c:pt>
                <c:pt idx="7913">
                  <c:v>3.075412789197401E-4</c:v>
                </c:pt>
                <c:pt idx="7914">
                  <c:v>3.075412789197401E-4</c:v>
                </c:pt>
                <c:pt idx="7915">
                  <c:v>3.075412789197401E-4</c:v>
                </c:pt>
                <c:pt idx="7916">
                  <c:v>3.075412789197401E-4</c:v>
                </c:pt>
                <c:pt idx="7917">
                  <c:v>3.075412789197401E-4</c:v>
                </c:pt>
                <c:pt idx="7918">
                  <c:v>3.075412789197401E-4</c:v>
                </c:pt>
                <c:pt idx="7919">
                  <c:v>3.075412789197401E-4</c:v>
                </c:pt>
                <c:pt idx="7920">
                  <c:v>3.075412789197401E-4</c:v>
                </c:pt>
                <c:pt idx="7921">
                  <c:v>3.075412789197401E-4</c:v>
                </c:pt>
                <c:pt idx="7922">
                  <c:v>3.075412789197401E-4</c:v>
                </c:pt>
                <c:pt idx="7923">
                  <c:v>3.075412789197401E-4</c:v>
                </c:pt>
                <c:pt idx="7924">
                  <c:v>3.075412789197401E-4</c:v>
                </c:pt>
                <c:pt idx="7925">
                  <c:v>3.075412789197401E-4</c:v>
                </c:pt>
                <c:pt idx="7926">
                  <c:v>3.075412789197401E-4</c:v>
                </c:pt>
                <c:pt idx="7927">
                  <c:v>3.075412789197401E-4</c:v>
                </c:pt>
                <c:pt idx="7928">
                  <c:v>3.075412789197401E-4</c:v>
                </c:pt>
                <c:pt idx="7929">
                  <c:v>3.075412789197401E-4</c:v>
                </c:pt>
                <c:pt idx="7930">
                  <c:v>3.075412789197401E-4</c:v>
                </c:pt>
                <c:pt idx="7931">
                  <c:v>3.075412789197401E-4</c:v>
                </c:pt>
                <c:pt idx="7932">
                  <c:v>3.075412789197401E-4</c:v>
                </c:pt>
                <c:pt idx="7933">
                  <c:v>3.075412789197401E-4</c:v>
                </c:pt>
                <c:pt idx="7934">
                  <c:v>3.075412789197401E-4</c:v>
                </c:pt>
                <c:pt idx="7935">
                  <c:v>3.075412789197401E-4</c:v>
                </c:pt>
                <c:pt idx="7936">
                  <c:v>3.075412789197401E-4</c:v>
                </c:pt>
                <c:pt idx="7937">
                  <c:v>3.075412789197401E-4</c:v>
                </c:pt>
                <c:pt idx="7938">
                  <c:v>3.075412789197401E-4</c:v>
                </c:pt>
                <c:pt idx="7939">
                  <c:v>3.075412789197401E-4</c:v>
                </c:pt>
                <c:pt idx="7940">
                  <c:v>3.075412789197401E-4</c:v>
                </c:pt>
                <c:pt idx="7941">
                  <c:v>3.075412789197401E-4</c:v>
                </c:pt>
                <c:pt idx="7942">
                  <c:v>3.075412789197401E-4</c:v>
                </c:pt>
                <c:pt idx="7943">
                  <c:v>3.075412789197401E-4</c:v>
                </c:pt>
                <c:pt idx="7944">
                  <c:v>3.075412789197401E-4</c:v>
                </c:pt>
                <c:pt idx="7945">
                  <c:v>3.075412789197401E-4</c:v>
                </c:pt>
                <c:pt idx="7946">
                  <c:v>3.075412789197401E-4</c:v>
                </c:pt>
                <c:pt idx="7947">
                  <c:v>3.075412789197401E-4</c:v>
                </c:pt>
                <c:pt idx="7948">
                  <c:v>3.075412789197401E-4</c:v>
                </c:pt>
                <c:pt idx="7949">
                  <c:v>3.075412789197401E-4</c:v>
                </c:pt>
                <c:pt idx="7950">
                  <c:v>3.075412789197401E-4</c:v>
                </c:pt>
                <c:pt idx="7951">
                  <c:v>3.075412789197401E-4</c:v>
                </c:pt>
                <c:pt idx="7952">
                  <c:v>3.075412789197401E-4</c:v>
                </c:pt>
                <c:pt idx="7953">
                  <c:v>3.075412789197401E-4</c:v>
                </c:pt>
                <c:pt idx="7954">
                  <c:v>3.075412789197401E-4</c:v>
                </c:pt>
                <c:pt idx="7955">
                  <c:v>3.075412789197401E-4</c:v>
                </c:pt>
                <c:pt idx="7956">
                  <c:v>3.075412789197401E-4</c:v>
                </c:pt>
                <c:pt idx="7957">
                  <c:v>3.075412789197401E-4</c:v>
                </c:pt>
                <c:pt idx="7958">
                  <c:v>3.075412789197401E-4</c:v>
                </c:pt>
                <c:pt idx="7959">
                  <c:v>3.075412789197401E-4</c:v>
                </c:pt>
                <c:pt idx="7960">
                  <c:v>3.075412789197401E-4</c:v>
                </c:pt>
                <c:pt idx="7961">
                  <c:v>3.075412789197401E-4</c:v>
                </c:pt>
                <c:pt idx="7962">
                  <c:v>3.075412789197401E-4</c:v>
                </c:pt>
                <c:pt idx="7963">
                  <c:v>3.075412789197401E-4</c:v>
                </c:pt>
                <c:pt idx="7964">
                  <c:v>3.075412789197401E-4</c:v>
                </c:pt>
                <c:pt idx="7965">
                  <c:v>3.075412789197401E-4</c:v>
                </c:pt>
                <c:pt idx="7966">
                  <c:v>3.075412789197401E-4</c:v>
                </c:pt>
                <c:pt idx="7967">
                  <c:v>3.075412789197401E-4</c:v>
                </c:pt>
                <c:pt idx="7968">
                  <c:v>3.075412789197401E-4</c:v>
                </c:pt>
                <c:pt idx="7969">
                  <c:v>3.075412789197401E-4</c:v>
                </c:pt>
                <c:pt idx="7970">
                  <c:v>3.075412789197401E-4</c:v>
                </c:pt>
                <c:pt idx="7971">
                  <c:v>3.075412789197401E-4</c:v>
                </c:pt>
                <c:pt idx="7972">
                  <c:v>3.075412789197401E-4</c:v>
                </c:pt>
                <c:pt idx="7973">
                  <c:v>3.075412789197401E-4</c:v>
                </c:pt>
                <c:pt idx="7974">
                  <c:v>3.075412789197401E-4</c:v>
                </c:pt>
                <c:pt idx="7975">
                  <c:v>3.075412789197401E-4</c:v>
                </c:pt>
                <c:pt idx="7976">
                  <c:v>3.075412789197401E-4</c:v>
                </c:pt>
                <c:pt idx="7977">
                  <c:v>3.075412789197401E-4</c:v>
                </c:pt>
                <c:pt idx="7978">
                  <c:v>3.075412789197401E-4</c:v>
                </c:pt>
                <c:pt idx="7979">
                  <c:v>3.075412789197401E-4</c:v>
                </c:pt>
                <c:pt idx="7980">
                  <c:v>3.075412789197401E-4</c:v>
                </c:pt>
                <c:pt idx="7981">
                  <c:v>3.075412789197401E-4</c:v>
                </c:pt>
                <c:pt idx="7982">
                  <c:v>3.075412789197401E-4</c:v>
                </c:pt>
                <c:pt idx="7983">
                  <c:v>3.075412789197401E-4</c:v>
                </c:pt>
                <c:pt idx="7984">
                  <c:v>3.075412789197401E-4</c:v>
                </c:pt>
                <c:pt idx="7985">
                  <c:v>3.075412789197401E-4</c:v>
                </c:pt>
                <c:pt idx="7986">
                  <c:v>3.075412789197401E-4</c:v>
                </c:pt>
                <c:pt idx="7987">
                  <c:v>3.075412789197401E-4</c:v>
                </c:pt>
                <c:pt idx="7988">
                  <c:v>3.075412789197401E-4</c:v>
                </c:pt>
                <c:pt idx="7989">
                  <c:v>3.075412789197401E-4</c:v>
                </c:pt>
                <c:pt idx="7990">
                  <c:v>3.075412789197401E-4</c:v>
                </c:pt>
                <c:pt idx="7991">
                  <c:v>3.075412789197401E-4</c:v>
                </c:pt>
                <c:pt idx="7992">
                  <c:v>3.075412789197401E-4</c:v>
                </c:pt>
                <c:pt idx="7993">
                  <c:v>3.075412789197401E-4</c:v>
                </c:pt>
                <c:pt idx="7994">
                  <c:v>3.075412789197401E-4</c:v>
                </c:pt>
                <c:pt idx="7995">
                  <c:v>3.075412789197401E-4</c:v>
                </c:pt>
                <c:pt idx="7996">
                  <c:v>3.075412789197401E-4</c:v>
                </c:pt>
                <c:pt idx="7997">
                  <c:v>3.075412789197401E-4</c:v>
                </c:pt>
                <c:pt idx="7998">
                  <c:v>3.075412789197401E-4</c:v>
                </c:pt>
                <c:pt idx="7999">
                  <c:v>3.075412789197401E-4</c:v>
                </c:pt>
                <c:pt idx="8000">
                  <c:v>3.075412789197401E-4</c:v>
                </c:pt>
                <c:pt idx="8001">
                  <c:v>3.075412789197401E-4</c:v>
                </c:pt>
                <c:pt idx="8002">
                  <c:v>3.075412789197401E-4</c:v>
                </c:pt>
                <c:pt idx="8003">
                  <c:v>3.075412789197401E-4</c:v>
                </c:pt>
                <c:pt idx="8004">
                  <c:v>3.075412789197401E-4</c:v>
                </c:pt>
                <c:pt idx="8005">
                  <c:v>3.075412789197401E-4</c:v>
                </c:pt>
                <c:pt idx="8006">
                  <c:v>3.075412789197401E-4</c:v>
                </c:pt>
                <c:pt idx="8007">
                  <c:v>3.075412789197401E-4</c:v>
                </c:pt>
                <c:pt idx="8008">
                  <c:v>3.075412789197401E-4</c:v>
                </c:pt>
                <c:pt idx="8009">
                  <c:v>3.075412789197401E-4</c:v>
                </c:pt>
                <c:pt idx="8010">
                  <c:v>3.075412789197401E-4</c:v>
                </c:pt>
                <c:pt idx="8011">
                  <c:v>3.075412789197401E-4</c:v>
                </c:pt>
                <c:pt idx="8012">
                  <c:v>3.075412789197401E-4</c:v>
                </c:pt>
                <c:pt idx="8013">
                  <c:v>3.075412789197401E-4</c:v>
                </c:pt>
                <c:pt idx="8014">
                  <c:v>3.075412789197401E-4</c:v>
                </c:pt>
                <c:pt idx="8015">
                  <c:v>3.075412789197401E-4</c:v>
                </c:pt>
                <c:pt idx="8016">
                  <c:v>3.075412789197401E-4</c:v>
                </c:pt>
                <c:pt idx="8017">
                  <c:v>3.075412789197401E-4</c:v>
                </c:pt>
                <c:pt idx="8018">
                  <c:v>3.075412789197401E-4</c:v>
                </c:pt>
                <c:pt idx="8019">
                  <c:v>3.075412789197401E-4</c:v>
                </c:pt>
                <c:pt idx="8020">
                  <c:v>3.075412789197401E-4</c:v>
                </c:pt>
                <c:pt idx="8021">
                  <c:v>3.075412789197401E-4</c:v>
                </c:pt>
                <c:pt idx="8022">
                  <c:v>3.075412789197401E-4</c:v>
                </c:pt>
                <c:pt idx="8023">
                  <c:v>3.075412789197401E-4</c:v>
                </c:pt>
                <c:pt idx="8024">
                  <c:v>3.075412789197401E-4</c:v>
                </c:pt>
                <c:pt idx="8025">
                  <c:v>3.075412789197401E-4</c:v>
                </c:pt>
                <c:pt idx="8026">
                  <c:v>3.075412789197401E-4</c:v>
                </c:pt>
                <c:pt idx="8027">
                  <c:v>3.075412789197401E-4</c:v>
                </c:pt>
                <c:pt idx="8028">
                  <c:v>3.075412789197401E-4</c:v>
                </c:pt>
                <c:pt idx="8029">
                  <c:v>3.075412789197401E-4</c:v>
                </c:pt>
                <c:pt idx="8030">
                  <c:v>3.075412789197401E-4</c:v>
                </c:pt>
                <c:pt idx="8031">
                  <c:v>3.075412789197401E-4</c:v>
                </c:pt>
                <c:pt idx="8032">
                  <c:v>3.075412789197401E-4</c:v>
                </c:pt>
                <c:pt idx="8033">
                  <c:v>3.075412789197401E-4</c:v>
                </c:pt>
                <c:pt idx="8034">
                  <c:v>3.075412789197401E-4</c:v>
                </c:pt>
                <c:pt idx="8035">
                  <c:v>3.075412789197401E-4</c:v>
                </c:pt>
                <c:pt idx="8036">
                  <c:v>3.075412789197401E-4</c:v>
                </c:pt>
                <c:pt idx="8037">
                  <c:v>3.075412789197401E-4</c:v>
                </c:pt>
                <c:pt idx="8038">
                  <c:v>3.075412789197401E-4</c:v>
                </c:pt>
                <c:pt idx="8039">
                  <c:v>3.075412789197401E-4</c:v>
                </c:pt>
                <c:pt idx="8040">
                  <c:v>3.075412789197401E-4</c:v>
                </c:pt>
                <c:pt idx="8041">
                  <c:v>3.075412789197401E-4</c:v>
                </c:pt>
                <c:pt idx="8042">
                  <c:v>3.075412789197401E-4</c:v>
                </c:pt>
                <c:pt idx="8043">
                  <c:v>3.075412789197401E-4</c:v>
                </c:pt>
                <c:pt idx="8044">
                  <c:v>3.075412789197401E-4</c:v>
                </c:pt>
                <c:pt idx="8045">
                  <c:v>3.075412789197401E-4</c:v>
                </c:pt>
                <c:pt idx="8046">
                  <c:v>3.075412789197401E-4</c:v>
                </c:pt>
                <c:pt idx="8047">
                  <c:v>3.075412789197401E-4</c:v>
                </c:pt>
                <c:pt idx="8048">
                  <c:v>3.075412789197401E-4</c:v>
                </c:pt>
                <c:pt idx="8049">
                  <c:v>3.075412789197401E-4</c:v>
                </c:pt>
                <c:pt idx="8050">
                  <c:v>3.075412789197401E-4</c:v>
                </c:pt>
                <c:pt idx="8051">
                  <c:v>3.075412789197401E-4</c:v>
                </c:pt>
                <c:pt idx="8052">
                  <c:v>3.075412789197401E-4</c:v>
                </c:pt>
                <c:pt idx="8053">
                  <c:v>3.075412789197401E-4</c:v>
                </c:pt>
                <c:pt idx="8054">
                  <c:v>3.075412789197401E-4</c:v>
                </c:pt>
                <c:pt idx="8055">
                  <c:v>3.075412789197401E-4</c:v>
                </c:pt>
                <c:pt idx="8056">
                  <c:v>3.075412789197401E-4</c:v>
                </c:pt>
                <c:pt idx="8057">
                  <c:v>3.075412789197401E-4</c:v>
                </c:pt>
                <c:pt idx="8058">
                  <c:v>3.075412789197401E-4</c:v>
                </c:pt>
                <c:pt idx="8059">
                  <c:v>3.075412789197401E-4</c:v>
                </c:pt>
                <c:pt idx="8060">
                  <c:v>3.075412789197401E-4</c:v>
                </c:pt>
                <c:pt idx="8061">
                  <c:v>3.075412789197401E-4</c:v>
                </c:pt>
                <c:pt idx="8062">
                  <c:v>3.075412789197401E-4</c:v>
                </c:pt>
                <c:pt idx="8063">
                  <c:v>3.075412789197401E-4</c:v>
                </c:pt>
                <c:pt idx="8064">
                  <c:v>3.075412789197401E-4</c:v>
                </c:pt>
                <c:pt idx="8065">
                  <c:v>3.075412789197401E-4</c:v>
                </c:pt>
                <c:pt idx="8066">
                  <c:v>3.075412789197401E-4</c:v>
                </c:pt>
                <c:pt idx="8067">
                  <c:v>3.075412789197401E-4</c:v>
                </c:pt>
                <c:pt idx="8068">
                  <c:v>3.075412789197401E-4</c:v>
                </c:pt>
                <c:pt idx="8069">
                  <c:v>3.075412789197401E-4</c:v>
                </c:pt>
                <c:pt idx="8070">
                  <c:v>3.075412789197401E-4</c:v>
                </c:pt>
                <c:pt idx="8071">
                  <c:v>3.075412789197401E-4</c:v>
                </c:pt>
                <c:pt idx="8072">
                  <c:v>3.075412789197401E-4</c:v>
                </c:pt>
                <c:pt idx="8073">
                  <c:v>3.075412789197401E-4</c:v>
                </c:pt>
                <c:pt idx="8074">
                  <c:v>3.075412789197401E-4</c:v>
                </c:pt>
                <c:pt idx="8075">
                  <c:v>3.075412789197401E-4</c:v>
                </c:pt>
                <c:pt idx="8076">
                  <c:v>3.075412789197401E-4</c:v>
                </c:pt>
                <c:pt idx="8077">
                  <c:v>3.075412789197401E-4</c:v>
                </c:pt>
                <c:pt idx="8078">
                  <c:v>3.075412789197401E-4</c:v>
                </c:pt>
                <c:pt idx="8079">
                  <c:v>3.075412789197401E-4</c:v>
                </c:pt>
                <c:pt idx="8080">
                  <c:v>3.075412789197401E-4</c:v>
                </c:pt>
                <c:pt idx="8081">
                  <c:v>3.075412789197401E-4</c:v>
                </c:pt>
                <c:pt idx="8082">
                  <c:v>3.075412789197401E-4</c:v>
                </c:pt>
                <c:pt idx="8083">
                  <c:v>3.075412789197401E-4</c:v>
                </c:pt>
                <c:pt idx="8084">
                  <c:v>3.075412789197401E-4</c:v>
                </c:pt>
                <c:pt idx="8085">
                  <c:v>3.075412789197401E-4</c:v>
                </c:pt>
                <c:pt idx="8086">
                  <c:v>3.075412789197401E-4</c:v>
                </c:pt>
                <c:pt idx="8087">
                  <c:v>3.075412789197401E-4</c:v>
                </c:pt>
                <c:pt idx="8088">
                  <c:v>3.075412789197401E-4</c:v>
                </c:pt>
                <c:pt idx="8089">
                  <c:v>3.075412789197401E-4</c:v>
                </c:pt>
                <c:pt idx="8090">
                  <c:v>3.075412789197401E-4</c:v>
                </c:pt>
                <c:pt idx="8091">
                  <c:v>3.075412789197401E-4</c:v>
                </c:pt>
                <c:pt idx="8092">
                  <c:v>3.075412789197401E-4</c:v>
                </c:pt>
                <c:pt idx="8093">
                  <c:v>3.075412789197401E-4</c:v>
                </c:pt>
                <c:pt idx="8094">
                  <c:v>3.075412789197401E-4</c:v>
                </c:pt>
                <c:pt idx="8095">
                  <c:v>3.075412789197401E-4</c:v>
                </c:pt>
                <c:pt idx="8096">
                  <c:v>3.075412789197401E-4</c:v>
                </c:pt>
                <c:pt idx="8097">
                  <c:v>3.075412789197401E-4</c:v>
                </c:pt>
                <c:pt idx="8098">
                  <c:v>3.075412789197401E-4</c:v>
                </c:pt>
                <c:pt idx="8099">
                  <c:v>3.075412789197401E-4</c:v>
                </c:pt>
                <c:pt idx="8100">
                  <c:v>3.075412789197401E-4</c:v>
                </c:pt>
                <c:pt idx="8101">
                  <c:v>3.075412789197401E-4</c:v>
                </c:pt>
                <c:pt idx="8102">
                  <c:v>3.075412789197401E-4</c:v>
                </c:pt>
                <c:pt idx="8103">
                  <c:v>3.075412789197401E-4</c:v>
                </c:pt>
                <c:pt idx="8104">
                  <c:v>3.075412789197401E-4</c:v>
                </c:pt>
                <c:pt idx="8105">
                  <c:v>3.075412789197401E-4</c:v>
                </c:pt>
                <c:pt idx="8106">
                  <c:v>3.075412789197401E-4</c:v>
                </c:pt>
                <c:pt idx="8107">
                  <c:v>3.075412789197401E-4</c:v>
                </c:pt>
                <c:pt idx="8108">
                  <c:v>3.075412789197401E-4</c:v>
                </c:pt>
                <c:pt idx="8109">
                  <c:v>3.075412789197401E-4</c:v>
                </c:pt>
                <c:pt idx="8110">
                  <c:v>3.075412789197401E-4</c:v>
                </c:pt>
                <c:pt idx="8111">
                  <c:v>3.075412789197401E-4</c:v>
                </c:pt>
                <c:pt idx="8112">
                  <c:v>3.075412789197401E-4</c:v>
                </c:pt>
                <c:pt idx="8113">
                  <c:v>3.075412789197401E-4</c:v>
                </c:pt>
                <c:pt idx="8114">
                  <c:v>3.075412789197401E-4</c:v>
                </c:pt>
                <c:pt idx="8115">
                  <c:v>3.075412789197401E-4</c:v>
                </c:pt>
                <c:pt idx="8116">
                  <c:v>3.075412789197401E-4</c:v>
                </c:pt>
                <c:pt idx="8117">
                  <c:v>3.075412789197401E-4</c:v>
                </c:pt>
                <c:pt idx="8118">
                  <c:v>3.075412789197401E-4</c:v>
                </c:pt>
                <c:pt idx="8119">
                  <c:v>3.075412789197401E-4</c:v>
                </c:pt>
                <c:pt idx="8120">
                  <c:v>3.075412789197401E-4</c:v>
                </c:pt>
                <c:pt idx="8121">
                  <c:v>3.075412789197401E-4</c:v>
                </c:pt>
                <c:pt idx="8122">
                  <c:v>3.075412789197401E-4</c:v>
                </c:pt>
                <c:pt idx="8123">
                  <c:v>3.075412789197401E-4</c:v>
                </c:pt>
                <c:pt idx="8124">
                  <c:v>3.075412789197401E-4</c:v>
                </c:pt>
                <c:pt idx="8125">
                  <c:v>3.075412789197401E-4</c:v>
                </c:pt>
                <c:pt idx="8126">
                  <c:v>3.075412789197401E-4</c:v>
                </c:pt>
                <c:pt idx="8127">
                  <c:v>3.075412789197401E-4</c:v>
                </c:pt>
                <c:pt idx="8128">
                  <c:v>3.075412789197401E-4</c:v>
                </c:pt>
                <c:pt idx="8129">
                  <c:v>3.075412789197401E-4</c:v>
                </c:pt>
                <c:pt idx="8130">
                  <c:v>3.075412789197401E-4</c:v>
                </c:pt>
                <c:pt idx="8131">
                  <c:v>3.075412789197401E-4</c:v>
                </c:pt>
                <c:pt idx="8132">
                  <c:v>3.075412789197401E-4</c:v>
                </c:pt>
                <c:pt idx="8133">
                  <c:v>3.075412789197401E-4</c:v>
                </c:pt>
                <c:pt idx="8134">
                  <c:v>3.075412789197401E-4</c:v>
                </c:pt>
                <c:pt idx="8135">
                  <c:v>3.075412789197401E-4</c:v>
                </c:pt>
                <c:pt idx="8136">
                  <c:v>3.075412789197401E-4</c:v>
                </c:pt>
                <c:pt idx="8137">
                  <c:v>3.075412789197401E-4</c:v>
                </c:pt>
                <c:pt idx="8138">
                  <c:v>3.075412789197401E-4</c:v>
                </c:pt>
                <c:pt idx="8139">
                  <c:v>3.075412789197401E-4</c:v>
                </c:pt>
                <c:pt idx="8140">
                  <c:v>3.075412789197401E-4</c:v>
                </c:pt>
                <c:pt idx="8141">
                  <c:v>3.075412789197401E-4</c:v>
                </c:pt>
                <c:pt idx="8142">
                  <c:v>3.075412789197401E-4</c:v>
                </c:pt>
                <c:pt idx="8143">
                  <c:v>3.075412789197401E-4</c:v>
                </c:pt>
                <c:pt idx="8144">
                  <c:v>3.075412789197401E-4</c:v>
                </c:pt>
                <c:pt idx="8145">
                  <c:v>3.075412789197401E-4</c:v>
                </c:pt>
                <c:pt idx="8146">
                  <c:v>3.075412789197401E-4</c:v>
                </c:pt>
                <c:pt idx="8147">
                  <c:v>3.075412789197401E-4</c:v>
                </c:pt>
                <c:pt idx="8148">
                  <c:v>3.075412789197401E-4</c:v>
                </c:pt>
                <c:pt idx="8149">
                  <c:v>3.075412789197401E-4</c:v>
                </c:pt>
                <c:pt idx="8150">
                  <c:v>3.075412789197401E-4</c:v>
                </c:pt>
                <c:pt idx="8151">
                  <c:v>3.075412789197401E-4</c:v>
                </c:pt>
                <c:pt idx="8152">
                  <c:v>3.075412789197401E-4</c:v>
                </c:pt>
                <c:pt idx="8153">
                  <c:v>3.075412789197401E-4</c:v>
                </c:pt>
                <c:pt idx="8154">
                  <c:v>3.075412789197401E-4</c:v>
                </c:pt>
                <c:pt idx="8155">
                  <c:v>3.075412789197401E-4</c:v>
                </c:pt>
                <c:pt idx="8156">
                  <c:v>3.075412789197401E-4</c:v>
                </c:pt>
                <c:pt idx="8157">
                  <c:v>3.075412789197401E-4</c:v>
                </c:pt>
                <c:pt idx="8158">
                  <c:v>3.075412789197401E-4</c:v>
                </c:pt>
                <c:pt idx="8159">
                  <c:v>3.075412789197401E-4</c:v>
                </c:pt>
                <c:pt idx="8160">
                  <c:v>3.075412789197401E-4</c:v>
                </c:pt>
                <c:pt idx="8161">
                  <c:v>3.075412789197401E-4</c:v>
                </c:pt>
                <c:pt idx="8162">
                  <c:v>3.075412789197401E-4</c:v>
                </c:pt>
                <c:pt idx="8163">
                  <c:v>3.075412789197401E-4</c:v>
                </c:pt>
                <c:pt idx="8164">
                  <c:v>3.075412789197401E-4</c:v>
                </c:pt>
                <c:pt idx="8165">
                  <c:v>3.075412789197401E-4</c:v>
                </c:pt>
                <c:pt idx="8166">
                  <c:v>3.075412789197401E-4</c:v>
                </c:pt>
                <c:pt idx="8167">
                  <c:v>3.075412789197401E-4</c:v>
                </c:pt>
                <c:pt idx="8168">
                  <c:v>3.075412789197401E-4</c:v>
                </c:pt>
                <c:pt idx="8169">
                  <c:v>3.075412789197401E-4</c:v>
                </c:pt>
                <c:pt idx="8170">
                  <c:v>3.075412789197401E-4</c:v>
                </c:pt>
                <c:pt idx="8171">
                  <c:v>3.075412789197401E-4</c:v>
                </c:pt>
                <c:pt idx="8172">
                  <c:v>3.075412789197401E-4</c:v>
                </c:pt>
                <c:pt idx="8173">
                  <c:v>3.075412789197401E-4</c:v>
                </c:pt>
                <c:pt idx="8174">
                  <c:v>3.075412789197401E-4</c:v>
                </c:pt>
                <c:pt idx="8175">
                  <c:v>3.075412789197401E-4</c:v>
                </c:pt>
                <c:pt idx="8176">
                  <c:v>3.075412789197401E-4</c:v>
                </c:pt>
                <c:pt idx="8177">
                  <c:v>3.075412789197401E-4</c:v>
                </c:pt>
                <c:pt idx="8178">
                  <c:v>3.075412789197401E-4</c:v>
                </c:pt>
                <c:pt idx="8179">
                  <c:v>3.075412789197401E-4</c:v>
                </c:pt>
                <c:pt idx="8180">
                  <c:v>3.075412789197401E-4</c:v>
                </c:pt>
                <c:pt idx="8181">
                  <c:v>3.075412789197401E-4</c:v>
                </c:pt>
                <c:pt idx="8182">
                  <c:v>3.075412789197401E-4</c:v>
                </c:pt>
                <c:pt idx="8183">
                  <c:v>3.075412789197401E-4</c:v>
                </c:pt>
                <c:pt idx="8184">
                  <c:v>3.075412789197401E-4</c:v>
                </c:pt>
                <c:pt idx="8185">
                  <c:v>3.075412789197401E-4</c:v>
                </c:pt>
                <c:pt idx="8186">
                  <c:v>3.075412789197401E-4</c:v>
                </c:pt>
                <c:pt idx="8187">
                  <c:v>3.075412789197401E-4</c:v>
                </c:pt>
                <c:pt idx="8188">
                  <c:v>3.075412789197401E-4</c:v>
                </c:pt>
                <c:pt idx="8189">
                  <c:v>3.075412789197401E-4</c:v>
                </c:pt>
                <c:pt idx="8190">
                  <c:v>3.075412789197401E-4</c:v>
                </c:pt>
                <c:pt idx="8191">
                  <c:v>3.075412789197401E-4</c:v>
                </c:pt>
                <c:pt idx="8192">
                  <c:v>3.075412789197401E-4</c:v>
                </c:pt>
                <c:pt idx="8193">
                  <c:v>3.075412789197401E-4</c:v>
                </c:pt>
                <c:pt idx="8194">
                  <c:v>3.075412789197401E-4</c:v>
                </c:pt>
                <c:pt idx="8195">
                  <c:v>3.075412789197401E-4</c:v>
                </c:pt>
                <c:pt idx="8196">
                  <c:v>3.075412789197401E-4</c:v>
                </c:pt>
                <c:pt idx="8197">
                  <c:v>3.075412789197401E-4</c:v>
                </c:pt>
                <c:pt idx="8198">
                  <c:v>3.075412789197401E-4</c:v>
                </c:pt>
                <c:pt idx="8199">
                  <c:v>3.075412789197401E-4</c:v>
                </c:pt>
                <c:pt idx="8200">
                  <c:v>3.075412789197401E-4</c:v>
                </c:pt>
                <c:pt idx="8201">
                  <c:v>3.075412789197401E-4</c:v>
                </c:pt>
                <c:pt idx="8202">
                  <c:v>3.075412789197401E-4</c:v>
                </c:pt>
                <c:pt idx="8203">
                  <c:v>3.075412789197401E-4</c:v>
                </c:pt>
                <c:pt idx="8204">
                  <c:v>3.075412789197401E-4</c:v>
                </c:pt>
                <c:pt idx="8205">
                  <c:v>3.075412789197401E-4</c:v>
                </c:pt>
                <c:pt idx="8206">
                  <c:v>3.075412789197401E-4</c:v>
                </c:pt>
                <c:pt idx="8207">
                  <c:v>3.075412789197401E-4</c:v>
                </c:pt>
                <c:pt idx="8208">
                  <c:v>3.075412789197401E-4</c:v>
                </c:pt>
                <c:pt idx="8209">
                  <c:v>3.075412789197401E-4</c:v>
                </c:pt>
                <c:pt idx="8210">
                  <c:v>3.075412789197401E-4</c:v>
                </c:pt>
                <c:pt idx="8211">
                  <c:v>3.075412789197401E-4</c:v>
                </c:pt>
                <c:pt idx="8212">
                  <c:v>3.075412789197401E-4</c:v>
                </c:pt>
                <c:pt idx="8213">
                  <c:v>3.075412789197401E-4</c:v>
                </c:pt>
                <c:pt idx="8214">
                  <c:v>3.075412789197401E-4</c:v>
                </c:pt>
                <c:pt idx="8215">
                  <c:v>3.075412789197401E-4</c:v>
                </c:pt>
                <c:pt idx="8216">
                  <c:v>3.075412789197401E-4</c:v>
                </c:pt>
                <c:pt idx="8217">
                  <c:v>3.075412789197401E-4</c:v>
                </c:pt>
                <c:pt idx="8218">
                  <c:v>3.075412789197401E-4</c:v>
                </c:pt>
                <c:pt idx="8219">
                  <c:v>3.075412789197401E-4</c:v>
                </c:pt>
                <c:pt idx="8220">
                  <c:v>3.075412789197401E-4</c:v>
                </c:pt>
                <c:pt idx="8221">
                  <c:v>3.075412789197401E-4</c:v>
                </c:pt>
                <c:pt idx="8222">
                  <c:v>3.075412789197401E-4</c:v>
                </c:pt>
                <c:pt idx="8223">
                  <c:v>3.075412789197401E-4</c:v>
                </c:pt>
                <c:pt idx="8224">
                  <c:v>3.075412789197401E-4</c:v>
                </c:pt>
                <c:pt idx="8225">
                  <c:v>3.075412789197401E-4</c:v>
                </c:pt>
                <c:pt idx="8226">
                  <c:v>3.075412789197401E-4</c:v>
                </c:pt>
                <c:pt idx="8227">
                  <c:v>3.075412789197401E-4</c:v>
                </c:pt>
                <c:pt idx="8228">
                  <c:v>3.075412789197401E-4</c:v>
                </c:pt>
                <c:pt idx="8229">
                  <c:v>3.075412789197401E-4</c:v>
                </c:pt>
                <c:pt idx="8230">
                  <c:v>3.075412789197401E-4</c:v>
                </c:pt>
                <c:pt idx="8231">
                  <c:v>3.075412789197401E-4</c:v>
                </c:pt>
                <c:pt idx="8232">
                  <c:v>3.075412789197401E-4</c:v>
                </c:pt>
                <c:pt idx="8233">
                  <c:v>3.075412789197401E-4</c:v>
                </c:pt>
                <c:pt idx="8234">
                  <c:v>3.075412789197401E-4</c:v>
                </c:pt>
                <c:pt idx="8235">
                  <c:v>3.075412789197401E-4</c:v>
                </c:pt>
                <c:pt idx="8236">
                  <c:v>3.075412789197401E-4</c:v>
                </c:pt>
                <c:pt idx="8237">
                  <c:v>3.075412789197401E-4</c:v>
                </c:pt>
                <c:pt idx="8238">
                  <c:v>3.075412789197401E-4</c:v>
                </c:pt>
                <c:pt idx="8239">
                  <c:v>3.075412789197401E-4</c:v>
                </c:pt>
                <c:pt idx="8240">
                  <c:v>3.075412789197401E-4</c:v>
                </c:pt>
                <c:pt idx="8241">
                  <c:v>3.075412789197401E-4</c:v>
                </c:pt>
                <c:pt idx="8242">
                  <c:v>3.075412789197401E-4</c:v>
                </c:pt>
                <c:pt idx="8243">
                  <c:v>3.075412789197401E-4</c:v>
                </c:pt>
                <c:pt idx="8244">
                  <c:v>3.075412789197401E-4</c:v>
                </c:pt>
                <c:pt idx="8245">
                  <c:v>3.075412789197401E-4</c:v>
                </c:pt>
                <c:pt idx="8246">
                  <c:v>3.075412789197401E-4</c:v>
                </c:pt>
                <c:pt idx="8247">
                  <c:v>3.075412789197401E-4</c:v>
                </c:pt>
                <c:pt idx="8248">
                  <c:v>3.075412789197401E-4</c:v>
                </c:pt>
                <c:pt idx="8249">
                  <c:v>3.075412789197401E-4</c:v>
                </c:pt>
                <c:pt idx="8250">
                  <c:v>3.075412789197401E-4</c:v>
                </c:pt>
                <c:pt idx="8251">
                  <c:v>3.075412789197401E-4</c:v>
                </c:pt>
                <c:pt idx="8252">
                  <c:v>3.075412789197401E-4</c:v>
                </c:pt>
                <c:pt idx="8253">
                  <c:v>3.075412789197401E-4</c:v>
                </c:pt>
                <c:pt idx="8254">
                  <c:v>3.075412789197401E-4</c:v>
                </c:pt>
                <c:pt idx="8255">
                  <c:v>3.075412789197401E-4</c:v>
                </c:pt>
                <c:pt idx="8256">
                  <c:v>3.075412789197401E-4</c:v>
                </c:pt>
                <c:pt idx="8257">
                  <c:v>3.075412789197401E-4</c:v>
                </c:pt>
                <c:pt idx="8258">
                  <c:v>3.075412789197401E-4</c:v>
                </c:pt>
                <c:pt idx="8259">
                  <c:v>3.075412789197401E-4</c:v>
                </c:pt>
                <c:pt idx="8260">
                  <c:v>3.075412789197401E-4</c:v>
                </c:pt>
                <c:pt idx="8261">
                  <c:v>3.075412789197401E-4</c:v>
                </c:pt>
                <c:pt idx="8262">
                  <c:v>3.075412789197401E-4</c:v>
                </c:pt>
                <c:pt idx="8263">
                  <c:v>3.075412789197401E-4</c:v>
                </c:pt>
                <c:pt idx="8264">
                  <c:v>3.075412789197401E-4</c:v>
                </c:pt>
                <c:pt idx="8265">
                  <c:v>3.075412789197401E-4</c:v>
                </c:pt>
                <c:pt idx="8266">
                  <c:v>3.075412789197401E-4</c:v>
                </c:pt>
                <c:pt idx="8267">
                  <c:v>3.075412789197401E-4</c:v>
                </c:pt>
                <c:pt idx="8268">
                  <c:v>3.075412789197401E-4</c:v>
                </c:pt>
                <c:pt idx="8269">
                  <c:v>3.075412789197401E-4</c:v>
                </c:pt>
                <c:pt idx="8270">
                  <c:v>3.075412789197401E-4</c:v>
                </c:pt>
                <c:pt idx="8271">
                  <c:v>3.075412789197401E-4</c:v>
                </c:pt>
                <c:pt idx="8272">
                  <c:v>3.075412789197401E-4</c:v>
                </c:pt>
                <c:pt idx="8273">
                  <c:v>3.075412789197401E-4</c:v>
                </c:pt>
                <c:pt idx="8274">
                  <c:v>3.075412789197401E-4</c:v>
                </c:pt>
                <c:pt idx="8275">
                  <c:v>3.075412789197401E-4</c:v>
                </c:pt>
                <c:pt idx="8276">
                  <c:v>3.075412789197401E-4</c:v>
                </c:pt>
                <c:pt idx="8277">
                  <c:v>3.075412789197401E-4</c:v>
                </c:pt>
                <c:pt idx="8278">
                  <c:v>3.075412789197401E-4</c:v>
                </c:pt>
                <c:pt idx="8279">
                  <c:v>3.075412789197401E-4</c:v>
                </c:pt>
                <c:pt idx="8280">
                  <c:v>3.075412789197401E-4</c:v>
                </c:pt>
                <c:pt idx="8281">
                  <c:v>3.075412789197401E-4</c:v>
                </c:pt>
                <c:pt idx="8282">
                  <c:v>3.075412789197401E-4</c:v>
                </c:pt>
                <c:pt idx="8283">
                  <c:v>3.075412789197401E-4</c:v>
                </c:pt>
                <c:pt idx="8284">
                  <c:v>3.075412789197401E-4</c:v>
                </c:pt>
                <c:pt idx="8285">
                  <c:v>3.075412789197401E-4</c:v>
                </c:pt>
                <c:pt idx="8286">
                  <c:v>3.075412789197401E-4</c:v>
                </c:pt>
                <c:pt idx="8287">
                  <c:v>3.075412789197401E-4</c:v>
                </c:pt>
                <c:pt idx="8288">
                  <c:v>3.075412789197401E-4</c:v>
                </c:pt>
                <c:pt idx="8289">
                  <c:v>3.075412789197401E-4</c:v>
                </c:pt>
                <c:pt idx="8290">
                  <c:v>3.075412789197401E-4</c:v>
                </c:pt>
                <c:pt idx="8291">
                  <c:v>3.075412789197401E-4</c:v>
                </c:pt>
                <c:pt idx="8292">
                  <c:v>3.075412789197401E-4</c:v>
                </c:pt>
                <c:pt idx="8293">
                  <c:v>3.075412789197401E-4</c:v>
                </c:pt>
                <c:pt idx="8294">
                  <c:v>3.075412789197401E-4</c:v>
                </c:pt>
                <c:pt idx="8295">
                  <c:v>3.075412789197401E-4</c:v>
                </c:pt>
                <c:pt idx="8296">
                  <c:v>3.075412789197401E-4</c:v>
                </c:pt>
                <c:pt idx="8297">
                  <c:v>3.075412789197401E-4</c:v>
                </c:pt>
                <c:pt idx="8298">
                  <c:v>3.075412789197401E-4</c:v>
                </c:pt>
                <c:pt idx="8299">
                  <c:v>3.075412789197401E-4</c:v>
                </c:pt>
                <c:pt idx="8300">
                  <c:v>3.075412789197401E-4</c:v>
                </c:pt>
                <c:pt idx="8301">
                  <c:v>3.075412789197401E-4</c:v>
                </c:pt>
                <c:pt idx="8302">
                  <c:v>3.075412789197401E-4</c:v>
                </c:pt>
                <c:pt idx="8303">
                  <c:v>3.075412789197401E-4</c:v>
                </c:pt>
                <c:pt idx="8304">
                  <c:v>3.075412789197401E-4</c:v>
                </c:pt>
                <c:pt idx="8305">
                  <c:v>3.075412789197401E-4</c:v>
                </c:pt>
                <c:pt idx="8306">
                  <c:v>3.075412789197401E-4</c:v>
                </c:pt>
                <c:pt idx="8307">
                  <c:v>3.075412789197401E-4</c:v>
                </c:pt>
                <c:pt idx="8308">
                  <c:v>3.075412789197401E-4</c:v>
                </c:pt>
                <c:pt idx="8309">
                  <c:v>3.075412789197401E-4</c:v>
                </c:pt>
                <c:pt idx="8310">
                  <c:v>3.075412789197401E-4</c:v>
                </c:pt>
                <c:pt idx="8311">
                  <c:v>3.075412789197401E-4</c:v>
                </c:pt>
                <c:pt idx="8312">
                  <c:v>3.075412789197401E-4</c:v>
                </c:pt>
                <c:pt idx="8313">
                  <c:v>3.075412789197401E-4</c:v>
                </c:pt>
                <c:pt idx="8314">
                  <c:v>3.075412789197401E-4</c:v>
                </c:pt>
                <c:pt idx="8315">
                  <c:v>3.075412789197401E-4</c:v>
                </c:pt>
                <c:pt idx="8316">
                  <c:v>3.075412789197401E-4</c:v>
                </c:pt>
                <c:pt idx="8317">
                  <c:v>3.075412789197401E-4</c:v>
                </c:pt>
                <c:pt idx="8318">
                  <c:v>3.075412789197401E-4</c:v>
                </c:pt>
                <c:pt idx="8319">
                  <c:v>3.075412789197401E-4</c:v>
                </c:pt>
                <c:pt idx="8320">
                  <c:v>3.075412789197401E-4</c:v>
                </c:pt>
                <c:pt idx="8321">
                  <c:v>3.075412789197401E-4</c:v>
                </c:pt>
                <c:pt idx="8322">
                  <c:v>3.075412789197401E-4</c:v>
                </c:pt>
                <c:pt idx="8323">
                  <c:v>3.075412789197401E-4</c:v>
                </c:pt>
                <c:pt idx="8324">
                  <c:v>3.075412789197401E-4</c:v>
                </c:pt>
                <c:pt idx="8325">
                  <c:v>3.075412789197401E-4</c:v>
                </c:pt>
                <c:pt idx="8326">
                  <c:v>3.075412789197401E-4</c:v>
                </c:pt>
                <c:pt idx="8327">
                  <c:v>3.075412789197401E-4</c:v>
                </c:pt>
                <c:pt idx="8328">
                  <c:v>3.075412789197401E-4</c:v>
                </c:pt>
                <c:pt idx="8329">
                  <c:v>3.075412789197401E-4</c:v>
                </c:pt>
                <c:pt idx="8330">
                  <c:v>3.075412789197401E-4</c:v>
                </c:pt>
                <c:pt idx="8331">
                  <c:v>3.075412789197401E-4</c:v>
                </c:pt>
                <c:pt idx="8332">
                  <c:v>3.075412789197401E-4</c:v>
                </c:pt>
                <c:pt idx="8333">
                  <c:v>3.075412789197401E-4</c:v>
                </c:pt>
                <c:pt idx="8334">
                  <c:v>3.075412789197401E-4</c:v>
                </c:pt>
                <c:pt idx="8335">
                  <c:v>3.075412789197401E-4</c:v>
                </c:pt>
                <c:pt idx="8336">
                  <c:v>3.075412789197401E-4</c:v>
                </c:pt>
                <c:pt idx="8337">
                  <c:v>3.075412789197401E-4</c:v>
                </c:pt>
                <c:pt idx="8338">
                  <c:v>3.075412789197401E-4</c:v>
                </c:pt>
                <c:pt idx="8339">
                  <c:v>3.075412789197401E-4</c:v>
                </c:pt>
                <c:pt idx="8340">
                  <c:v>3.075412789197401E-4</c:v>
                </c:pt>
                <c:pt idx="8341">
                  <c:v>3.075412789197401E-4</c:v>
                </c:pt>
                <c:pt idx="8342">
                  <c:v>3.075412789197401E-4</c:v>
                </c:pt>
                <c:pt idx="8343">
                  <c:v>3.075412789197401E-4</c:v>
                </c:pt>
                <c:pt idx="8344">
                  <c:v>3.075412789197401E-4</c:v>
                </c:pt>
                <c:pt idx="8345">
                  <c:v>3.075412789197401E-4</c:v>
                </c:pt>
                <c:pt idx="8346">
                  <c:v>3.075412789197401E-4</c:v>
                </c:pt>
                <c:pt idx="8347">
                  <c:v>3.075412789197401E-4</c:v>
                </c:pt>
                <c:pt idx="8348">
                  <c:v>3.075412789197401E-4</c:v>
                </c:pt>
                <c:pt idx="8349">
                  <c:v>3.075412789197401E-4</c:v>
                </c:pt>
                <c:pt idx="8350">
                  <c:v>3.075412789197401E-4</c:v>
                </c:pt>
                <c:pt idx="8351">
                  <c:v>3.075412789197401E-4</c:v>
                </c:pt>
                <c:pt idx="8352">
                  <c:v>3.075412789197401E-4</c:v>
                </c:pt>
                <c:pt idx="8353">
                  <c:v>3.075412789197401E-4</c:v>
                </c:pt>
                <c:pt idx="8354">
                  <c:v>3.075412789197401E-4</c:v>
                </c:pt>
                <c:pt idx="8355">
                  <c:v>3.075412789197401E-4</c:v>
                </c:pt>
                <c:pt idx="8356">
                  <c:v>3.075412789197401E-4</c:v>
                </c:pt>
                <c:pt idx="8357">
                  <c:v>3.075412789197401E-4</c:v>
                </c:pt>
                <c:pt idx="8358">
                  <c:v>3.075412789197401E-4</c:v>
                </c:pt>
                <c:pt idx="8359">
                  <c:v>3.075412789197401E-4</c:v>
                </c:pt>
                <c:pt idx="8360">
                  <c:v>3.075412789197401E-4</c:v>
                </c:pt>
                <c:pt idx="8361">
                  <c:v>3.075412789197401E-4</c:v>
                </c:pt>
                <c:pt idx="8362">
                  <c:v>3.075412789197401E-4</c:v>
                </c:pt>
                <c:pt idx="8363">
                  <c:v>3.075412789197401E-4</c:v>
                </c:pt>
                <c:pt idx="8364">
                  <c:v>3.075412789197401E-4</c:v>
                </c:pt>
                <c:pt idx="8365">
                  <c:v>3.075412789197401E-4</c:v>
                </c:pt>
                <c:pt idx="8366">
                  <c:v>3.075412789197401E-4</c:v>
                </c:pt>
                <c:pt idx="8367">
                  <c:v>3.075412789197401E-4</c:v>
                </c:pt>
                <c:pt idx="8368">
                  <c:v>3.075412789197401E-4</c:v>
                </c:pt>
                <c:pt idx="8369">
                  <c:v>3.075412789197401E-4</c:v>
                </c:pt>
                <c:pt idx="8370">
                  <c:v>3.075412789197401E-4</c:v>
                </c:pt>
                <c:pt idx="8371">
                  <c:v>3.075412789197401E-4</c:v>
                </c:pt>
                <c:pt idx="8372">
                  <c:v>3.075412789197401E-4</c:v>
                </c:pt>
                <c:pt idx="8373">
                  <c:v>3.075412789197401E-4</c:v>
                </c:pt>
                <c:pt idx="8374">
                  <c:v>3.075412789197401E-4</c:v>
                </c:pt>
                <c:pt idx="8375">
                  <c:v>3.075412789197401E-4</c:v>
                </c:pt>
                <c:pt idx="8376">
                  <c:v>3.075412789197401E-4</c:v>
                </c:pt>
                <c:pt idx="8377">
                  <c:v>3.075412789197401E-4</c:v>
                </c:pt>
                <c:pt idx="8378">
                  <c:v>3.075412789197401E-4</c:v>
                </c:pt>
                <c:pt idx="8379">
                  <c:v>3.075412789197401E-4</c:v>
                </c:pt>
                <c:pt idx="8380">
                  <c:v>3.075412789197401E-4</c:v>
                </c:pt>
                <c:pt idx="8381">
                  <c:v>3.075412789197401E-4</c:v>
                </c:pt>
                <c:pt idx="8382">
                  <c:v>3.075412789197401E-4</c:v>
                </c:pt>
                <c:pt idx="8383">
                  <c:v>3.075412789197401E-4</c:v>
                </c:pt>
                <c:pt idx="8384">
                  <c:v>3.075412789197401E-4</c:v>
                </c:pt>
                <c:pt idx="8385">
                  <c:v>3.075412789197401E-4</c:v>
                </c:pt>
                <c:pt idx="8386">
                  <c:v>3.075412789197401E-4</c:v>
                </c:pt>
                <c:pt idx="8387">
                  <c:v>3.075412789197401E-4</c:v>
                </c:pt>
                <c:pt idx="8388">
                  <c:v>3.075412789197401E-4</c:v>
                </c:pt>
                <c:pt idx="8389">
                  <c:v>3.075412789197401E-4</c:v>
                </c:pt>
                <c:pt idx="8390">
                  <c:v>3.075412789197401E-4</c:v>
                </c:pt>
                <c:pt idx="8391">
                  <c:v>3.075412789197401E-4</c:v>
                </c:pt>
                <c:pt idx="8392">
                  <c:v>3.075412789197401E-4</c:v>
                </c:pt>
                <c:pt idx="8393">
                  <c:v>3.075412789197401E-4</c:v>
                </c:pt>
                <c:pt idx="8394">
                  <c:v>3.075412789197401E-4</c:v>
                </c:pt>
                <c:pt idx="8395">
                  <c:v>3.075412789197401E-4</c:v>
                </c:pt>
                <c:pt idx="8396">
                  <c:v>3.075412789197401E-4</c:v>
                </c:pt>
                <c:pt idx="8397">
                  <c:v>3.075412789197401E-4</c:v>
                </c:pt>
                <c:pt idx="8398">
                  <c:v>3.075412789197401E-4</c:v>
                </c:pt>
                <c:pt idx="8399">
                  <c:v>3.075412789197401E-4</c:v>
                </c:pt>
                <c:pt idx="8400">
                  <c:v>3.075412789197401E-4</c:v>
                </c:pt>
                <c:pt idx="8401">
                  <c:v>3.075412789197401E-4</c:v>
                </c:pt>
                <c:pt idx="8402">
                  <c:v>3.075412789197401E-4</c:v>
                </c:pt>
                <c:pt idx="8403">
                  <c:v>3.075412789197401E-4</c:v>
                </c:pt>
                <c:pt idx="8404">
                  <c:v>3.075412789197401E-4</c:v>
                </c:pt>
                <c:pt idx="8405">
                  <c:v>3.075412789197401E-4</c:v>
                </c:pt>
                <c:pt idx="8406">
                  <c:v>3.075412789197401E-4</c:v>
                </c:pt>
                <c:pt idx="8407">
                  <c:v>3.075412789197401E-4</c:v>
                </c:pt>
                <c:pt idx="8408">
                  <c:v>3.075412789197401E-4</c:v>
                </c:pt>
                <c:pt idx="8409">
                  <c:v>3.075412789197401E-4</c:v>
                </c:pt>
                <c:pt idx="8410">
                  <c:v>3.075412789197401E-4</c:v>
                </c:pt>
                <c:pt idx="8411">
                  <c:v>3.075412789197401E-4</c:v>
                </c:pt>
                <c:pt idx="8412">
                  <c:v>3.075412789197401E-4</c:v>
                </c:pt>
                <c:pt idx="8413">
                  <c:v>3.075412789197401E-4</c:v>
                </c:pt>
                <c:pt idx="8414">
                  <c:v>3.075412789197401E-4</c:v>
                </c:pt>
                <c:pt idx="8415">
                  <c:v>3.075412789197401E-4</c:v>
                </c:pt>
                <c:pt idx="8416">
                  <c:v>3.075412789197401E-4</c:v>
                </c:pt>
                <c:pt idx="8417">
                  <c:v>3.075412789197401E-4</c:v>
                </c:pt>
                <c:pt idx="8418">
                  <c:v>3.075412789197401E-4</c:v>
                </c:pt>
                <c:pt idx="8419">
                  <c:v>3.075412789197401E-4</c:v>
                </c:pt>
                <c:pt idx="8420">
                  <c:v>3.075412789197401E-4</c:v>
                </c:pt>
                <c:pt idx="8421">
                  <c:v>3.075412789197401E-4</c:v>
                </c:pt>
                <c:pt idx="8422">
                  <c:v>3.075412789197401E-4</c:v>
                </c:pt>
                <c:pt idx="8423">
                  <c:v>3.075412789197401E-4</c:v>
                </c:pt>
                <c:pt idx="8424">
                  <c:v>3.075412789197401E-4</c:v>
                </c:pt>
                <c:pt idx="8425">
                  <c:v>3.075412789197401E-4</c:v>
                </c:pt>
                <c:pt idx="8426">
                  <c:v>3.075412789197401E-4</c:v>
                </c:pt>
                <c:pt idx="8427">
                  <c:v>3.075412789197401E-4</c:v>
                </c:pt>
                <c:pt idx="8428">
                  <c:v>3.075412789197401E-4</c:v>
                </c:pt>
                <c:pt idx="8429">
                  <c:v>3.075412789197401E-4</c:v>
                </c:pt>
                <c:pt idx="8430">
                  <c:v>3.075412789197401E-4</c:v>
                </c:pt>
                <c:pt idx="8431">
                  <c:v>3.075412789197401E-4</c:v>
                </c:pt>
                <c:pt idx="8432">
                  <c:v>3.075412789197401E-4</c:v>
                </c:pt>
                <c:pt idx="8433">
                  <c:v>3.075412789197401E-4</c:v>
                </c:pt>
                <c:pt idx="8434">
                  <c:v>3.075412789197401E-4</c:v>
                </c:pt>
                <c:pt idx="8435">
                  <c:v>3.075412789197401E-4</c:v>
                </c:pt>
                <c:pt idx="8436">
                  <c:v>3.075412789197401E-4</c:v>
                </c:pt>
                <c:pt idx="8437">
                  <c:v>3.075412789197401E-4</c:v>
                </c:pt>
                <c:pt idx="8438">
                  <c:v>3.075412789197401E-4</c:v>
                </c:pt>
                <c:pt idx="8439">
                  <c:v>3.075412789197401E-4</c:v>
                </c:pt>
                <c:pt idx="8440">
                  <c:v>3.075412789197401E-4</c:v>
                </c:pt>
                <c:pt idx="8441">
                  <c:v>3.075412789197401E-4</c:v>
                </c:pt>
                <c:pt idx="8442">
                  <c:v>3.075412789197401E-4</c:v>
                </c:pt>
                <c:pt idx="8443">
                  <c:v>3.075412789197401E-4</c:v>
                </c:pt>
                <c:pt idx="8444">
                  <c:v>3.075412789197401E-4</c:v>
                </c:pt>
                <c:pt idx="8445">
                  <c:v>3.075412789197401E-4</c:v>
                </c:pt>
                <c:pt idx="8446">
                  <c:v>3.075412789197401E-4</c:v>
                </c:pt>
                <c:pt idx="8447">
                  <c:v>3.075412789197401E-4</c:v>
                </c:pt>
                <c:pt idx="8448">
                  <c:v>3.075412789197401E-4</c:v>
                </c:pt>
                <c:pt idx="8449">
                  <c:v>3.075412789197401E-4</c:v>
                </c:pt>
                <c:pt idx="8450">
                  <c:v>3.075412789197401E-4</c:v>
                </c:pt>
                <c:pt idx="8451">
                  <c:v>3.075412789197401E-4</c:v>
                </c:pt>
                <c:pt idx="8452">
                  <c:v>3.075412789197401E-4</c:v>
                </c:pt>
                <c:pt idx="8453">
                  <c:v>3.075412789197401E-4</c:v>
                </c:pt>
                <c:pt idx="8454">
                  <c:v>3.075412789197401E-4</c:v>
                </c:pt>
                <c:pt idx="8455">
                  <c:v>3.075412789197401E-4</c:v>
                </c:pt>
                <c:pt idx="8456">
                  <c:v>3.075412789197401E-4</c:v>
                </c:pt>
                <c:pt idx="8457">
                  <c:v>3.075412789197401E-4</c:v>
                </c:pt>
                <c:pt idx="8458">
                  <c:v>3.075412789197401E-4</c:v>
                </c:pt>
                <c:pt idx="8459">
                  <c:v>3.075412789197401E-4</c:v>
                </c:pt>
                <c:pt idx="8460">
                  <c:v>3.075412789197401E-4</c:v>
                </c:pt>
                <c:pt idx="8461">
                  <c:v>3.075412789197401E-4</c:v>
                </c:pt>
                <c:pt idx="8462">
                  <c:v>3.075412789197401E-4</c:v>
                </c:pt>
                <c:pt idx="8463">
                  <c:v>3.075412789197401E-4</c:v>
                </c:pt>
                <c:pt idx="8464">
                  <c:v>3.075412789197401E-4</c:v>
                </c:pt>
                <c:pt idx="8465">
                  <c:v>3.075412789197401E-4</c:v>
                </c:pt>
                <c:pt idx="8466">
                  <c:v>3.075412789197401E-4</c:v>
                </c:pt>
                <c:pt idx="8467">
                  <c:v>3.075412789197401E-4</c:v>
                </c:pt>
                <c:pt idx="8468">
                  <c:v>3.075412789197401E-4</c:v>
                </c:pt>
                <c:pt idx="8469">
                  <c:v>3.075412789197401E-4</c:v>
                </c:pt>
                <c:pt idx="8470">
                  <c:v>3.075412789197401E-4</c:v>
                </c:pt>
                <c:pt idx="8471">
                  <c:v>3.075412789197401E-4</c:v>
                </c:pt>
                <c:pt idx="8472">
                  <c:v>3.075412789197401E-4</c:v>
                </c:pt>
                <c:pt idx="8473">
                  <c:v>3.075412789197401E-4</c:v>
                </c:pt>
                <c:pt idx="8474">
                  <c:v>3.075412789197401E-4</c:v>
                </c:pt>
                <c:pt idx="8475">
                  <c:v>3.075412789197401E-4</c:v>
                </c:pt>
                <c:pt idx="8476">
                  <c:v>3.075412789197401E-4</c:v>
                </c:pt>
                <c:pt idx="8477">
                  <c:v>3.075412789197401E-4</c:v>
                </c:pt>
                <c:pt idx="8478">
                  <c:v>3.075412789197401E-4</c:v>
                </c:pt>
                <c:pt idx="8479">
                  <c:v>3.075412789197401E-4</c:v>
                </c:pt>
                <c:pt idx="8480">
                  <c:v>3.075412789197401E-4</c:v>
                </c:pt>
                <c:pt idx="8481">
                  <c:v>3.075412789197401E-4</c:v>
                </c:pt>
                <c:pt idx="8482">
                  <c:v>3.075412789197401E-4</c:v>
                </c:pt>
                <c:pt idx="8483">
                  <c:v>3.075412789197401E-4</c:v>
                </c:pt>
                <c:pt idx="8484">
                  <c:v>3.075412789197401E-4</c:v>
                </c:pt>
                <c:pt idx="8485">
                  <c:v>3.075412789197401E-4</c:v>
                </c:pt>
                <c:pt idx="8486">
                  <c:v>3.075412789197401E-4</c:v>
                </c:pt>
                <c:pt idx="8487">
                  <c:v>3.075412789197401E-4</c:v>
                </c:pt>
                <c:pt idx="8488">
                  <c:v>3.075412789197401E-4</c:v>
                </c:pt>
                <c:pt idx="8489">
                  <c:v>3.075412789197401E-4</c:v>
                </c:pt>
                <c:pt idx="8490">
                  <c:v>3.075412789197401E-4</c:v>
                </c:pt>
                <c:pt idx="8491">
                  <c:v>3.075412789197401E-4</c:v>
                </c:pt>
                <c:pt idx="8492">
                  <c:v>3.075412789197401E-4</c:v>
                </c:pt>
                <c:pt idx="8493">
                  <c:v>3.075412789197401E-4</c:v>
                </c:pt>
                <c:pt idx="8494">
                  <c:v>3.075412789197401E-4</c:v>
                </c:pt>
                <c:pt idx="8495">
                  <c:v>3.075412789197401E-4</c:v>
                </c:pt>
                <c:pt idx="8496">
                  <c:v>3.075412789197401E-4</c:v>
                </c:pt>
                <c:pt idx="8497">
                  <c:v>3.075412789197401E-4</c:v>
                </c:pt>
                <c:pt idx="8498">
                  <c:v>3.075412789197401E-4</c:v>
                </c:pt>
                <c:pt idx="8499">
                  <c:v>3.075412789197401E-4</c:v>
                </c:pt>
                <c:pt idx="8500">
                  <c:v>3.075412789197401E-4</c:v>
                </c:pt>
                <c:pt idx="8501">
                  <c:v>3.075412789197401E-4</c:v>
                </c:pt>
                <c:pt idx="8502">
                  <c:v>3.075412789197401E-4</c:v>
                </c:pt>
                <c:pt idx="8503">
                  <c:v>3.075412789197401E-4</c:v>
                </c:pt>
                <c:pt idx="8504">
                  <c:v>3.075412789197401E-4</c:v>
                </c:pt>
                <c:pt idx="8505">
                  <c:v>3.075412789197401E-4</c:v>
                </c:pt>
                <c:pt idx="8506">
                  <c:v>3.075412789197401E-4</c:v>
                </c:pt>
                <c:pt idx="8507">
                  <c:v>3.075412789197401E-4</c:v>
                </c:pt>
                <c:pt idx="8508">
                  <c:v>3.075412789197401E-4</c:v>
                </c:pt>
                <c:pt idx="8509">
                  <c:v>3.075412789197401E-4</c:v>
                </c:pt>
                <c:pt idx="8510">
                  <c:v>3.075412789197401E-4</c:v>
                </c:pt>
                <c:pt idx="8511">
                  <c:v>3.075412789197401E-4</c:v>
                </c:pt>
                <c:pt idx="8512">
                  <c:v>3.075412789197401E-4</c:v>
                </c:pt>
                <c:pt idx="8513">
                  <c:v>3.075412789197401E-4</c:v>
                </c:pt>
                <c:pt idx="8514">
                  <c:v>3.075412789197401E-4</c:v>
                </c:pt>
                <c:pt idx="8515">
                  <c:v>3.075412789197401E-4</c:v>
                </c:pt>
                <c:pt idx="8516">
                  <c:v>3.075412789197401E-4</c:v>
                </c:pt>
                <c:pt idx="8517">
                  <c:v>3.075412789197401E-4</c:v>
                </c:pt>
                <c:pt idx="8518">
                  <c:v>3.075412789197401E-4</c:v>
                </c:pt>
                <c:pt idx="8519">
                  <c:v>3.075412789197401E-4</c:v>
                </c:pt>
                <c:pt idx="8520">
                  <c:v>3.075412789197401E-4</c:v>
                </c:pt>
                <c:pt idx="8521">
                  <c:v>3.075412789197401E-4</c:v>
                </c:pt>
                <c:pt idx="8522">
                  <c:v>3.075412789197401E-4</c:v>
                </c:pt>
                <c:pt idx="8523">
                  <c:v>3.075412789197401E-4</c:v>
                </c:pt>
                <c:pt idx="8524">
                  <c:v>3.075412789197401E-4</c:v>
                </c:pt>
                <c:pt idx="8525">
                  <c:v>3.075412789197401E-4</c:v>
                </c:pt>
                <c:pt idx="8526">
                  <c:v>3.075412789197401E-4</c:v>
                </c:pt>
                <c:pt idx="8527">
                  <c:v>3.075412789197401E-4</c:v>
                </c:pt>
                <c:pt idx="8528">
                  <c:v>3.075412789197401E-4</c:v>
                </c:pt>
                <c:pt idx="8529">
                  <c:v>3.075412789197401E-4</c:v>
                </c:pt>
                <c:pt idx="8530">
                  <c:v>3.075412789197401E-4</c:v>
                </c:pt>
                <c:pt idx="8531">
                  <c:v>3.075412789197401E-4</c:v>
                </c:pt>
                <c:pt idx="8532">
                  <c:v>3.075412789197401E-4</c:v>
                </c:pt>
                <c:pt idx="8533">
                  <c:v>3.075412789197401E-4</c:v>
                </c:pt>
                <c:pt idx="8534">
                  <c:v>3.075412789197401E-4</c:v>
                </c:pt>
                <c:pt idx="8535">
                  <c:v>3.075412789197401E-4</c:v>
                </c:pt>
                <c:pt idx="8536">
                  <c:v>3.075412789197401E-4</c:v>
                </c:pt>
                <c:pt idx="8537">
                  <c:v>3.075412789197401E-4</c:v>
                </c:pt>
                <c:pt idx="8538">
                  <c:v>3.075412789197401E-4</c:v>
                </c:pt>
                <c:pt idx="8539">
                  <c:v>3.075412789197401E-4</c:v>
                </c:pt>
                <c:pt idx="8540">
                  <c:v>3.075412789197401E-4</c:v>
                </c:pt>
                <c:pt idx="8541">
                  <c:v>3.075412789197401E-4</c:v>
                </c:pt>
                <c:pt idx="8542">
                  <c:v>3.075412789197401E-4</c:v>
                </c:pt>
                <c:pt idx="8543">
                  <c:v>3.075412789197401E-4</c:v>
                </c:pt>
                <c:pt idx="8544">
                  <c:v>3.075412789197401E-4</c:v>
                </c:pt>
                <c:pt idx="8545">
                  <c:v>3.075412789197401E-4</c:v>
                </c:pt>
                <c:pt idx="8546">
                  <c:v>3.075412789197401E-4</c:v>
                </c:pt>
                <c:pt idx="8547">
                  <c:v>3.075412789197401E-4</c:v>
                </c:pt>
                <c:pt idx="8548">
                  <c:v>3.075412789197401E-4</c:v>
                </c:pt>
                <c:pt idx="8549">
                  <c:v>3.075412789197401E-4</c:v>
                </c:pt>
                <c:pt idx="8550">
                  <c:v>3.075412789197401E-4</c:v>
                </c:pt>
                <c:pt idx="8551">
                  <c:v>3.075412789197401E-4</c:v>
                </c:pt>
                <c:pt idx="8552">
                  <c:v>3.075412789197401E-4</c:v>
                </c:pt>
                <c:pt idx="8553">
                  <c:v>3.075412789197401E-4</c:v>
                </c:pt>
                <c:pt idx="8554">
                  <c:v>3.075412789197401E-4</c:v>
                </c:pt>
                <c:pt idx="8555">
                  <c:v>3.075412789197401E-4</c:v>
                </c:pt>
                <c:pt idx="8556">
                  <c:v>3.075412789197401E-4</c:v>
                </c:pt>
                <c:pt idx="8557">
                  <c:v>3.075412789197401E-4</c:v>
                </c:pt>
                <c:pt idx="8558">
                  <c:v>3.075412789197401E-4</c:v>
                </c:pt>
                <c:pt idx="8559">
                  <c:v>3.075412789197401E-4</c:v>
                </c:pt>
                <c:pt idx="8560">
                  <c:v>3.075412789197401E-4</c:v>
                </c:pt>
                <c:pt idx="8561">
                  <c:v>3.075412789197401E-4</c:v>
                </c:pt>
                <c:pt idx="8562">
                  <c:v>3.075412789197401E-4</c:v>
                </c:pt>
                <c:pt idx="8563">
                  <c:v>3.075412789197401E-4</c:v>
                </c:pt>
                <c:pt idx="8564">
                  <c:v>3.075412789197401E-4</c:v>
                </c:pt>
                <c:pt idx="8565">
                  <c:v>3.075412789197401E-4</c:v>
                </c:pt>
                <c:pt idx="8566">
                  <c:v>3.075412789197401E-4</c:v>
                </c:pt>
                <c:pt idx="8567">
                  <c:v>3.075412789197401E-4</c:v>
                </c:pt>
                <c:pt idx="8568">
                  <c:v>3.075412789197401E-4</c:v>
                </c:pt>
                <c:pt idx="8569">
                  <c:v>3.075412789197401E-4</c:v>
                </c:pt>
                <c:pt idx="8570">
                  <c:v>3.075412789197401E-4</c:v>
                </c:pt>
                <c:pt idx="8571">
                  <c:v>3.075412789197401E-4</c:v>
                </c:pt>
                <c:pt idx="8572">
                  <c:v>3.075412789197401E-4</c:v>
                </c:pt>
                <c:pt idx="8573">
                  <c:v>3.075412789197401E-4</c:v>
                </c:pt>
                <c:pt idx="8574">
                  <c:v>3.075412789197401E-4</c:v>
                </c:pt>
                <c:pt idx="8575">
                  <c:v>3.075412789197401E-4</c:v>
                </c:pt>
                <c:pt idx="8576">
                  <c:v>3.075412789197401E-4</c:v>
                </c:pt>
                <c:pt idx="8577">
                  <c:v>3.075412789197401E-4</c:v>
                </c:pt>
                <c:pt idx="8578">
                  <c:v>3.075412789197401E-4</c:v>
                </c:pt>
                <c:pt idx="8579">
                  <c:v>3.075412789197401E-4</c:v>
                </c:pt>
                <c:pt idx="8580">
                  <c:v>3.075412789197401E-4</c:v>
                </c:pt>
                <c:pt idx="8581">
                  <c:v>3.075412789197401E-4</c:v>
                </c:pt>
                <c:pt idx="8582">
                  <c:v>3.075412789197401E-4</c:v>
                </c:pt>
                <c:pt idx="8583">
                  <c:v>3.075412789197401E-4</c:v>
                </c:pt>
                <c:pt idx="8584">
                  <c:v>3.075412789197401E-4</c:v>
                </c:pt>
                <c:pt idx="8585">
                  <c:v>3.075412789197401E-4</c:v>
                </c:pt>
                <c:pt idx="8586">
                  <c:v>3.075412789197401E-4</c:v>
                </c:pt>
                <c:pt idx="8587">
                  <c:v>3.075412789197401E-4</c:v>
                </c:pt>
                <c:pt idx="8588">
                  <c:v>3.075412789197401E-4</c:v>
                </c:pt>
                <c:pt idx="8589">
                  <c:v>3.075412789197401E-4</c:v>
                </c:pt>
                <c:pt idx="8590">
                  <c:v>3.075412789197401E-4</c:v>
                </c:pt>
                <c:pt idx="8591">
                  <c:v>3.075412789197401E-4</c:v>
                </c:pt>
                <c:pt idx="8592">
                  <c:v>3.075412789197401E-4</c:v>
                </c:pt>
                <c:pt idx="8593">
                  <c:v>3.075412789197401E-4</c:v>
                </c:pt>
                <c:pt idx="8594">
                  <c:v>3.075412789197401E-4</c:v>
                </c:pt>
                <c:pt idx="8595">
                  <c:v>3.075412789197401E-4</c:v>
                </c:pt>
                <c:pt idx="8596">
                  <c:v>3.075412789197401E-4</c:v>
                </c:pt>
                <c:pt idx="8597">
                  <c:v>3.075412789197401E-4</c:v>
                </c:pt>
                <c:pt idx="8598">
                  <c:v>3.075412789197401E-4</c:v>
                </c:pt>
                <c:pt idx="8599">
                  <c:v>3.075412789197401E-4</c:v>
                </c:pt>
                <c:pt idx="8600">
                  <c:v>3.075412789197401E-4</c:v>
                </c:pt>
                <c:pt idx="8601">
                  <c:v>3.075412789197401E-4</c:v>
                </c:pt>
                <c:pt idx="8602">
                  <c:v>3.075412789197401E-4</c:v>
                </c:pt>
                <c:pt idx="8603">
                  <c:v>3.075412789197401E-4</c:v>
                </c:pt>
                <c:pt idx="8604">
                  <c:v>3.075412789197401E-4</c:v>
                </c:pt>
                <c:pt idx="8605">
                  <c:v>3.075412789197401E-4</c:v>
                </c:pt>
                <c:pt idx="8606">
                  <c:v>3.075412789197401E-4</c:v>
                </c:pt>
                <c:pt idx="8607">
                  <c:v>3.075412789197401E-4</c:v>
                </c:pt>
                <c:pt idx="8608">
                  <c:v>3.075412789197401E-4</c:v>
                </c:pt>
                <c:pt idx="8609">
                  <c:v>3.075412789197401E-4</c:v>
                </c:pt>
                <c:pt idx="8610">
                  <c:v>3.075412789197401E-4</c:v>
                </c:pt>
                <c:pt idx="8611">
                  <c:v>3.075412789197401E-4</c:v>
                </c:pt>
                <c:pt idx="8612">
                  <c:v>3.075412789197401E-4</c:v>
                </c:pt>
                <c:pt idx="8613">
                  <c:v>3.075412789197401E-4</c:v>
                </c:pt>
                <c:pt idx="8614">
                  <c:v>3.075412789197401E-4</c:v>
                </c:pt>
                <c:pt idx="8615">
                  <c:v>3.075412789197401E-4</c:v>
                </c:pt>
                <c:pt idx="8616">
                  <c:v>3.075412789197401E-4</c:v>
                </c:pt>
                <c:pt idx="8617">
                  <c:v>3.075412789197401E-4</c:v>
                </c:pt>
                <c:pt idx="8618">
                  <c:v>3.075412789197401E-4</c:v>
                </c:pt>
                <c:pt idx="8619">
                  <c:v>3.075412789197401E-4</c:v>
                </c:pt>
                <c:pt idx="8620">
                  <c:v>3.075412789197401E-4</c:v>
                </c:pt>
                <c:pt idx="8621">
                  <c:v>3.075412789197401E-4</c:v>
                </c:pt>
                <c:pt idx="8622">
                  <c:v>3.075412789197401E-4</c:v>
                </c:pt>
                <c:pt idx="8623">
                  <c:v>3.075412789197401E-4</c:v>
                </c:pt>
                <c:pt idx="8624">
                  <c:v>3.075412789197401E-4</c:v>
                </c:pt>
                <c:pt idx="8625">
                  <c:v>3.075412789197401E-4</c:v>
                </c:pt>
                <c:pt idx="8626">
                  <c:v>3.075412789197401E-4</c:v>
                </c:pt>
                <c:pt idx="8627">
                  <c:v>3.075412789197401E-4</c:v>
                </c:pt>
                <c:pt idx="8628">
                  <c:v>3.075412789197401E-4</c:v>
                </c:pt>
                <c:pt idx="8629">
                  <c:v>3.075412789197401E-4</c:v>
                </c:pt>
                <c:pt idx="8630">
                  <c:v>3.075412789197401E-4</c:v>
                </c:pt>
                <c:pt idx="8631">
                  <c:v>3.075412789197401E-4</c:v>
                </c:pt>
                <c:pt idx="8632">
                  <c:v>3.075412789197401E-4</c:v>
                </c:pt>
                <c:pt idx="8633">
                  <c:v>3.075412789197401E-4</c:v>
                </c:pt>
                <c:pt idx="8634">
                  <c:v>3.075412789197401E-4</c:v>
                </c:pt>
                <c:pt idx="8635">
                  <c:v>3.075412789197401E-4</c:v>
                </c:pt>
                <c:pt idx="8636">
                  <c:v>3.075412789197401E-4</c:v>
                </c:pt>
                <c:pt idx="8637">
                  <c:v>3.075412789197401E-4</c:v>
                </c:pt>
                <c:pt idx="8638">
                  <c:v>3.075412789197401E-4</c:v>
                </c:pt>
                <c:pt idx="8639">
                  <c:v>3.075412789197401E-4</c:v>
                </c:pt>
                <c:pt idx="8640">
                  <c:v>3.075412789197401E-4</c:v>
                </c:pt>
                <c:pt idx="8641">
                  <c:v>3.075412789197401E-4</c:v>
                </c:pt>
                <c:pt idx="8642">
                  <c:v>3.075412789197401E-4</c:v>
                </c:pt>
                <c:pt idx="8643">
                  <c:v>3.075412789197401E-4</c:v>
                </c:pt>
                <c:pt idx="8644">
                  <c:v>3.075412789197401E-4</c:v>
                </c:pt>
                <c:pt idx="8645">
                  <c:v>3.075412789197401E-4</c:v>
                </c:pt>
                <c:pt idx="8646">
                  <c:v>3.075412789197401E-4</c:v>
                </c:pt>
                <c:pt idx="8647">
                  <c:v>3.075412789197401E-4</c:v>
                </c:pt>
                <c:pt idx="8648">
                  <c:v>3.075412789197401E-4</c:v>
                </c:pt>
                <c:pt idx="8649">
                  <c:v>3.075412789197401E-4</c:v>
                </c:pt>
                <c:pt idx="8650">
                  <c:v>3.075412789197401E-4</c:v>
                </c:pt>
                <c:pt idx="8651">
                  <c:v>3.075412789197401E-4</c:v>
                </c:pt>
                <c:pt idx="8652">
                  <c:v>3.075412789197401E-4</c:v>
                </c:pt>
                <c:pt idx="8653">
                  <c:v>3.075412789197401E-4</c:v>
                </c:pt>
                <c:pt idx="8654">
                  <c:v>3.075412789197401E-4</c:v>
                </c:pt>
                <c:pt idx="8655">
                  <c:v>3.075412789197401E-4</c:v>
                </c:pt>
                <c:pt idx="8656">
                  <c:v>3.075412789197401E-4</c:v>
                </c:pt>
                <c:pt idx="8657">
                  <c:v>3.075412789197401E-4</c:v>
                </c:pt>
                <c:pt idx="8658">
                  <c:v>3.075412789197401E-4</c:v>
                </c:pt>
                <c:pt idx="8659">
                  <c:v>3.075412789197401E-4</c:v>
                </c:pt>
                <c:pt idx="8660">
                  <c:v>3.075412789197401E-4</c:v>
                </c:pt>
                <c:pt idx="8661">
                  <c:v>3.075412789197401E-4</c:v>
                </c:pt>
                <c:pt idx="8662">
                  <c:v>3.075412789197401E-4</c:v>
                </c:pt>
                <c:pt idx="8663">
                  <c:v>3.075412789197401E-4</c:v>
                </c:pt>
                <c:pt idx="8664">
                  <c:v>3.075412789197401E-4</c:v>
                </c:pt>
                <c:pt idx="8665">
                  <c:v>3.075412789197401E-4</c:v>
                </c:pt>
                <c:pt idx="8666">
                  <c:v>3.075412789197401E-4</c:v>
                </c:pt>
                <c:pt idx="8667">
                  <c:v>3.075412789197401E-4</c:v>
                </c:pt>
                <c:pt idx="8668">
                  <c:v>3.075412789197401E-4</c:v>
                </c:pt>
                <c:pt idx="8669">
                  <c:v>3.075412789197401E-4</c:v>
                </c:pt>
                <c:pt idx="8670">
                  <c:v>3.075412789197401E-4</c:v>
                </c:pt>
                <c:pt idx="8671">
                  <c:v>3.075412789197401E-4</c:v>
                </c:pt>
                <c:pt idx="8672">
                  <c:v>3.075412789197401E-4</c:v>
                </c:pt>
                <c:pt idx="8673">
                  <c:v>3.075412789197401E-4</c:v>
                </c:pt>
                <c:pt idx="8674">
                  <c:v>3.075412789197401E-4</c:v>
                </c:pt>
                <c:pt idx="8675">
                  <c:v>3.075412789197401E-4</c:v>
                </c:pt>
                <c:pt idx="8676">
                  <c:v>3.075412789197401E-4</c:v>
                </c:pt>
                <c:pt idx="8677">
                  <c:v>3.075412789197401E-4</c:v>
                </c:pt>
                <c:pt idx="8678">
                  <c:v>3.075412789197401E-4</c:v>
                </c:pt>
                <c:pt idx="8679">
                  <c:v>3.075412789197401E-4</c:v>
                </c:pt>
                <c:pt idx="8680">
                  <c:v>3.075412789197401E-4</c:v>
                </c:pt>
                <c:pt idx="8681">
                  <c:v>3.075412789197401E-4</c:v>
                </c:pt>
                <c:pt idx="8682">
                  <c:v>3.075412789197401E-4</c:v>
                </c:pt>
                <c:pt idx="8683">
                  <c:v>3.075412789197401E-4</c:v>
                </c:pt>
                <c:pt idx="8684">
                  <c:v>3.075412789197401E-4</c:v>
                </c:pt>
                <c:pt idx="8685">
                  <c:v>3.075412789197401E-4</c:v>
                </c:pt>
                <c:pt idx="8686">
                  <c:v>3.075412789197401E-4</c:v>
                </c:pt>
                <c:pt idx="8687">
                  <c:v>3.075412789197401E-4</c:v>
                </c:pt>
                <c:pt idx="8688">
                  <c:v>3.075412789197401E-4</c:v>
                </c:pt>
                <c:pt idx="8689">
                  <c:v>3.075412789197401E-4</c:v>
                </c:pt>
                <c:pt idx="8690">
                  <c:v>3.075412789197401E-4</c:v>
                </c:pt>
                <c:pt idx="8691">
                  <c:v>3.075412789197401E-4</c:v>
                </c:pt>
                <c:pt idx="8692">
                  <c:v>3.075412789197401E-4</c:v>
                </c:pt>
                <c:pt idx="8693">
                  <c:v>3.075412789197401E-4</c:v>
                </c:pt>
                <c:pt idx="8694">
                  <c:v>3.075412789197401E-4</c:v>
                </c:pt>
                <c:pt idx="8695">
                  <c:v>3.075412789197401E-4</c:v>
                </c:pt>
                <c:pt idx="8696">
                  <c:v>3.075412789197401E-4</c:v>
                </c:pt>
                <c:pt idx="8697">
                  <c:v>3.075412789197401E-4</c:v>
                </c:pt>
                <c:pt idx="8698">
                  <c:v>3.075412789197401E-4</c:v>
                </c:pt>
                <c:pt idx="8699">
                  <c:v>3.075412789197401E-4</c:v>
                </c:pt>
                <c:pt idx="8700">
                  <c:v>3.075412789197401E-4</c:v>
                </c:pt>
                <c:pt idx="8701">
                  <c:v>3.075412789197401E-4</c:v>
                </c:pt>
                <c:pt idx="8702">
                  <c:v>3.075412789197401E-4</c:v>
                </c:pt>
                <c:pt idx="8703">
                  <c:v>3.075412789197401E-4</c:v>
                </c:pt>
                <c:pt idx="8704">
                  <c:v>3.075412789197401E-4</c:v>
                </c:pt>
                <c:pt idx="8705">
                  <c:v>3.075412789197401E-4</c:v>
                </c:pt>
                <c:pt idx="8706">
                  <c:v>3.075412789197401E-4</c:v>
                </c:pt>
                <c:pt idx="8707">
                  <c:v>3.075412789197401E-4</c:v>
                </c:pt>
                <c:pt idx="8708">
                  <c:v>3.075412789197401E-4</c:v>
                </c:pt>
                <c:pt idx="8709">
                  <c:v>3.075412789197401E-4</c:v>
                </c:pt>
                <c:pt idx="8710">
                  <c:v>3.075412789197401E-4</c:v>
                </c:pt>
                <c:pt idx="8711">
                  <c:v>3.075412789197401E-4</c:v>
                </c:pt>
                <c:pt idx="8712">
                  <c:v>3.075412789197401E-4</c:v>
                </c:pt>
                <c:pt idx="8713">
                  <c:v>3.075412789197401E-4</c:v>
                </c:pt>
                <c:pt idx="8714">
                  <c:v>3.075412789197401E-4</c:v>
                </c:pt>
                <c:pt idx="8715">
                  <c:v>3.075412789197401E-4</c:v>
                </c:pt>
                <c:pt idx="8716">
                  <c:v>3.075412789197401E-4</c:v>
                </c:pt>
                <c:pt idx="8717">
                  <c:v>3.075412789197401E-4</c:v>
                </c:pt>
                <c:pt idx="8718">
                  <c:v>3.075412789197401E-4</c:v>
                </c:pt>
                <c:pt idx="8719">
                  <c:v>3.075412789197401E-4</c:v>
                </c:pt>
                <c:pt idx="8720">
                  <c:v>3.075412789197401E-4</c:v>
                </c:pt>
                <c:pt idx="8721">
                  <c:v>3.075412789197401E-4</c:v>
                </c:pt>
                <c:pt idx="8722">
                  <c:v>3.075412789197401E-4</c:v>
                </c:pt>
                <c:pt idx="8723">
                  <c:v>3.075412789197401E-4</c:v>
                </c:pt>
                <c:pt idx="8724">
                  <c:v>3.075412789197401E-4</c:v>
                </c:pt>
                <c:pt idx="8725">
                  <c:v>3.075412789197401E-4</c:v>
                </c:pt>
                <c:pt idx="8726">
                  <c:v>3.075412789197401E-4</c:v>
                </c:pt>
                <c:pt idx="8727">
                  <c:v>3.075412789197401E-4</c:v>
                </c:pt>
                <c:pt idx="8728">
                  <c:v>3.075412789197401E-4</c:v>
                </c:pt>
                <c:pt idx="8729">
                  <c:v>3.075412789197401E-4</c:v>
                </c:pt>
                <c:pt idx="8730">
                  <c:v>3.075412789197401E-4</c:v>
                </c:pt>
                <c:pt idx="8731">
                  <c:v>3.075412789197401E-4</c:v>
                </c:pt>
                <c:pt idx="8732">
                  <c:v>3.075412789197401E-4</c:v>
                </c:pt>
                <c:pt idx="8733">
                  <c:v>3.075412789197401E-4</c:v>
                </c:pt>
                <c:pt idx="8734">
                  <c:v>3.075412789197401E-4</c:v>
                </c:pt>
                <c:pt idx="8735">
                  <c:v>3.075412789197401E-4</c:v>
                </c:pt>
                <c:pt idx="8736">
                  <c:v>3.075412789197401E-4</c:v>
                </c:pt>
                <c:pt idx="8737">
                  <c:v>3.075412789197401E-4</c:v>
                </c:pt>
                <c:pt idx="8738">
                  <c:v>3.075412789197401E-4</c:v>
                </c:pt>
                <c:pt idx="8739">
                  <c:v>3.075412789197401E-4</c:v>
                </c:pt>
                <c:pt idx="8740">
                  <c:v>3.075412789197401E-4</c:v>
                </c:pt>
                <c:pt idx="8741">
                  <c:v>3.075412789197401E-4</c:v>
                </c:pt>
                <c:pt idx="8742">
                  <c:v>3.075412789197401E-4</c:v>
                </c:pt>
                <c:pt idx="8743">
                  <c:v>3.075412789197401E-4</c:v>
                </c:pt>
                <c:pt idx="8744">
                  <c:v>3.075412789197401E-4</c:v>
                </c:pt>
                <c:pt idx="8745">
                  <c:v>3.075412789197401E-4</c:v>
                </c:pt>
                <c:pt idx="8746">
                  <c:v>3.075412789197401E-4</c:v>
                </c:pt>
                <c:pt idx="8747">
                  <c:v>3.075412789197401E-4</c:v>
                </c:pt>
                <c:pt idx="8748">
                  <c:v>3.075412789197401E-4</c:v>
                </c:pt>
                <c:pt idx="8749">
                  <c:v>3.075412789197401E-4</c:v>
                </c:pt>
                <c:pt idx="8750">
                  <c:v>3.075412789197401E-4</c:v>
                </c:pt>
                <c:pt idx="8751">
                  <c:v>3.075412789197401E-4</c:v>
                </c:pt>
                <c:pt idx="8752">
                  <c:v>3.075412789197401E-4</c:v>
                </c:pt>
                <c:pt idx="8753">
                  <c:v>3.075412789197401E-4</c:v>
                </c:pt>
                <c:pt idx="8754">
                  <c:v>3.075412789197401E-4</c:v>
                </c:pt>
                <c:pt idx="8755">
                  <c:v>3.075412789197401E-4</c:v>
                </c:pt>
                <c:pt idx="8756">
                  <c:v>3.075412789197401E-4</c:v>
                </c:pt>
                <c:pt idx="8757">
                  <c:v>3.075412789197401E-4</c:v>
                </c:pt>
                <c:pt idx="8758">
                  <c:v>3.075412789197401E-4</c:v>
                </c:pt>
                <c:pt idx="8759">
                  <c:v>3.075412789197401E-4</c:v>
                </c:pt>
                <c:pt idx="8760">
                  <c:v>3.075412789197401E-4</c:v>
                </c:pt>
                <c:pt idx="8761">
                  <c:v>3.075412789197401E-4</c:v>
                </c:pt>
                <c:pt idx="8762">
                  <c:v>3.075412789197401E-4</c:v>
                </c:pt>
                <c:pt idx="8763">
                  <c:v>3.075412789197401E-4</c:v>
                </c:pt>
                <c:pt idx="8764">
                  <c:v>3.075412789197401E-4</c:v>
                </c:pt>
                <c:pt idx="8765">
                  <c:v>3.075412789197401E-4</c:v>
                </c:pt>
                <c:pt idx="8766">
                  <c:v>3.075412789197401E-4</c:v>
                </c:pt>
                <c:pt idx="8767">
                  <c:v>3.075412789197401E-4</c:v>
                </c:pt>
                <c:pt idx="8768">
                  <c:v>3.075412789197401E-4</c:v>
                </c:pt>
                <c:pt idx="8769">
                  <c:v>3.075412789197401E-4</c:v>
                </c:pt>
                <c:pt idx="8770">
                  <c:v>3.075412789197401E-4</c:v>
                </c:pt>
                <c:pt idx="8771">
                  <c:v>3.075412789197401E-4</c:v>
                </c:pt>
                <c:pt idx="8772">
                  <c:v>3.075412789197401E-4</c:v>
                </c:pt>
                <c:pt idx="8773">
                  <c:v>3.075412789197401E-4</c:v>
                </c:pt>
                <c:pt idx="8774">
                  <c:v>3.075412789197401E-4</c:v>
                </c:pt>
                <c:pt idx="8775">
                  <c:v>3.075412789197401E-4</c:v>
                </c:pt>
                <c:pt idx="8776">
                  <c:v>3.075412789197401E-4</c:v>
                </c:pt>
                <c:pt idx="8777">
                  <c:v>3.075412789197401E-4</c:v>
                </c:pt>
                <c:pt idx="8778">
                  <c:v>3.075412789197401E-4</c:v>
                </c:pt>
                <c:pt idx="8779">
                  <c:v>3.075412789197401E-4</c:v>
                </c:pt>
                <c:pt idx="8780">
                  <c:v>3.075412789197401E-4</c:v>
                </c:pt>
                <c:pt idx="8781">
                  <c:v>3.075412789197401E-4</c:v>
                </c:pt>
                <c:pt idx="8782">
                  <c:v>3.075412789197401E-4</c:v>
                </c:pt>
                <c:pt idx="8783">
                  <c:v>3.075412789197401E-4</c:v>
                </c:pt>
                <c:pt idx="8784">
                  <c:v>3.075412789197401E-4</c:v>
                </c:pt>
                <c:pt idx="8785">
                  <c:v>3.075412789197401E-4</c:v>
                </c:pt>
                <c:pt idx="8786">
                  <c:v>3.075412789197401E-4</c:v>
                </c:pt>
                <c:pt idx="8787">
                  <c:v>3.075412789197401E-4</c:v>
                </c:pt>
                <c:pt idx="8788">
                  <c:v>3.075412789197401E-4</c:v>
                </c:pt>
                <c:pt idx="8789">
                  <c:v>3.075412789197401E-4</c:v>
                </c:pt>
                <c:pt idx="8790">
                  <c:v>3.075412789197401E-4</c:v>
                </c:pt>
                <c:pt idx="8791">
                  <c:v>3.075412789197401E-4</c:v>
                </c:pt>
                <c:pt idx="8792">
                  <c:v>3.075412789197401E-4</c:v>
                </c:pt>
                <c:pt idx="8793">
                  <c:v>3.075412789197401E-4</c:v>
                </c:pt>
                <c:pt idx="8794">
                  <c:v>3.075412789197401E-4</c:v>
                </c:pt>
                <c:pt idx="8795">
                  <c:v>3.075412789197401E-4</c:v>
                </c:pt>
                <c:pt idx="8796">
                  <c:v>3.075412789197401E-4</c:v>
                </c:pt>
                <c:pt idx="8797">
                  <c:v>3.075412789197401E-4</c:v>
                </c:pt>
                <c:pt idx="8798">
                  <c:v>3.075412789197401E-4</c:v>
                </c:pt>
                <c:pt idx="8799">
                  <c:v>3.075412789197401E-4</c:v>
                </c:pt>
                <c:pt idx="8800">
                  <c:v>3.075412789197401E-4</c:v>
                </c:pt>
                <c:pt idx="8801">
                  <c:v>3.075412789197401E-4</c:v>
                </c:pt>
                <c:pt idx="8802">
                  <c:v>3.075412789197401E-4</c:v>
                </c:pt>
                <c:pt idx="8803">
                  <c:v>3.075412789197401E-4</c:v>
                </c:pt>
                <c:pt idx="8804">
                  <c:v>3.075412789197401E-4</c:v>
                </c:pt>
                <c:pt idx="8805">
                  <c:v>3.075412789197401E-4</c:v>
                </c:pt>
                <c:pt idx="8806">
                  <c:v>3.075412789197401E-4</c:v>
                </c:pt>
                <c:pt idx="8807">
                  <c:v>3.075412789197401E-4</c:v>
                </c:pt>
                <c:pt idx="8808">
                  <c:v>3.075412789197401E-4</c:v>
                </c:pt>
                <c:pt idx="8809">
                  <c:v>3.075412789197401E-4</c:v>
                </c:pt>
                <c:pt idx="8810">
                  <c:v>3.075412789197401E-4</c:v>
                </c:pt>
                <c:pt idx="8811">
                  <c:v>3.075412789197401E-4</c:v>
                </c:pt>
                <c:pt idx="8812">
                  <c:v>3.075412789197401E-4</c:v>
                </c:pt>
                <c:pt idx="8813">
                  <c:v>3.075412789197401E-4</c:v>
                </c:pt>
                <c:pt idx="8814">
                  <c:v>3.075412789197401E-4</c:v>
                </c:pt>
                <c:pt idx="8815">
                  <c:v>3.075412789197401E-4</c:v>
                </c:pt>
                <c:pt idx="8816">
                  <c:v>3.075412789197401E-4</c:v>
                </c:pt>
                <c:pt idx="8817">
                  <c:v>3.075412789197401E-4</c:v>
                </c:pt>
                <c:pt idx="8818">
                  <c:v>3.075412789197401E-4</c:v>
                </c:pt>
                <c:pt idx="8819">
                  <c:v>3.075412789197401E-4</c:v>
                </c:pt>
                <c:pt idx="8820">
                  <c:v>3.075412789197401E-4</c:v>
                </c:pt>
                <c:pt idx="8821">
                  <c:v>3.075412789197401E-4</c:v>
                </c:pt>
                <c:pt idx="8822">
                  <c:v>3.075412789197401E-4</c:v>
                </c:pt>
                <c:pt idx="8823">
                  <c:v>3.075412789197401E-4</c:v>
                </c:pt>
                <c:pt idx="8824">
                  <c:v>3.075412789197401E-4</c:v>
                </c:pt>
                <c:pt idx="8825">
                  <c:v>3.075412789197401E-4</c:v>
                </c:pt>
                <c:pt idx="8826">
                  <c:v>3.075412789197401E-4</c:v>
                </c:pt>
                <c:pt idx="8827">
                  <c:v>3.075412789197401E-4</c:v>
                </c:pt>
                <c:pt idx="8828">
                  <c:v>3.075412789197401E-4</c:v>
                </c:pt>
                <c:pt idx="8829">
                  <c:v>3.075412789197401E-4</c:v>
                </c:pt>
                <c:pt idx="8830">
                  <c:v>3.075412789197401E-4</c:v>
                </c:pt>
                <c:pt idx="8831">
                  <c:v>3.075412789197401E-4</c:v>
                </c:pt>
                <c:pt idx="8832">
                  <c:v>3.075412789197401E-4</c:v>
                </c:pt>
                <c:pt idx="8833">
                  <c:v>3.075412789197401E-4</c:v>
                </c:pt>
                <c:pt idx="8834">
                  <c:v>3.075412789197401E-4</c:v>
                </c:pt>
                <c:pt idx="8835">
                  <c:v>3.075412789197401E-4</c:v>
                </c:pt>
                <c:pt idx="8836">
                  <c:v>3.075412789197401E-4</c:v>
                </c:pt>
                <c:pt idx="8837">
                  <c:v>3.075412789197401E-4</c:v>
                </c:pt>
                <c:pt idx="8838">
                  <c:v>3.075412789197401E-4</c:v>
                </c:pt>
                <c:pt idx="8839">
                  <c:v>3.075412789197401E-4</c:v>
                </c:pt>
                <c:pt idx="8840">
                  <c:v>3.075412789197401E-4</c:v>
                </c:pt>
                <c:pt idx="8841">
                  <c:v>3.075412789197401E-4</c:v>
                </c:pt>
                <c:pt idx="8842">
                  <c:v>3.075412789197401E-4</c:v>
                </c:pt>
                <c:pt idx="8843">
                  <c:v>3.075412789197401E-4</c:v>
                </c:pt>
                <c:pt idx="8844">
                  <c:v>3.075412789197401E-4</c:v>
                </c:pt>
                <c:pt idx="8845">
                  <c:v>3.075412789197401E-4</c:v>
                </c:pt>
                <c:pt idx="8846">
                  <c:v>3.075412789197401E-4</c:v>
                </c:pt>
                <c:pt idx="8847">
                  <c:v>3.075412789197401E-4</c:v>
                </c:pt>
                <c:pt idx="8848">
                  <c:v>3.075412789197401E-4</c:v>
                </c:pt>
                <c:pt idx="8849">
                  <c:v>3.075412789197401E-4</c:v>
                </c:pt>
                <c:pt idx="8850">
                  <c:v>3.075412789197401E-4</c:v>
                </c:pt>
                <c:pt idx="8851">
                  <c:v>3.075412789197401E-4</c:v>
                </c:pt>
                <c:pt idx="8852">
                  <c:v>3.075412789197401E-4</c:v>
                </c:pt>
                <c:pt idx="8853">
                  <c:v>3.075412789197401E-4</c:v>
                </c:pt>
                <c:pt idx="8854">
                  <c:v>3.075412789197401E-4</c:v>
                </c:pt>
                <c:pt idx="8855">
                  <c:v>3.075412789197401E-4</c:v>
                </c:pt>
                <c:pt idx="8856">
                  <c:v>3.075412789197401E-4</c:v>
                </c:pt>
                <c:pt idx="8857">
                  <c:v>3.075412789197401E-4</c:v>
                </c:pt>
                <c:pt idx="8858">
                  <c:v>3.075412789197401E-4</c:v>
                </c:pt>
                <c:pt idx="8859">
                  <c:v>3.075412789197401E-4</c:v>
                </c:pt>
                <c:pt idx="8860">
                  <c:v>3.075412789197401E-4</c:v>
                </c:pt>
                <c:pt idx="8861">
                  <c:v>3.075412789197401E-4</c:v>
                </c:pt>
                <c:pt idx="8862">
                  <c:v>3.075412789197401E-4</c:v>
                </c:pt>
                <c:pt idx="8863">
                  <c:v>3.075412789197401E-4</c:v>
                </c:pt>
                <c:pt idx="8864">
                  <c:v>3.075412789197401E-4</c:v>
                </c:pt>
                <c:pt idx="8865">
                  <c:v>3.075412789197401E-4</c:v>
                </c:pt>
                <c:pt idx="8866">
                  <c:v>3.075412789197401E-4</c:v>
                </c:pt>
                <c:pt idx="8867">
                  <c:v>3.075412789197401E-4</c:v>
                </c:pt>
                <c:pt idx="8868">
                  <c:v>3.075412789197401E-4</c:v>
                </c:pt>
                <c:pt idx="8869">
                  <c:v>3.075412789197401E-4</c:v>
                </c:pt>
                <c:pt idx="8870">
                  <c:v>3.075412789197401E-4</c:v>
                </c:pt>
                <c:pt idx="8871">
                  <c:v>3.075412789197401E-4</c:v>
                </c:pt>
                <c:pt idx="8872">
                  <c:v>3.075412789197401E-4</c:v>
                </c:pt>
                <c:pt idx="8873">
                  <c:v>3.075412789197401E-4</c:v>
                </c:pt>
                <c:pt idx="8874">
                  <c:v>3.075412789197401E-4</c:v>
                </c:pt>
                <c:pt idx="8875">
                  <c:v>3.075412789197401E-4</c:v>
                </c:pt>
                <c:pt idx="8876">
                  <c:v>3.075412789197401E-4</c:v>
                </c:pt>
                <c:pt idx="8877">
                  <c:v>3.075412789197401E-4</c:v>
                </c:pt>
                <c:pt idx="8878">
                  <c:v>3.075412789197401E-4</c:v>
                </c:pt>
                <c:pt idx="8879">
                  <c:v>3.075412789197401E-4</c:v>
                </c:pt>
                <c:pt idx="8880">
                  <c:v>3.075412789197401E-4</c:v>
                </c:pt>
                <c:pt idx="8881">
                  <c:v>3.075412789197401E-4</c:v>
                </c:pt>
                <c:pt idx="8882">
                  <c:v>3.075412789197401E-4</c:v>
                </c:pt>
                <c:pt idx="8883">
                  <c:v>3.075412789197401E-4</c:v>
                </c:pt>
                <c:pt idx="8884">
                  <c:v>3.075412789197401E-4</c:v>
                </c:pt>
                <c:pt idx="8885">
                  <c:v>3.075412789197401E-4</c:v>
                </c:pt>
                <c:pt idx="8886">
                  <c:v>3.075412789197401E-4</c:v>
                </c:pt>
                <c:pt idx="8887">
                  <c:v>3.075412789197401E-4</c:v>
                </c:pt>
                <c:pt idx="8888">
                  <c:v>3.075412789197401E-4</c:v>
                </c:pt>
                <c:pt idx="8889">
                  <c:v>3.075412789197401E-4</c:v>
                </c:pt>
                <c:pt idx="8890">
                  <c:v>3.075412789197401E-4</c:v>
                </c:pt>
                <c:pt idx="8891">
                  <c:v>3.075412789197401E-4</c:v>
                </c:pt>
                <c:pt idx="8892">
                  <c:v>3.075412789197401E-4</c:v>
                </c:pt>
                <c:pt idx="8893">
                  <c:v>3.075412789197401E-4</c:v>
                </c:pt>
                <c:pt idx="8894">
                  <c:v>3.075412789197401E-4</c:v>
                </c:pt>
                <c:pt idx="8895">
                  <c:v>3.075412789197401E-4</c:v>
                </c:pt>
                <c:pt idx="8896">
                  <c:v>3.075412789197401E-4</c:v>
                </c:pt>
                <c:pt idx="8897">
                  <c:v>3.075412789197401E-4</c:v>
                </c:pt>
                <c:pt idx="8898">
                  <c:v>3.075412789197401E-4</c:v>
                </c:pt>
                <c:pt idx="8899">
                  <c:v>3.075412789197401E-4</c:v>
                </c:pt>
                <c:pt idx="8900">
                  <c:v>3.075412789197401E-4</c:v>
                </c:pt>
                <c:pt idx="8901">
                  <c:v>3.075412789197401E-4</c:v>
                </c:pt>
                <c:pt idx="8902">
                  <c:v>3.075412789197401E-4</c:v>
                </c:pt>
                <c:pt idx="8903">
                  <c:v>3.075412789197401E-4</c:v>
                </c:pt>
                <c:pt idx="8904">
                  <c:v>3.075412789197401E-4</c:v>
                </c:pt>
                <c:pt idx="8905">
                  <c:v>3.075412789197401E-4</c:v>
                </c:pt>
                <c:pt idx="8906">
                  <c:v>3.075412789197401E-4</c:v>
                </c:pt>
                <c:pt idx="8907">
                  <c:v>3.075412789197401E-4</c:v>
                </c:pt>
                <c:pt idx="8908">
                  <c:v>3.075412789197401E-4</c:v>
                </c:pt>
                <c:pt idx="8909">
                  <c:v>3.075412789197401E-4</c:v>
                </c:pt>
                <c:pt idx="8910">
                  <c:v>3.075412789197401E-4</c:v>
                </c:pt>
                <c:pt idx="8911">
                  <c:v>3.075412789197401E-4</c:v>
                </c:pt>
                <c:pt idx="8912">
                  <c:v>3.075412789197401E-4</c:v>
                </c:pt>
                <c:pt idx="8913">
                  <c:v>3.075412789197401E-4</c:v>
                </c:pt>
                <c:pt idx="8914">
                  <c:v>3.075412789197401E-4</c:v>
                </c:pt>
                <c:pt idx="8915">
                  <c:v>3.075412789197401E-4</c:v>
                </c:pt>
                <c:pt idx="8916">
                  <c:v>3.075412789197401E-4</c:v>
                </c:pt>
                <c:pt idx="8917">
                  <c:v>3.075412789197401E-4</c:v>
                </c:pt>
                <c:pt idx="8918">
                  <c:v>3.075412789197401E-4</c:v>
                </c:pt>
                <c:pt idx="8919">
                  <c:v>3.075412789197401E-4</c:v>
                </c:pt>
                <c:pt idx="8920">
                  <c:v>3.075412789197401E-4</c:v>
                </c:pt>
                <c:pt idx="8921">
                  <c:v>3.075412789197401E-4</c:v>
                </c:pt>
                <c:pt idx="8922">
                  <c:v>3.075412789197401E-4</c:v>
                </c:pt>
                <c:pt idx="8923">
                  <c:v>3.075412789197401E-4</c:v>
                </c:pt>
                <c:pt idx="8924">
                  <c:v>3.075412789197401E-4</c:v>
                </c:pt>
                <c:pt idx="8925">
                  <c:v>3.075412789197401E-4</c:v>
                </c:pt>
                <c:pt idx="8926">
                  <c:v>3.075412789197401E-4</c:v>
                </c:pt>
                <c:pt idx="8927">
                  <c:v>3.075412789197401E-4</c:v>
                </c:pt>
                <c:pt idx="8928">
                  <c:v>3.075412789197401E-4</c:v>
                </c:pt>
                <c:pt idx="8929">
                  <c:v>3.075412789197401E-4</c:v>
                </c:pt>
                <c:pt idx="8930">
                  <c:v>3.075412789197401E-4</c:v>
                </c:pt>
                <c:pt idx="8931">
                  <c:v>3.075412789197401E-4</c:v>
                </c:pt>
                <c:pt idx="8932">
                  <c:v>3.075412789197401E-4</c:v>
                </c:pt>
                <c:pt idx="8933">
                  <c:v>3.075412789197401E-4</c:v>
                </c:pt>
                <c:pt idx="8934">
                  <c:v>3.075412789197401E-4</c:v>
                </c:pt>
                <c:pt idx="8935">
                  <c:v>3.075412789197401E-4</c:v>
                </c:pt>
                <c:pt idx="8936">
                  <c:v>3.075412789197401E-4</c:v>
                </c:pt>
                <c:pt idx="8937">
                  <c:v>3.075412789197401E-4</c:v>
                </c:pt>
                <c:pt idx="8938">
                  <c:v>3.075412789197401E-4</c:v>
                </c:pt>
                <c:pt idx="8939">
                  <c:v>3.075412789197401E-4</c:v>
                </c:pt>
                <c:pt idx="8940">
                  <c:v>3.075412789197401E-4</c:v>
                </c:pt>
                <c:pt idx="8941">
                  <c:v>3.075412789197401E-4</c:v>
                </c:pt>
                <c:pt idx="8942">
                  <c:v>3.075412789197401E-4</c:v>
                </c:pt>
                <c:pt idx="8943">
                  <c:v>3.075412789197401E-4</c:v>
                </c:pt>
                <c:pt idx="8944">
                  <c:v>3.075412789197401E-4</c:v>
                </c:pt>
                <c:pt idx="8945">
                  <c:v>3.075412789197401E-4</c:v>
                </c:pt>
                <c:pt idx="8946">
                  <c:v>3.075412789197401E-4</c:v>
                </c:pt>
                <c:pt idx="8947">
                  <c:v>3.075412789197401E-4</c:v>
                </c:pt>
                <c:pt idx="8948">
                  <c:v>3.075412789197401E-4</c:v>
                </c:pt>
                <c:pt idx="8949">
                  <c:v>3.075412789197401E-4</c:v>
                </c:pt>
                <c:pt idx="8950">
                  <c:v>3.075412789197401E-4</c:v>
                </c:pt>
                <c:pt idx="8951">
                  <c:v>3.075412789197401E-4</c:v>
                </c:pt>
                <c:pt idx="8952">
                  <c:v>3.075412789197401E-4</c:v>
                </c:pt>
                <c:pt idx="8953">
                  <c:v>3.075412789197401E-4</c:v>
                </c:pt>
                <c:pt idx="8954">
                  <c:v>3.075412789197401E-4</c:v>
                </c:pt>
                <c:pt idx="8955">
                  <c:v>3.075412789197401E-4</c:v>
                </c:pt>
                <c:pt idx="8956">
                  <c:v>3.075412789197401E-4</c:v>
                </c:pt>
                <c:pt idx="8957">
                  <c:v>3.075412789197401E-4</c:v>
                </c:pt>
                <c:pt idx="8958">
                  <c:v>3.075412789197401E-4</c:v>
                </c:pt>
                <c:pt idx="8959">
                  <c:v>3.075412789197401E-4</c:v>
                </c:pt>
                <c:pt idx="8960">
                  <c:v>3.075412789197401E-4</c:v>
                </c:pt>
                <c:pt idx="8961">
                  <c:v>3.075412789197401E-4</c:v>
                </c:pt>
                <c:pt idx="8962">
                  <c:v>3.075412789197401E-4</c:v>
                </c:pt>
                <c:pt idx="8963">
                  <c:v>3.075412789197401E-4</c:v>
                </c:pt>
                <c:pt idx="8964">
                  <c:v>3.075412789197401E-4</c:v>
                </c:pt>
                <c:pt idx="8965">
                  <c:v>3.075412789197401E-4</c:v>
                </c:pt>
                <c:pt idx="8966">
                  <c:v>3.075412789197401E-4</c:v>
                </c:pt>
                <c:pt idx="8967">
                  <c:v>3.075412789197401E-4</c:v>
                </c:pt>
                <c:pt idx="8968">
                  <c:v>3.075412789197401E-4</c:v>
                </c:pt>
                <c:pt idx="8969">
                  <c:v>3.075412789197401E-4</c:v>
                </c:pt>
                <c:pt idx="8970">
                  <c:v>3.075412789197401E-4</c:v>
                </c:pt>
                <c:pt idx="8971">
                  <c:v>3.075412789197401E-4</c:v>
                </c:pt>
                <c:pt idx="8972">
                  <c:v>3.075412789197401E-4</c:v>
                </c:pt>
                <c:pt idx="8973">
                  <c:v>3.075412789197401E-4</c:v>
                </c:pt>
                <c:pt idx="8974">
                  <c:v>3.075412789197401E-4</c:v>
                </c:pt>
                <c:pt idx="8975">
                  <c:v>3.075412789197401E-4</c:v>
                </c:pt>
                <c:pt idx="8976">
                  <c:v>3.075412789197401E-4</c:v>
                </c:pt>
                <c:pt idx="8977">
                  <c:v>3.075412789197401E-4</c:v>
                </c:pt>
                <c:pt idx="8978">
                  <c:v>3.075412789197401E-4</c:v>
                </c:pt>
                <c:pt idx="8979">
                  <c:v>3.075412789197401E-4</c:v>
                </c:pt>
                <c:pt idx="8980">
                  <c:v>3.075412789197401E-4</c:v>
                </c:pt>
                <c:pt idx="8981">
                  <c:v>3.075412789197401E-4</c:v>
                </c:pt>
                <c:pt idx="8982">
                  <c:v>3.075412789197401E-4</c:v>
                </c:pt>
                <c:pt idx="8983">
                  <c:v>3.075412789197401E-4</c:v>
                </c:pt>
                <c:pt idx="8984">
                  <c:v>3.075412789197401E-4</c:v>
                </c:pt>
                <c:pt idx="8985">
                  <c:v>3.075412789197401E-4</c:v>
                </c:pt>
                <c:pt idx="8986">
                  <c:v>3.075412789197401E-4</c:v>
                </c:pt>
                <c:pt idx="8987">
                  <c:v>3.075412789197401E-4</c:v>
                </c:pt>
                <c:pt idx="8988">
                  <c:v>3.075412789197401E-4</c:v>
                </c:pt>
                <c:pt idx="8989">
                  <c:v>3.075412789197401E-4</c:v>
                </c:pt>
                <c:pt idx="8990">
                  <c:v>3.075412789197401E-4</c:v>
                </c:pt>
                <c:pt idx="8991">
                  <c:v>3.075412789197401E-4</c:v>
                </c:pt>
                <c:pt idx="8992">
                  <c:v>3.075412789197401E-4</c:v>
                </c:pt>
                <c:pt idx="8993">
                  <c:v>3.075412789197401E-4</c:v>
                </c:pt>
                <c:pt idx="8994">
                  <c:v>3.075412789197401E-4</c:v>
                </c:pt>
                <c:pt idx="8995">
                  <c:v>3.075412789197401E-4</c:v>
                </c:pt>
                <c:pt idx="8996">
                  <c:v>3.075412789197401E-4</c:v>
                </c:pt>
                <c:pt idx="8997">
                  <c:v>3.075412789197401E-4</c:v>
                </c:pt>
                <c:pt idx="8998">
                  <c:v>3.075412789197401E-4</c:v>
                </c:pt>
                <c:pt idx="8999">
                  <c:v>3.075412789197401E-4</c:v>
                </c:pt>
                <c:pt idx="9000">
                  <c:v>3.075412789197401E-4</c:v>
                </c:pt>
                <c:pt idx="9001">
                  <c:v>3.075412789197401E-4</c:v>
                </c:pt>
                <c:pt idx="9002">
                  <c:v>3.075412789197401E-4</c:v>
                </c:pt>
                <c:pt idx="9003">
                  <c:v>3.075412789197401E-4</c:v>
                </c:pt>
                <c:pt idx="9004">
                  <c:v>3.075412789197401E-4</c:v>
                </c:pt>
                <c:pt idx="9005">
                  <c:v>3.075412789197401E-4</c:v>
                </c:pt>
                <c:pt idx="9006">
                  <c:v>3.075412789197401E-4</c:v>
                </c:pt>
                <c:pt idx="9007">
                  <c:v>3.075412789197401E-4</c:v>
                </c:pt>
                <c:pt idx="9008">
                  <c:v>3.075412789197401E-4</c:v>
                </c:pt>
                <c:pt idx="9009">
                  <c:v>3.075412789197401E-4</c:v>
                </c:pt>
                <c:pt idx="9010">
                  <c:v>3.075412789197401E-4</c:v>
                </c:pt>
                <c:pt idx="9011">
                  <c:v>3.075412789197401E-4</c:v>
                </c:pt>
                <c:pt idx="9012">
                  <c:v>3.075412789197401E-4</c:v>
                </c:pt>
                <c:pt idx="9013">
                  <c:v>3.075412789197401E-4</c:v>
                </c:pt>
                <c:pt idx="9014">
                  <c:v>3.075412789197401E-4</c:v>
                </c:pt>
                <c:pt idx="9015">
                  <c:v>3.075412789197401E-4</c:v>
                </c:pt>
                <c:pt idx="9016">
                  <c:v>3.075412789197401E-4</c:v>
                </c:pt>
                <c:pt idx="9017">
                  <c:v>3.075412789197401E-4</c:v>
                </c:pt>
                <c:pt idx="9018">
                  <c:v>3.075412789197401E-4</c:v>
                </c:pt>
                <c:pt idx="9019">
                  <c:v>3.075412789197401E-4</c:v>
                </c:pt>
                <c:pt idx="9020">
                  <c:v>3.075412789197401E-4</c:v>
                </c:pt>
                <c:pt idx="9021">
                  <c:v>3.075412789197401E-4</c:v>
                </c:pt>
                <c:pt idx="9022">
                  <c:v>3.075412789197401E-4</c:v>
                </c:pt>
                <c:pt idx="9023">
                  <c:v>3.075412789197401E-4</c:v>
                </c:pt>
                <c:pt idx="9024">
                  <c:v>3.075412789197401E-4</c:v>
                </c:pt>
                <c:pt idx="9025">
                  <c:v>3.075412789197401E-4</c:v>
                </c:pt>
                <c:pt idx="9026">
                  <c:v>3.075412789197401E-4</c:v>
                </c:pt>
                <c:pt idx="9027">
                  <c:v>3.075412789197401E-4</c:v>
                </c:pt>
                <c:pt idx="9028">
                  <c:v>3.075412789197401E-4</c:v>
                </c:pt>
                <c:pt idx="9029">
                  <c:v>3.075412789197401E-4</c:v>
                </c:pt>
                <c:pt idx="9030">
                  <c:v>3.075412789197401E-4</c:v>
                </c:pt>
                <c:pt idx="9031">
                  <c:v>3.075412789197401E-4</c:v>
                </c:pt>
                <c:pt idx="9032">
                  <c:v>3.075412789197401E-4</c:v>
                </c:pt>
                <c:pt idx="9033">
                  <c:v>3.075412789197401E-4</c:v>
                </c:pt>
                <c:pt idx="9034">
                  <c:v>3.075412789197401E-4</c:v>
                </c:pt>
                <c:pt idx="9035">
                  <c:v>3.075412789197401E-4</c:v>
                </c:pt>
                <c:pt idx="9036">
                  <c:v>3.075412789197401E-4</c:v>
                </c:pt>
                <c:pt idx="9037">
                  <c:v>3.075412789197401E-4</c:v>
                </c:pt>
                <c:pt idx="9038">
                  <c:v>3.075412789197401E-4</c:v>
                </c:pt>
                <c:pt idx="9039">
                  <c:v>3.075412789197401E-4</c:v>
                </c:pt>
                <c:pt idx="9040">
                  <c:v>3.075412789197401E-4</c:v>
                </c:pt>
                <c:pt idx="9041">
                  <c:v>3.075412789197401E-4</c:v>
                </c:pt>
                <c:pt idx="9042">
                  <c:v>3.075412789197401E-4</c:v>
                </c:pt>
                <c:pt idx="9043">
                  <c:v>3.075412789197401E-4</c:v>
                </c:pt>
                <c:pt idx="9044">
                  <c:v>3.075412789197401E-4</c:v>
                </c:pt>
                <c:pt idx="9045">
                  <c:v>3.075412789197401E-4</c:v>
                </c:pt>
                <c:pt idx="9046">
                  <c:v>3.075412789197401E-4</c:v>
                </c:pt>
                <c:pt idx="9047">
                  <c:v>3.075412789197401E-4</c:v>
                </c:pt>
                <c:pt idx="9048">
                  <c:v>3.075412789197401E-4</c:v>
                </c:pt>
                <c:pt idx="9049">
                  <c:v>3.075412789197401E-4</c:v>
                </c:pt>
                <c:pt idx="9050">
                  <c:v>3.075412789197401E-4</c:v>
                </c:pt>
                <c:pt idx="9051">
                  <c:v>3.075412789197401E-4</c:v>
                </c:pt>
                <c:pt idx="9052">
                  <c:v>3.075412789197401E-4</c:v>
                </c:pt>
                <c:pt idx="9053">
                  <c:v>3.075412789197401E-4</c:v>
                </c:pt>
                <c:pt idx="9054">
                  <c:v>3.075412789197401E-4</c:v>
                </c:pt>
                <c:pt idx="9055">
                  <c:v>3.075412789197401E-4</c:v>
                </c:pt>
                <c:pt idx="9056">
                  <c:v>3.075412789197401E-4</c:v>
                </c:pt>
                <c:pt idx="9057">
                  <c:v>3.075412789197401E-4</c:v>
                </c:pt>
                <c:pt idx="9058">
                  <c:v>3.075412789197401E-4</c:v>
                </c:pt>
                <c:pt idx="9059">
                  <c:v>3.075412789197401E-4</c:v>
                </c:pt>
                <c:pt idx="9060">
                  <c:v>3.075412789197401E-4</c:v>
                </c:pt>
                <c:pt idx="9061">
                  <c:v>3.075412789197401E-4</c:v>
                </c:pt>
                <c:pt idx="9062">
                  <c:v>3.075412789197401E-4</c:v>
                </c:pt>
                <c:pt idx="9063">
                  <c:v>3.075412789197401E-4</c:v>
                </c:pt>
                <c:pt idx="9064">
                  <c:v>3.075412789197401E-4</c:v>
                </c:pt>
                <c:pt idx="9065">
                  <c:v>3.075412789197401E-4</c:v>
                </c:pt>
                <c:pt idx="9066">
                  <c:v>3.075412789197401E-4</c:v>
                </c:pt>
                <c:pt idx="9067">
                  <c:v>3.075412789197401E-4</c:v>
                </c:pt>
                <c:pt idx="9068">
                  <c:v>3.075412789197401E-4</c:v>
                </c:pt>
                <c:pt idx="9069">
                  <c:v>3.075412789197401E-4</c:v>
                </c:pt>
                <c:pt idx="9070">
                  <c:v>3.075412789197401E-4</c:v>
                </c:pt>
                <c:pt idx="9071">
                  <c:v>3.075412789197401E-4</c:v>
                </c:pt>
                <c:pt idx="9072">
                  <c:v>3.075412789197401E-4</c:v>
                </c:pt>
                <c:pt idx="9073">
                  <c:v>3.075412789197401E-4</c:v>
                </c:pt>
                <c:pt idx="9074">
                  <c:v>3.075412789197401E-4</c:v>
                </c:pt>
                <c:pt idx="9075">
                  <c:v>3.075412789197401E-4</c:v>
                </c:pt>
                <c:pt idx="9076">
                  <c:v>3.075412789197401E-4</c:v>
                </c:pt>
                <c:pt idx="9077">
                  <c:v>3.075412789197401E-4</c:v>
                </c:pt>
                <c:pt idx="9078">
                  <c:v>3.075412789197401E-4</c:v>
                </c:pt>
                <c:pt idx="9079">
                  <c:v>3.075412789197401E-4</c:v>
                </c:pt>
                <c:pt idx="9080">
                  <c:v>3.075412789197401E-4</c:v>
                </c:pt>
                <c:pt idx="9081">
                  <c:v>3.075412789197401E-4</c:v>
                </c:pt>
                <c:pt idx="9082">
                  <c:v>3.075412789197401E-4</c:v>
                </c:pt>
                <c:pt idx="9083">
                  <c:v>3.075412789197401E-4</c:v>
                </c:pt>
                <c:pt idx="9084">
                  <c:v>3.075412789197401E-4</c:v>
                </c:pt>
                <c:pt idx="9085">
                  <c:v>3.075412789197401E-4</c:v>
                </c:pt>
                <c:pt idx="9086">
                  <c:v>3.075412789197401E-4</c:v>
                </c:pt>
                <c:pt idx="9087">
                  <c:v>3.075412789197401E-4</c:v>
                </c:pt>
                <c:pt idx="9088">
                  <c:v>3.075412789197401E-4</c:v>
                </c:pt>
                <c:pt idx="9089">
                  <c:v>3.075412789197401E-4</c:v>
                </c:pt>
                <c:pt idx="9090">
                  <c:v>3.075412789197401E-4</c:v>
                </c:pt>
                <c:pt idx="9091">
                  <c:v>3.075412789197401E-4</c:v>
                </c:pt>
                <c:pt idx="9092">
                  <c:v>3.075412789197401E-4</c:v>
                </c:pt>
                <c:pt idx="9093">
                  <c:v>3.075412789197401E-4</c:v>
                </c:pt>
                <c:pt idx="9094">
                  <c:v>3.075412789197401E-4</c:v>
                </c:pt>
                <c:pt idx="9095">
                  <c:v>3.075412789197401E-4</c:v>
                </c:pt>
                <c:pt idx="9096">
                  <c:v>3.075412789197401E-4</c:v>
                </c:pt>
                <c:pt idx="9097">
                  <c:v>3.075412789197401E-4</c:v>
                </c:pt>
                <c:pt idx="9098">
                  <c:v>3.075412789197401E-4</c:v>
                </c:pt>
                <c:pt idx="9099">
                  <c:v>3.075412789197401E-4</c:v>
                </c:pt>
                <c:pt idx="9100">
                  <c:v>3.075412789197401E-4</c:v>
                </c:pt>
                <c:pt idx="9101">
                  <c:v>3.075412789197401E-4</c:v>
                </c:pt>
                <c:pt idx="9102">
                  <c:v>3.075412789197401E-4</c:v>
                </c:pt>
                <c:pt idx="9103">
                  <c:v>3.075412789197401E-4</c:v>
                </c:pt>
                <c:pt idx="9104">
                  <c:v>3.075412789197401E-4</c:v>
                </c:pt>
                <c:pt idx="9105">
                  <c:v>3.075412789197401E-4</c:v>
                </c:pt>
                <c:pt idx="9106">
                  <c:v>3.075412789197401E-4</c:v>
                </c:pt>
                <c:pt idx="9107">
                  <c:v>3.075412789197401E-4</c:v>
                </c:pt>
                <c:pt idx="9108">
                  <c:v>3.075412789197401E-4</c:v>
                </c:pt>
                <c:pt idx="9109">
                  <c:v>3.075412789197401E-4</c:v>
                </c:pt>
                <c:pt idx="9110">
                  <c:v>3.075412789197401E-4</c:v>
                </c:pt>
                <c:pt idx="9111">
                  <c:v>3.075412789197401E-4</c:v>
                </c:pt>
                <c:pt idx="9112">
                  <c:v>3.075412789197401E-4</c:v>
                </c:pt>
                <c:pt idx="9113">
                  <c:v>3.075412789197401E-4</c:v>
                </c:pt>
                <c:pt idx="9114">
                  <c:v>3.075412789197401E-4</c:v>
                </c:pt>
                <c:pt idx="9115">
                  <c:v>3.075412789197401E-4</c:v>
                </c:pt>
                <c:pt idx="9116">
                  <c:v>3.075412789197401E-4</c:v>
                </c:pt>
                <c:pt idx="9117">
                  <c:v>3.075412789197401E-4</c:v>
                </c:pt>
                <c:pt idx="9118">
                  <c:v>3.075412789197401E-4</c:v>
                </c:pt>
                <c:pt idx="9119">
                  <c:v>3.075412789197401E-4</c:v>
                </c:pt>
                <c:pt idx="9120">
                  <c:v>3.075412789197401E-4</c:v>
                </c:pt>
                <c:pt idx="9121">
                  <c:v>3.075412789197401E-4</c:v>
                </c:pt>
                <c:pt idx="9122">
                  <c:v>3.075412789197401E-4</c:v>
                </c:pt>
                <c:pt idx="9123">
                  <c:v>3.075412789197401E-4</c:v>
                </c:pt>
                <c:pt idx="9124">
                  <c:v>3.075412789197401E-4</c:v>
                </c:pt>
                <c:pt idx="9125">
                  <c:v>3.075412789197401E-4</c:v>
                </c:pt>
                <c:pt idx="9126">
                  <c:v>3.075412789197401E-4</c:v>
                </c:pt>
                <c:pt idx="9127">
                  <c:v>3.075412789197401E-4</c:v>
                </c:pt>
                <c:pt idx="9128">
                  <c:v>3.075412789197401E-4</c:v>
                </c:pt>
                <c:pt idx="9129">
                  <c:v>3.075412789197401E-4</c:v>
                </c:pt>
                <c:pt idx="9130">
                  <c:v>3.075412789197401E-4</c:v>
                </c:pt>
                <c:pt idx="9131">
                  <c:v>3.075412789197401E-4</c:v>
                </c:pt>
                <c:pt idx="9132">
                  <c:v>3.075412789197401E-4</c:v>
                </c:pt>
                <c:pt idx="9133">
                  <c:v>3.075412789197401E-4</c:v>
                </c:pt>
                <c:pt idx="9134">
                  <c:v>3.075412789197401E-4</c:v>
                </c:pt>
                <c:pt idx="9135">
                  <c:v>3.075412789197401E-4</c:v>
                </c:pt>
                <c:pt idx="9136">
                  <c:v>3.075412789197401E-4</c:v>
                </c:pt>
                <c:pt idx="9137">
                  <c:v>3.075412789197401E-4</c:v>
                </c:pt>
                <c:pt idx="9138">
                  <c:v>3.075412789197401E-4</c:v>
                </c:pt>
                <c:pt idx="9139">
                  <c:v>3.075412789197401E-4</c:v>
                </c:pt>
                <c:pt idx="9140">
                  <c:v>3.075412789197401E-4</c:v>
                </c:pt>
                <c:pt idx="9141">
                  <c:v>3.075412789197401E-4</c:v>
                </c:pt>
                <c:pt idx="9142">
                  <c:v>3.075412789197401E-4</c:v>
                </c:pt>
                <c:pt idx="9143">
                  <c:v>3.075412789197401E-4</c:v>
                </c:pt>
                <c:pt idx="9144">
                  <c:v>3.075412789197401E-4</c:v>
                </c:pt>
                <c:pt idx="9145">
                  <c:v>3.075412789197401E-4</c:v>
                </c:pt>
                <c:pt idx="9146">
                  <c:v>3.075412789197401E-4</c:v>
                </c:pt>
                <c:pt idx="9147">
                  <c:v>3.075412789197401E-4</c:v>
                </c:pt>
                <c:pt idx="9148">
                  <c:v>3.075412789197401E-4</c:v>
                </c:pt>
                <c:pt idx="9149">
                  <c:v>3.075412789197401E-4</c:v>
                </c:pt>
                <c:pt idx="9150">
                  <c:v>3.075412789197401E-4</c:v>
                </c:pt>
                <c:pt idx="9151">
                  <c:v>3.075412789197401E-4</c:v>
                </c:pt>
                <c:pt idx="9152">
                  <c:v>3.075412789197401E-4</c:v>
                </c:pt>
                <c:pt idx="9153">
                  <c:v>3.075412789197401E-4</c:v>
                </c:pt>
                <c:pt idx="9154">
                  <c:v>3.075412789197401E-4</c:v>
                </c:pt>
                <c:pt idx="9155">
                  <c:v>3.075412789197401E-4</c:v>
                </c:pt>
                <c:pt idx="9156">
                  <c:v>3.075412789197401E-4</c:v>
                </c:pt>
                <c:pt idx="9157">
                  <c:v>3.075412789197401E-4</c:v>
                </c:pt>
                <c:pt idx="9158">
                  <c:v>3.075412789197401E-4</c:v>
                </c:pt>
                <c:pt idx="9159">
                  <c:v>3.075412789197401E-4</c:v>
                </c:pt>
                <c:pt idx="9160">
                  <c:v>3.075412789197401E-4</c:v>
                </c:pt>
                <c:pt idx="9161">
                  <c:v>3.075412789197401E-4</c:v>
                </c:pt>
                <c:pt idx="9162">
                  <c:v>3.075412789197401E-4</c:v>
                </c:pt>
                <c:pt idx="9163">
                  <c:v>3.075412789197401E-4</c:v>
                </c:pt>
                <c:pt idx="9164">
                  <c:v>3.075412789197401E-4</c:v>
                </c:pt>
                <c:pt idx="9165">
                  <c:v>3.075412789197401E-4</c:v>
                </c:pt>
                <c:pt idx="9166">
                  <c:v>3.075412789197401E-4</c:v>
                </c:pt>
                <c:pt idx="9167">
                  <c:v>3.075412789197401E-4</c:v>
                </c:pt>
                <c:pt idx="9168">
                  <c:v>3.075412789197401E-4</c:v>
                </c:pt>
                <c:pt idx="9169">
                  <c:v>3.075412789197401E-4</c:v>
                </c:pt>
                <c:pt idx="9170">
                  <c:v>3.075412789197401E-4</c:v>
                </c:pt>
                <c:pt idx="9171">
                  <c:v>3.075412789197401E-4</c:v>
                </c:pt>
                <c:pt idx="9172">
                  <c:v>3.075412789197401E-4</c:v>
                </c:pt>
                <c:pt idx="9173">
                  <c:v>3.075412789197401E-4</c:v>
                </c:pt>
                <c:pt idx="9174">
                  <c:v>3.075412789197401E-4</c:v>
                </c:pt>
                <c:pt idx="9175">
                  <c:v>3.075412789197401E-4</c:v>
                </c:pt>
                <c:pt idx="9176">
                  <c:v>3.075412789197401E-4</c:v>
                </c:pt>
                <c:pt idx="9177">
                  <c:v>3.075412789197401E-4</c:v>
                </c:pt>
                <c:pt idx="9178">
                  <c:v>3.075412789197401E-4</c:v>
                </c:pt>
                <c:pt idx="9179">
                  <c:v>3.075412789197401E-4</c:v>
                </c:pt>
                <c:pt idx="9180">
                  <c:v>3.075412789197401E-4</c:v>
                </c:pt>
                <c:pt idx="9181">
                  <c:v>3.075412789197401E-4</c:v>
                </c:pt>
                <c:pt idx="9182">
                  <c:v>3.075412789197401E-4</c:v>
                </c:pt>
                <c:pt idx="9183">
                  <c:v>3.075412789197401E-4</c:v>
                </c:pt>
                <c:pt idx="9184">
                  <c:v>3.075412789197401E-4</c:v>
                </c:pt>
                <c:pt idx="9185">
                  <c:v>3.075412789197401E-4</c:v>
                </c:pt>
                <c:pt idx="9186">
                  <c:v>3.075412789197401E-4</c:v>
                </c:pt>
                <c:pt idx="9187">
                  <c:v>3.075412789197401E-4</c:v>
                </c:pt>
                <c:pt idx="9188">
                  <c:v>3.075412789197401E-4</c:v>
                </c:pt>
                <c:pt idx="9189">
                  <c:v>3.075412789197401E-4</c:v>
                </c:pt>
                <c:pt idx="9190">
                  <c:v>3.075412789197401E-4</c:v>
                </c:pt>
                <c:pt idx="9191">
                  <c:v>3.075412789197401E-4</c:v>
                </c:pt>
                <c:pt idx="9192">
                  <c:v>3.075412789197401E-4</c:v>
                </c:pt>
                <c:pt idx="9193">
                  <c:v>3.075412789197401E-4</c:v>
                </c:pt>
                <c:pt idx="9194">
                  <c:v>3.075412789197401E-4</c:v>
                </c:pt>
                <c:pt idx="9195">
                  <c:v>3.075412789197401E-4</c:v>
                </c:pt>
                <c:pt idx="9196">
                  <c:v>3.075412789197401E-4</c:v>
                </c:pt>
                <c:pt idx="9197">
                  <c:v>3.075412789197401E-4</c:v>
                </c:pt>
                <c:pt idx="9198">
                  <c:v>3.075412789197401E-4</c:v>
                </c:pt>
                <c:pt idx="9199">
                  <c:v>3.075412789197401E-4</c:v>
                </c:pt>
                <c:pt idx="9200">
                  <c:v>3.075412789197401E-4</c:v>
                </c:pt>
                <c:pt idx="9201">
                  <c:v>3.075412789197401E-4</c:v>
                </c:pt>
                <c:pt idx="9202">
                  <c:v>3.075412789197401E-4</c:v>
                </c:pt>
                <c:pt idx="9203">
                  <c:v>3.075412789197401E-4</c:v>
                </c:pt>
                <c:pt idx="9204">
                  <c:v>3.075412789197401E-4</c:v>
                </c:pt>
                <c:pt idx="9205">
                  <c:v>3.075412789197401E-4</c:v>
                </c:pt>
                <c:pt idx="9206">
                  <c:v>3.075412789197401E-4</c:v>
                </c:pt>
                <c:pt idx="9207">
                  <c:v>3.075412789197401E-4</c:v>
                </c:pt>
                <c:pt idx="9208">
                  <c:v>3.075412789197401E-4</c:v>
                </c:pt>
                <c:pt idx="9209">
                  <c:v>3.075412789197401E-4</c:v>
                </c:pt>
                <c:pt idx="9210">
                  <c:v>3.075412789197401E-4</c:v>
                </c:pt>
                <c:pt idx="9211">
                  <c:v>3.075412789197401E-4</c:v>
                </c:pt>
                <c:pt idx="9212">
                  <c:v>3.075412789197401E-4</c:v>
                </c:pt>
                <c:pt idx="9213">
                  <c:v>3.075412789197401E-4</c:v>
                </c:pt>
                <c:pt idx="9214">
                  <c:v>3.075412789197401E-4</c:v>
                </c:pt>
                <c:pt idx="9215">
                  <c:v>3.075412789197401E-4</c:v>
                </c:pt>
                <c:pt idx="9216">
                  <c:v>3.075412789197401E-4</c:v>
                </c:pt>
                <c:pt idx="9217">
                  <c:v>3.075412789197401E-4</c:v>
                </c:pt>
                <c:pt idx="9218">
                  <c:v>3.075412789197401E-4</c:v>
                </c:pt>
                <c:pt idx="9219">
                  <c:v>3.075412789197401E-4</c:v>
                </c:pt>
                <c:pt idx="9220">
                  <c:v>3.075412789197401E-4</c:v>
                </c:pt>
                <c:pt idx="9221">
                  <c:v>3.075412789197401E-4</c:v>
                </c:pt>
                <c:pt idx="9222">
                  <c:v>3.075412789197401E-4</c:v>
                </c:pt>
                <c:pt idx="9223">
                  <c:v>3.075412789197401E-4</c:v>
                </c:pt>
                <c:pt idx="9224">
                  <c:v>3.075412789197401E-4</c:v>
                </c:pt>
                <c:pt idx="9225">
                  <c:v>3.075412789197401E-4</c:v>
                </c:pt>
                <c:pt idx="9226">
                  <c:v>3.075412789197401E-4</c:v>
                </c:pt>
                <c:pt idx="9227">
                  <c:v>3.075412789197401E-4</c:v>
                </c:pt>
                <c:pt idx="9228">
                  <c:v>3.075412789197401E-4</c:v>
                </c:pt>
                <c:pt idx="9229">
                  <c:v>3.075412789197401E-4</c:v>
                </c:pt>
                <c:pt idx="9230">
                  <c:v>3.075412789197401E-4</c:v>
                </c:pt>
                <c:pt idx="9231">
                  <c:v>3.075412789197401E-4</c:v>
                </c:pt>
                <c:pt idx="9232">
                  <c:v>3.075412789197401E-4</c:v>
                </c:pt>
                <c:pt idx="9233">
                  <c:v>3.075412789197401E-4</c:v>
                </c:pt>
                <c:pt idx="9234">
                  <c:v>3.075412789197401E-4</c:v>
                </c:pt>
                <c:pt idx="9235">
                  <c:v>3.075412789197401E-4</c:v>
                </c:pt>
                <c:pt idx="9236">
                  <c:v>3.075412789197401E-4</c:v>
                </c:pt>
                <c:pt idx="9237">
                  <c:v>3.075412789197401E-4</c:v>
                </c:pt>
                <c:pt idx="9238">
                  <c:v>3.075412789197401E-4</c:v>
                </c:pt>
                <c:pt idx="9239">
                  <c:v>3.075412789197401E-4</c:v>
                </c:pt>
                <c:pt idx="9240">
                  <c:v>3.075412789197401E-4</c:v>
                </c:pt>
                <c:pt idx="9241">
                  <c:v>3.075412789197401E-4</c:v>
                </c:pt>
                <c:pt idx="9242">
                  <c:v>3.075412789197401E-4</c:v>
                </c:pt>
                <c:pt idx="9243">
                  <c:v>3.075412789197401E-4</c:v>
                </c:pt>
                <c:pt idx="9244">
                  <c:v>3.075412789197401E-4</c:v>
                </c:pt>
                <c:pt idx="9245">
                  <c:v>3.075412789197401E-4</c:v>
                </c:pt>
                <c:pt idx="9246">
                  <c:v>3.075412789197401E-4</c:v>
                </c:pt>
                <c:pt idx="9247">
                  <c:v>3.075412789197401E-4</c:v>
                </c:pt>
                <c:pt idx="9248">
                  <c:v>3.075412789197401E-4</c:v>
                </c:pt>
                <c:pt idx="9249">
                  <c:v>3.075412789197401E-4</c:v>
                </c:pt>
                <c:pt idx="9250">
                  <c:v>3.075412789197401E-4</c:v>
                </c:pt>
                <c:pt idx="9251">
                  <c:v>3.075412789197401E-4</c:v>
                </c:pt>
                <c:pt idx="9252">
                  <c:v>3.075412789197401E-4</c:v>
                </c:pt>
                <c:pt idx="9253">
                  <c:v>3.075412789197401E-4</c:v>
                </c:pt>
                <c:pt idx="9254">
                  <c:v>3.075412789197401E-4</c:v>
                </c:pt>
                <c:pt idx="9255">
                  <c:v>3.075412789197401E-4</c:v>
                </c:pt>
                <c:pt idx="9256">
                  <c:v>3.075412789197401E-4</c:v>
                </c:pt>
                <c:pt idx="9257">
                  <c:v>3.075412789197401E-4</c:v>
                </c:pt>
                <c:pt idx="9258">
                  <c:v>3.075412789197401E-4</c:v>
                </c:pt>
                <c:pt idx="9259">
                  <c:v>3.075412789197401E-4</c:v>
                </c:pt>
                <c:pt idx="9260">
                  <c:v>3.075412789197401E-4</c:v>
                </c:pt>
                <c:pt idx="9261">
                  <c:v>3.075412789197401E-4</c:v>
                </c:pt>
                <c:pt idx="9262">
                  <c:v>3.075412789197401E-4</c:v>
                </c:pt>
                <c:pt idx="9263">
                  <c:v>3.075412789197401E-4</c:v>
                </c:pt>
                <c:pt idx="9264">
                  <c:v>3.075412789197401E-4</c:v>
                </c:pt>
                <c:pt idx="9265">
                  <c:v>3.075412789197401E-4</c:v>
                </c:pt>
                <c:pt idx="9266">
                  <c:v>3.075412789197401E-4</c:v>
                </c:pt>
                <c:pt idx="9267">
                  <c:v>3.075412789197401E-4</c:v>
                </c:pt>
                <c:pt idx="9268">
                  <c:v>3.075412789197401E-4</c:v>
                </c:pt>
                <c:pt idx="9269">
                  <c:v>3.075412789197401E-4</c:v>
                </c:pt>
                <c:pt idx="9270">
                  <c:v>3.075412789197401E-4</c:v>
                </c:pt>
                <c:pt idx="9271">
                  <c:v>3.075412789197401E-4</c:v>
                </c:pt>
                <c:pt idx="9272">
                  <c:v>3.075412789197401E-4</c:v>
                </c:pt>
                <c:pt idx="9273">
                  <c:v>3.075412789197401E-4</c:v>
                </c:pt>
                <c:pt idx="9274">
                  <c:v>3.075412789197401E-4</c:v>
                </c:pt>
                <c:pt idx="9275">
                  <c:v>3.075412789197401E-4</c:v>
                </c:pt>
                <c:pt idx="9276">
                  <c:v>3.075412789197401E-4</c:v>
                </c:pt>
                <c:pt idx="9277">
                  <c:v>3.075412789197401E-4</c:v>
                </c:pt>
                <c:pt idx="9278">
                  <c:v>3.075412789197401E-4</c:v>
                </c:pt>
                <c:pt idx="9279">
                  <c:v>3.075412789197401E-4</c:v>
                </c:pt>
                <c:pt idx="9280">
                  <c:v>3.075412789197401E-4</c:v>
                </c:pt>
                <c:pt idx="9281">
                  <c:v>3.075412789197401E-4</c:v>
                </c:pt>
                <c:pt idx="9282">
                  <c:v>3.075412789197401E-4</c:v>
                </c:pt>
                <c:pt idx="9283">
                  <c:v>3.075412789197401E-4</c:v>
                </c:pt>
                <c:pt idx="9284">
                  <c:v>3.075412789197401E-4</c:v>
                </c:pt>
                <c:pt idx="9285">
                  <c:v>3.075412789197401E-4</c:v>
                </c:pt>
                <c:pt idx="9286">
                  <c:v>3.075412789197401E-4</c:v>
                </c:pt>
                <c:pt idx="9287">
                  <c:v>3.075412789197401E-4</c:v>
                </c:pt>
                <c:pt idx="9288">
                  <c:v>3.075412789197401E-4</c:v>
                </c:pt>
                <c:pt idx="9289">
                  <c:v>3.075412789197401E-4</c:v>
                </c:pt>
                <c:pt idx="9290">
                  <c:v>3.075412789197401E-4</c:v>
                </c:pt>
                <c:pt idx="9291">
                  <c:v>3.075412789197401E-4</c:v>
                </c:pt>
                <c:pt idx="9292">
                  <c:v>3.075412789197401E-4</c:v>
                </c:pt>
                <c:pt idx="9293">
                  <c:v>3.075412789197401E-4</c:v>
                </c:pt>
                <c:pt idx="9294">
                  <c:v>3.075412789197401E-4</c:v>
                </c:pt>
                <c:pt idx="9295">
                  <c:v>3.075412789197401E-4</c:v>
                </c:pt>
                <c:pt idx="9296">
                  <c:v>3.075412789197401E-4</c:v>
                </c:pt>
                <c:pt idx="9297">
                  <c:v>3.075412789197401E-4</c:v>
                </c:pt>
                <c:pt idx="9298">
                  <c:v>3.075412789197401E-4</c:v>
                </c:pt>
                <c:pt idx="9299">
                  <c:v>3.075412789197401E-4</c:v>
                </c:pt>
                <c:pt idx="9300">
                  <c:v>3.075412789197401E-4</c:v>
                </c:pt>
                <c:pt idx="9301">
                  <c:v>3.075412789197401E-4</c:v>
                </c:pt>
                <c:pt idx="9302">
                  <c:v>3.075412789197401E-4</c:v>
                </c:pt>
                <c:pt idx="9303">
                  <c:v>3.075412789197401E-4</c:v>
                </c:pt>
                <c:pt idx="9304">
                  <c:v>3.075412789197401E-4</c:v>
                </c:pt>
                <c:pt idx="9305">
                  <c:v>3.075412789197401E-4</c:v>
                </c:pt>
                <c:pt idx="9306">
                  <c:v>3.075412789197401E-4</c:v>
                </c:pt>
                <c:pt idx="9307">
                  <c:v>3.075412789197401E-4</c:v>
                </c:pt>
                <c:pt idx="9308">
                  <c:v>3.075412789197401E-4</c:v>
                </c:pt>
                <c:pt idx="9309">
                  <c:v>3.075412789197401E-4</c:v>
                </c:pt>
                <c:pt idx="9310">
                  <c:v>3.075412789197401E-4</c:v>
                </c:pt>
                <c:pt idx="9311">
                  <c:v>3.075412789197401E-4</c:v>
                </c:pt>
                <c:pt idx="9312">
                  <c:v>3.075412789197401E-4</c:v>
                </c:pt>
                <c:pt idx="9313">
                  <c:v>3.075412789197401E-4</c:v>
                </c:pt>
                <c:pt idx="9314">
                  <c:v>3.075412789197401E-4</c:v>
                </c:pt>
                <c:pt idx="9315">
                  <c:v>3.075412789197401E-4</c:v>
                </c:pt>
                <c:pt idx="9316">
                  <c:v>3.075412789197401E-4</c:v>
                </c:pt>
                <c:pt idx="9317">
                  <c:v>3.075412789197401E-4</c:v>
                </c:pt>
                <c:pt idx="9318">
                  <c:v>3.075412789197401E-4</c:v>
                </c:pt>
                <c:pt idx="9319">
                  <c:v>3.075412789197401E-4</c:v>
                </c:pt>
                <c:pt idx="9320">
                  <c:v>3.075412789197401E-4</c:v>
                </c:pt>
                <c:pt idx="9321">
                  <c:v>3.075412789197401E-4</c:v>
                </c:pt>
                <c:pt idx="9322">
                  <c:v>3.075412789197401E-4</c:v>
                </c:pt>
                <c:pt idx="9323">
                  <c:v>3.075412789197401E-4</c:v>
                </c:pt>
                <c:pt idx="9324">
                  <c:v>3.075412789197401E-4</c:v>
                </c:pt>
                <c:pt idx="9325">
                  <c:v>3.075412789197401E-4</c:v>
                </c:pt>
                <c:pt idx="9326">
                  <c:v>3.075412789197401E-4</c:v>
                </c:pt>
                <c:pt idx="9327">
                  <c:v>3.075412789197401E-4</c:v>
                </c:pt>
                <c:pt idx="9328">
                  <c:v>3.075412789197401E-4</c:v>
                </c:pt>
                <c:pt idx="9329">
                  <c:v>3.075412789197401E-4</c:v>
                </c:pt>
                <c:pt idx="9330">
                  <c:v>3.075412789197401E-4</c:v>
                </c:pt>
                <c:pt idx="9331">
                  <c:v>3.075412789197401E-4</c:v>
                </c:pt>
                <c:pt idx="9332">
                  <c:v>3.075412789197401E-4</c:v>
                </c:pt>
                <c:pt idx="9333">
                  <c:v>3.075412789197401E-4</c:v>
                </c:pt>
                <c:pt idx="9334">
                  <c:v>3.075412789197401E-4</c:v>
                </c:pt>
                <c:pt idx="9335">
                  <c:v>3.075412789197401E-4</c:v>
                </c:pt>
                <c:pt idx="9336">
                  <c:v>3.075412789197401E-4</c:v>
                </c:pt>
                <c:pt idx="9337">
                  <c:v>3.075412789197401E-4</c:v>
                </c:pt>
                <c:pt idx="9338">
                  <c:v>3.075412789197401E-4</c:v>
                </c:pt>
                <c:pt idx="9339">
                  <c:v>3.075412789197401E-4</c:v>
                </c:pt>
                <c:pt idx="9340">
                  <c:v>3.075412789197401E-4</c:v>
                </c:pt>
                <c:pt idx="9341">
                  <c:v>3.075412789197401E-4</c:v>
                </c:pt>
                <c:pt idx="9342">
                  <c:v>3.075412789197401E-4</c:v>
                </c:pt>
                <c:pt idx="9343">
                  <c:v>3.075412789197401E-4</c:v>
                </c:pt>
                <c:pt idx="9344">
                  <c:v>3.075412789197401E-4</c:v>
                </c:pt>
                <c:pt idx="9345">
                  <c:v>3.075412789197401E-4</c:v>
                </c:pt>
                <c:pt idx="9346">
                  <c:v>3.075412789197401E-4</c:v>
                </c:pt>
                <c:pt idx="9347">
                  <c:v>3.075412789197401E-4</c:v>
                </c:pt>
                <c:pt idx="9348">
                  <c:v>3.075412789197401E-4</c:v>
                </c:pt>
                <c:pt idx="9349">
                  <c:v>3.075412789197401E-4</c:v>
                </c:pt>
                <c:pt idx="9350">
                  <c:v>3.075412789197401E-4</c:v>
                </c:pt>
                <c:pt idx="9351">
                  <c:v>3.075412789197401E-4</c:v>
                </c:pt>
                <c:pt idx="9352">
                  <c:v>3.075412789197401E-4</c:v>
                </c:pt>
                <c:pt idx="9353">
                  <c:v>3.075412789197401E-4</c:v>
                </c:pt>
                <c:pt idx="9354">
                  <c:v>3.075412789197401E-4</c:v>
                </c:pt>
                <c:pt idx="9355">
                  <c:v>3.075412789197401E-4</c:v>
                </c:pt>
                <c:pt idx="9356">
                  <c:v>3.075412789197401E-4</c:v>
                </c:pt>
                <c:pt idx="9357">
                  <c:v>3.075412789197401E-4</c:v>
                </c:pt>
                <c:pt idx="9358">
                  <c:v>3.075412789197401E-4</c:v>
                </c:pt>
                <c:pt idx="9359">
                  <c:v>3.075412789197401E-4</c:v>
                </c:pt>
                <c:pt idx="9360">
                  <c:v>3.075412789197401E-4</c:v>
                </c:pt>
                <c:pt idx="9361">
                  <c:v>3.075412789197401E-4</c:v>
                </c:pt>
                <c:pt idx="9362">
                  <c:v>3.075412789197401E-4</c:v>
                </c:pt>
                <c:pt idx="9363">
                  <c:v>3.075412789197401E-4</c:v>
                </c:pt>
                <c:pt idx="9364">
                  <c:v>3.075412789197401E-4</c:v>
                </c:pt>
                <c:pt idx="9365">
                  <c:v>3.075412789197401E-4</c:v>
                </c:pt>
                <c:pt idx="9366">
                  <c:v>3.075412789197401E-4</c:v>
                </c:pt>
                <c:pt idx="9367">
                  <c:v>3.075412789197401E-4</c:v>
                </c:pt>
                <c:pt idx="9368">
                  <c:v>3.075412789197401E-4</c:v>
                </c:pt>
                <c:pt idx="9369">
                  <c:v>3.075412789197401E-4</c:v>
                </c:pt>
                <c:pt idx="9370">
                  <c:v>3.075412789197401E-4</c:v>
                </c:pt>
                <c:pt idx="9371">
                  <c:v>3.075412789197401E-4</c:v>
                </c:pt>
                <c:pt idx="9372">
                  <c:v>3.075412789197401E-4</c:v>
                </c:pt>
                <c:pt idx="9373">
                  <c:v>3.075412789197401E-4</c:v>
                </c:pt>
                <c:pt idx="9374">
                  <c:v>3.075412789197401E-4</c:v>
                </c:pt>
                <c:pt idx="9375">
                  <c:v>3.075412789197401E-4</c:v>
                </c:pt>
                <c:pt idx="9376">
                  <c:v>3.075412789197401E-4</c:v>
                </c:pt>
                <c:pt idx="9377">
                  <c:v>3.075412789197401E-4</c:v>
                </c:pt>
                <c:pt idx="9378">
                  <c:v>3.075412789197401E-4</c:v>
                </c:pt>
                <c:pt idx="9379">
                  <c:v>3.075412789197401E-4</c:v>
                </c:pt>
                <c:pt idx="9380">
                  <c:v>3.075412789197401E-4</c:v>
                </c:pt>
                <c:pt idx="9381">
                  <c:v>3.075412789197401E-4</c:v>
                </c:pt>
                <c:pt idx="9382">
                  <c:v>3.075412789197401E-4</c:v>
                </c:pt>
                <c:pt idx="9383">
                  <c:v>3.075412789197401E-4</c:v>
                </c:pt>
                <c:pt idx="9384">
                  <c:v>3.075412789197401E-4</c:v>
                </c:pt>
                <c:pt idx="9385">
                  <c:v>3.075412789197401E-4</c:v>
                </c:pt>
                <c:pt idx="9386">
                  <c:v>3.075412789197401E-4</c:v>
                </c:pt>
                <c:pt idx="9387">
                  <c:v>3.075412789197401E-4</c:v>
                </c:pt>
                <c:pt idx="9388">
                  <c:v>3.075412789197401E-4</c:v>
                </c:pt>
                <c:pt idx="9389">
                  <c:v>3.075412789197401E-4</c:v>
                </c:pt>
                <c:pt idx="9390">
                  <c:v>3.075412789197401E-4</c:v>
                </c:pt>
                <c:pt idx="9391">
                  <c:v>3.075412789197401E-4</c:v>
                </c:pt>
                <c:pt idx="9392">
                  <c:v>3.075412789197401E-4</c:v>
                </c:pt>
                <c:pt idx="9393">
                  <c:v>3.075412789197401E-4</c:v>
                </c:pt>
                <c:pt idx="9394">
                  <c:v>3.075412789197401E-4</c:v>
                </c:pt>
                <c:pt idx="9395">
                  <c:v>3.075412789197401E-4</c:v>
                </c:pt>
                <c:pt idx="9396">
                  <c:v>3.075412789197401E-4</c:v>
                </c:pt>
                <c:pt idx="9397">
                  <c:v>3.075412789197401E-4</c:v>
                </c:pt>
                <c:pt idx="9398">
                  <c:v>3.075412789197401E-4</c:v>
                </c:pt>
                <c:pt idx="9399">
                  <c:v>3.075412789197401E-4</c:v>
                </c:pt>
                <c:pt idx="9400">
                  <c:v>3.075412789197401E-4</c:v>
                </c:pt>
                <c:pt idx="9401">
                  <c:v>3.075412789197401E-4</c:v>
                </c:pt>
                <c:pt idx="9402">
                  <c:v>3.075412789197401E-4</c:v>
                </c:pt>
                <c:pt idx="9403">
                  <c:v>3.075412789197401E-4</c:v>
                </c:pt>
                <c:pt idx="9404">
                  <c:v>3.075412789197401E-4</c:v>
                </c:pt>
                <c:pt idx="9405">
                  <c:v>3.075412789197401E-4</c:v>
                </c:pt>
                <c:pt idx="9406">
                  <c:v>3.075412789197401E-4</c:v>
                </c:pt>
                <c:pt idx="9407">
                  <c:v>3.075412789197401E-4</c:v>
                </c:pt>
                <c:pt idx="9408">
                  <c:v>3.075412789197401E-4</c:v>
                </c:pt>
                <c:pt idx="9409">
                  <c:v>3.075412789197401E-4</c:v>
                </c:pt>
                <c:pt idx="9410">
                  <c:v>3.075412789197401E-4</c:v>
                </c:pt>
                <c:pt idx="9411">
                  <c:v>3.075412789197401E-4</c:v>
                </c:pt>
                <c:pt idx="9412">
                  <c:v>3.075412789197401E-4</c:v>
                </c:pt>
                <c:pt idx="9413">
                  <c:v>3.075412789197401E-4</c:v>
                </c:pt>
                <c:pt idx="9414">
                  <c:v>3.075412789197401E-4</c:v>
                </c:pt>
                <c:pt idx="9415">
                  <c:v>3.075412789197401E-4</c:v>
                </c:pt>
                <c:pt idx="9416">
                  <c:v>3.075412789197401E-4</c:v>
                </c:pt>
                <c:pt idx="9417">
                  <c:v>3.075412789197401E-4</c:v>
                </c:pt>
                <c:pt idx="9418">
                  <c:v>3.075412789197401E-4</c:v>
                </c:pt>
                <c:pt idx="9419">
                  <c:v>3.075412789197401E-4</c:v>
                </c:pt>
                <c:pt idx="9420">
                  <c:v>3.075412789197401E-4</c:v>
                </c:pt>
                <c:pt idx="9421">
                  <c:v>3.075412789197401E-4</c:v>
                </c:pt>
                <c:pt idx="9422">
                  <c:v>3.075412789197401E-4</c:v>
                </c:pt>
                <c:pt idx="9423">
                  <c:v>3.075412789197401E-4</c:v>
                </c:pt>
                <c:pt idx="9424">
                  <c:v>3.075412789197401E-4</c:v>
                </c:pt>
                <c:pt idx="9425">
                  <c:v>3.075412789197401E-4</c:v>
                </c:pt>
                <c:pt idx="9426">
                  <c:v>3.075412789197401E-4</c:v>
                </c:pt>
                <c:pt idx="9427">
                  <c:v>3.075412789197401E-4</c:v>
                </c:pt>
                <c:pt idx="9428">
                  <c:v>3.075412789197401E-4</c:v>
                </c:pt>
                <c:pt idx="9429">
                  <c:v>3.075412789197401E-4</c:v>
                </c:pt>
                <c:pt idx="9430">
                  <c:v>3.075412789197401E-4</c:v>
                </c:pt>
                <c:pt idx="9431">
                  <c:v>3.075412789197401E-4</c:v>
                </c:pt>
                <c:pt idx="9432">
                  <c:v>3.075412789197401E-4</c:v>
                </c:pt>
                <c:pt idx="9433">
                  <c:v>3.075412789197401E-4</c:v>
                </c:pt>
                <c:pt idx="9434">
                  <c:v>3.075412789197401E-4</c:v>
                </c:pt>
                <c:pt idx="9435">
                  <c:v>3.075412789197401E-4</c:v>
                </c:pt>
                <c:pt idx="9436">
                  <c:v>3.075412789197401E-4</c:v>
                </c:pt>
                <c:pt idx="9437">
                  <c:v>3.075412789197401E-4</c:v>
                </c:pt>
                <c:pt idx="9438">
                  <c:v>3.075412789197401E-4</c:v>
                </c:pt>
                <c:pt idx="9439">
                  <c:v>3.075412789197401E-4</c:v>
                </c:pt>
                <c:pt idx="9440">
                  <c:v>3.075412789197401E-4</c:v>
                </c:pt>
                <c:pt idx="9441">
                  <c:v>3.075412789197401E-4</c:v>
                </c:pt>
                <c:pt idx="9442">
                  <c:v>3.075412789197401E-4</c:v>
                </c:pt>
                <c:pt idx="9443">
                  <c:v>3.075412789197401E-4</c:v>
                </c:pt>
                <c:pt idx="9444">
                  <c:v>3.075412789197401E-4</c:v>
                </c:pt>
                <c:pt idx="9445">
                  <c:v>3.075412789197401E-4</c:v>
                </c:pt>
                <c:pt idx="9446">
                  <c:v>3.075412789197401E-4</c:v>
                </c:pt>
                <c:pt idx="9447">
                  <c:v>3.075412789197401E-4</c:v>
                </c:pt>
                <c:pt idx="9448">
                  <c:v>3.075412789197401E-4</c:v>
                </c:pt>
                <c:pt idx="9449">
                  <c:v>3.075412789197401E-4</c:v>
                </c:pt>
                <c:pt idx="9450">
                  <c:v>3.075412789197401E-4</c:v>
                </c:pt>
                <c:pt idx="9451">
                  <c:v>3.075412789197401E-4</c:v>
                </c:pt>
                <c:pt idx="9452">
                  <c:v>3.075412789197401E-4</c:v>
                </c:pt>
                <c:pt idx="9453">
                  <c:v>3.075412789197401E-4</c:v>
                </c:pt>
                <c:pt idx="9454">
                  <c:v>3.075412789197401E-4</c:v>
                </c:pt>
                <c:pt idx="9455">
                  <c:v>3.075412789197401E-4</c:v>
                </c:pt>
                <c:pt idx="9456">
                  <c:v>3.075412789197401E-4</c:v>
                </c:pt>
                <c:pt idx="9457">
                  <c:v>3.075412789197401E-4</c:v>
                </c:pt>
                <c:pt idx="9458">
                  <c:v>3.075412789197401E-4</c:v>
                </c:pt>
                <c:pt idx="9459">
                  <c:v>3.075412789197401E-4</c:v>
                </c:pt>
                <c:pt idx="9460">
                  <c:v>3.075412789197401E-4</c:v>
                </c:pt>
                <c:pt idx="9461">
                  <c:v>3.075412789197401E-4</c:v>
                </c:pt>
                <c:pt idx="9462">
                  <c:v>3.075412789197401E-4</c:v>
                </c:pt>
                <c:pt idx="9463">
                  <c:v>3.075412789197401E-4</c:v>
                </c:pt>
                <c:pt idx="9464">
                  <c:v>3.075412789197401E-4</c:v>
                </c:pt>
                <c:pt idx="9465">
                  <c:v>3.075412789197401E-4</c:v>
                </c:pt>
                <c:pt idx="9466">
                  <c:v>3.075412789197401E-4</c:v>
                </c:pt>
                <c:pt idx="9467">
                  <c:v>3.075412789197401E-4</c:v>
                </c:pt>
                <c:pt idx="9468">
                  <c:v>3.075412789197401E-4</c:v>
                </c:pt>
                <c:pt idx="9469">
                  <c:v>3.075412789197401E-4</c:v>
                </c:pt>
                <c:pt idx="9470">
                  <c:v>3.075412789197401E-4</c:v>
                </c:pt>
                <c:pt idx="9471">
                  <c:v>3.075412789197401E-4</c:v>
                </c:pt>
                <c:pt idx="9472">
                  <c:v>3.075412789197401E-4</c:v>
                </c:pt>
                <c:pt idx="9473">
                  <c:v>3.075412789197401E-4</c:v>
                </c:pt>
                <c:pt idx="9474">
                  <c:v>3.075412789197401E-4</c:v>
                </c:pt>
                <c:pt idx="9475">
                  <c:v>3.075412789197401E-4</c:v>
                </c:pt>
                <c:pt idx="9476">
                  <c:v>3.075412789197401E-4</c:v>
                </c:pt>
                <c:pt idx="9477">
                  <c:v>3.075412789197401E-4</c:v>
                </c:pt>
                <c:pt idx="9478">
                  <c:v>3.075412789197401E-4</c:v>
                </c:pt>
                <c:pt idx="9479">
                  <c:v>3.075412789197401E-4</c:v>
                </c:pt>
                <c:pt idx="9480">
                  <c:v>3.075412789197401E-4</c:v>
                </c:pt>
                <c:pt idx="9481">
                  <c:v>3.075412789197401E-4</c:v>
                </c:pt>
                <c:pt idx="9482">
                  <c:v>3.075412789197401E-4</c:v>
                </c:pt>
                <c:pt idx="9483">
                  <c:v>3.075412789197401E-4</c:v>
                </c:pt>
                <c:pt idx="9484">
                  <c:v>3.075412789197401E-4</c:v>
                </c:pt>
                <c:pt idx="9485">
                  <c:v>3.075412789197401E-4</c:v>
                </c:pt>
                <c:pt idx="9486">
                  <c:v>3.075412789197401E-4</c:v>
                </c:pt>
                <c:pt idx="9487">
                  <c:v>3.075412789197401E-4</c:v>
                </c:pt>
                <c:pt idx="9488">
                  <c:v>3.075412789197401E-4</c:v>
                </c:pt>
                <c:pt idx="9489">
                  <c:v>3.075412789197401E-4</c:v>
                </c:pt>
                <c:pt idx="9490">
                  <c:v>3.075412789197401E-4</c:v>
                </c:pt>
                <c:pt idx="9491">
                  <c:v>3.075412789197401E-4</c:v>
                </c:pt>
                <c:pt idx="9492">
                  <c:v>3.075412789197401E-4</c:v>
                </c:pt>
                <c:pt idx="9493">
                  <c:v>3.075412789197401E-4</c:v>
                </c:pt>
                <c:pt idx="9494">
                  <c:v>3.075412789197401E-4</c:v>
                </c:pt>
                <c:pt idx="9495">
                  <c:v>3.075412789197401E-4</c:v>
                </c:pt>
                <c:pt idx="9496">
                  <c:v>3.075412789197401E-4</c:v>
                </c:pt>
                <c:pt idx="9497">
                  <c:v>3.075412789197401E-4</c:v>
                </c:pt>
                <c:pt idx="9498">
                  <c:v>3.075412789197401E-4</c:v>
                </c:pt>
                <c:pt idx="9499">
                  <c:v>3.075412789197401E-4</c:v>
                </c:pt>
                <c:pt idx="9500">
                  <c:v>3.075412789197401E-4</c:v>
                </c:pt>
                <c:pt idx="9501">
                  <c:v>3.075412789197401E-4</c:v>
                </c:pt>
                <c:pt idx="9502">
                  <c:v>3.075412789197401E-4</c:v>
                </c:pt>
                <c:pt idx="9503">
                  <c:v>3.075412789197401E-4</c:v>
                </c:pt>
                <c:pt idx="9504">
                  <c:v>3.075412789197401E-4</c:v>
                </c:pt>
                <c:pt idx="9505">
                  <c:v>3.075412789197401E-4</c:v>
                </c:pt>
                <c:pt idx="9506">
                  <c:v>3.075412789197401E-4</c:v>
                </c:pt>
                <c:pt idx="9507">
                  <c:v>3.075412789197401E-4</c:v>
                </c:pt>
                <c:pt idx="9508">
                  <c:v>3.075412789197401E-4</c:v>
                </c:pt>
                <c:pt idx="9509">
                  <c:v>3.075412789197401E-4</c:v>
                </c:pt>
                <c:pt idx="9510">
                  <c:v>3.075412789197401E-4</c:v>
                </c:pt>
                <c:pt idx="9511">
                  <c:v>3.075412789197401E-4</c:v>
                </c:pt>
                <c:pt idx="9512">
                  <c:v>3.075412789197401E-4</c:v>
                </c:pt>
                <c:pt idx="9513">
                  <c:v>3.075412789197401E-4</c:v>
                </c:pt>
                <c:pt idx="9514">
                  <c:v>3.075412789197401E-4</c:v>
                </c:pt>
                <c:pt idx="9515">
                  <c:v>3.075412789197401E-4</c:v>
                </c:pt>
                <c:pt idx="9516">
                  <c:v>3.075412789197401E-4</c:v>
                </c:pt>
                <c:pt idx="9517">
                  <c:v>3.075412789197401E-4</c:v>
                </c:pt>
                <c:pt idx="9518">
                  <c:v>3.075412789197401E-4</c:v>
                </c:pt>
                <c:pt idx="9519">
                  <c:v>3.075412789197401E-4</c:v>
                </c:pt>
                <c:pt idx="9520">
                  <c:v>3.075412789197401E-4</c:v>
                </c:pt>
                <c:pt idx="9521">
                  <c:v>3.075412789197401E-4</c:v>
                </c:pt>
                <c:pt idx="9522">
                  <c:v>3.075412789197401E-4</c:v>
                </c:pt>
                <c:pt idx="9523">
                  <c:v>3.075412789197401E-4</c:v>
                </c:pt>
                <c:pt idx="9524">
                  <c:v>3.075412789197401E-4</c:v>
                </c:pt>
                <c:pt idx="9525">
                  <c:v>3.075412789197401E-4</c:v>
                </c:pt>
                <c:pt idx="9526">
                  <c:v>3.075412789197401E-4</c:v>
                </c:pt>
                <c:pt idx="9527">
                  <c:v>3.075412789197401E-4</c:v>
                </c:pt>
                <c:pt idx="9528">
                  <c:v>3.075412789197401E-4</c:v>
                </c:pt>
                <c:pt idx="9529">
                  <c:v>3.075412789197401E-4</c:v>
                </c:pt>
                <c:pt idx="9530">
                  <c:v>3.075412789197401E-4</c:v>
                </c:pt>
                <c:pt idx="9531">
                  <c:v>3.075412789197401E-4</c:v>
                </c:pt>
                <c:pt idx="9532">
                  <c:v>3.075412789197401E-4</c:v>
                </c:pt>
                <c:pt idx="9533">
                  <c:v>3.075412789197401E-4</c:v>
                </c:pt>
                <c:pt idx="9534">
                  <c:v>3.075412789197401E-4</c:v>
                </c:pt>
                <c:pt idx="9535">
                  <c:v>3.075412789197401E-4</c:v>
                </c:pt>
                <c:pt idx="9536">
                  <c:v>3.075412789197401E-4</c:v>
                </c:pt>
                <c:pt idx="9537">
                  <c:v>3.075412789197401E-4</c:v>
                </c:pt>
                <c:pt idx="9538">
                  <c:v>3.075412789197401E-4</c:v>
                </c:pt>
                <c:pt idx="9539">
                  <c:v>3.075412789197401E-4</c:v>
                </c:pt>
                <c:pt idx="9540">
                  <c:v>3.075412789197401E-4</c:v>
                </c:pt>
                <c:pt idx="9541">
                  <c:v>3.075412789197401E-4</c:v>
                </c:pt>
                <c:pt idx="9542">
                  <c:v>3.075412789197401E-4</c:v>
                </c:pt>
                <c:pt idx="9543">
                  <c:v>3.075412789197401E-4</c:v>
                </c:pt>
                <c:pt idx="9544">
                  <c:v>3.075412789197401E-4</c:v>
                </c:pt>
                <c:pt idx="9545">
                  <c:v>3.075412789197401E-4</c:v>
                </c:pt>
                <c:pt idx="9546">
                  <c:v>3.075412789197401E-4</c:v>
                </c:pt>
                <c:pt idx="9547">
                  <c:v>3.075412789197401E-4</c:v>
                </c:pt>
                <c:pt idx="9548">
                  <c:v>3.075412789197401E-4</c:v>
                </c:pt>
                <c:pt idx="9549">
                  <c:v>3.075412789197401E-4</c:v>
                </c:pt>
                <c:pt idx="9550">
                  <c:v>3.075412789197401E-4</c:v>
                </c:pt>
                <c:pt idx="9551">
                  <c:v>3.075412789197401E-4</c:v>
                </c:pt>
                <c:pt idx="9552">
                  <c:v>3.075412789197401E-4</c:v>
                </c:pt>
                <c:pt idx="9553">
                  <c:v>3.075412789197401E-4</c:v>
                </c:pt>
                <c:pt idx="9554">
                  <c:v>3.075412789197401E-4</c:v>
                </c:pt>
                <c:pt idx="9555">
                  <c:v>3.075412789197401E-4</c:v>
                </c:pt>
                <c:pt idx="9556">
                  <c:v>3.075412789197401E-4</c:v>
                </c:pt>
                <c:pt idx="9557">
                  <c:v>3.075412789197401E-4</c:v>
                </c:pt>
                <c:pt idx="9558">
                  <c:v>3.075412789197401E-4</c:v>
                </c:pt>
                <c:pt idx="9559">
                  <c:v>3.075412789197401E-4</c:v>
                </c:pt>
                <c:pt idx="9560">
                  <c:v>3.075412789197401E-4</c:v>
                </c:pt>
                <c:pt idx="9561">
                  <c:v>3.075412789197401E-4</c:v>
                </c:pt>
                <c:pt idx="9562">
                  <c:v>3.075412789197401E-4</c:v>
                </c:pt>
                <c:pt idx="9563">
                  <c:v>3.075412789197401E-4</c:v>
                </c:pt>
                <c:pt idx="9564">
                  <c:v>3.075412789197401E-4</c:v>
                </c:pt>
                <c:pt idx="9565">
                  <c:v>3.075412789197401E-4</c:v>
                </c:pt>
                <c:pt idx="9566">
                  <c:v>3.075412789197401E-4</c:v>
                </c:pt>
                <c:pt idx="9567">
                  <c:v>3.075412789197401E-4</c:v>
                </c:pt>
                <c:pt idx="9568">
                  <c:v>3.075412789197401E-4</c:v>
                </c:pt>
                <c:pt idx="9569">
                  <c:v>3.075412789197401E-4</c:v>
                </c:pt>
                <c:pt idx="9570">
                  <c:v>3.075412789197401E-4</c:v>
                </c:pt>
                <c:pt idx="9571">
                  <c:v>3.075412789197401E-4</c:v>
                </c:pt>
                <c:pt idx="9572">
                  <c:v>3.075412789197401E-4</c:v>
                </c:pt>
                <c:pt idx="9573">
                  <c:v>3.075412789197401E-4</c:v>
                </c:pt>
                <c:pt idx="9574">
                  <c:v>3.075412789197401E-4</c:v>
                </c:pt>
                <c:pt idx="9575">
                  <c:v>3.075412789197401E-4</c:v>
                </c:pt>
                <c:pt idx="9576">
                  <c:v>3.075412789197401E-4</c:v>
                </c:pt>
                <c:pt idx="9577">
                  <c:v>3.075412789197401E-4</c:v>
                </c:pt>
                <c:pt idx="9578">
                  <c:v>3.075412789197401E-4</c:v>
                </c:pt>
                <c:pt idx="9579">
                  <c:v>3.075412789197401E-4</c:v>
                </c:pt>
                <c:pt idx="9580">
                  <c:v>3.075412789197401E-4</c:v>
                </c:pt>
                <c:pt idx="9581">
                  <c:v>3.075412789197401E-4</c:v>
                </c:pt>
                <c:pt idx="9582">
                  <c:v>3.075412789197401E-4</c:v>
                </c:pt>
                <c:pt idx="9583">
                  <c:v>3.075412789197401E-4</c:v>
                </c:pt>
                <c:pt idx="9584">
                  <c:v>3.075412789197401E-4</c:v>
                </c:pt>
                <c:pt idx="9585">
                  <c:v>3.075412789197401E-4</c:v>
                </c:pt>
                <c:pt idx="9586">
                  <c:v>3.075412789197401E-4</c:v>
                </c:pt>
                <c:pt idx="9587">
                  <c:v>3.075412789197401E-4</c:v>
                </c:pt>
                <c:pt idx="9588">
                  <c:v>3.075412789197401E-4</c:v>
                </c:pt>
                <c:pt idx="9589">
                  <c:v>3.075412789197401E-4</c:v>
                </c:pt>
                <c:pt idx="9590">
                  <c:v>3.075412789197401E-4</c:v>
                </c:pt>
                <c:pt idx="9591">
                  <c:v>3.075412789197401E-4</c:v>
                </c:pt>
                <c:pt idx="9592">
                  <c:v>3.075412789197401E-4</c:v>
                </c:pt>
                <c:pt idx="9593">
                  <c:v>3.075412789197401E-4</c:v>
                </c:pt>
                <c:pt idx="9594">
                  <c:v>3.075412789197401E-4</c:v>
                </c:pt>
                <c:pt idx="9595">
                  <c:v>3.075412789197401E-4</c:v>
                </c:pt>
                <c:pt idx="9596">
                  <c:v>3.075412789197401E-4</c:v>
                </c:pt>
                <c:pt idx="9597">
                  <c:v>3.075412789197401E-4</c:v>
                </c:pt>
                <c:pt idx="9598">
                  <c:v>3.075412789197401E-4</c:v>
                </c:pt>
                <c:pt idx="9599">
                  <c:v>3.075412789197401E-4</c:v>
                </c:pt>
                <c:pt idx="9600">
                  <c:v>3.075412789197401E-4</c:v>
                </c:pt>
                <c:pt idx="9601">
                  <c:v>3.075412789197401E-4</c:v>
                </c:pt>
                <c:pt idx="9602">
                  <c:v>3.075412789197401E-4</c:v>
                </c:pt>
                <c:pt idx="9603">
                  <c:v>3.075412789197401E-4</c:v>
                </c:pt>
                <c:pt idx="9604">
                  <c:v>3.075412789197401E-4</c:v>
                </c:pt>
                <c:pt idx="9605">
                  <c:v>3.075412789197401E-4</c:v>
                </c:pt>
                <c:pt idx="9606">
                  <c:v>3.075412789197401E-4</c:v>
                </c:pt>
                <c:pt idx="9607">
                  <c:v>3.075412789197401E-4</c:v>
                </c:pt>
                <c:pt idx="9608">
                  <c:v>3.075412789197401E-4</c:v>
                </c:pt>
                <c:pt idx="9609">
                  <c:v>3.075412789197401E-4</c:v>
                </c:pt>
                <c:pt idx="9610">
                  <c:v>3.075412789197401E-4</c:v>
                </c:pt>
                <c:pt idx="9611">
                  <c:v>3.075412789197401E-4</c:v>
                </c:pt>
                <c:pt idx="9612">
                  <c:v>3.075412789197401E-4</c:v>
                </c:pt>
                <c:pt idx="9613">
                  <c:v>3.075412789197401E-4</c:v>
                </c:pt>
                <c:pt idx="9614">
                  <c:v>3.075412789197401E-4</c:v>
                </c:pt>
                <c:pt idx="9615">
                  <c:v>3.075412789197401E-4</c:v>
                </c:pt>
                <c:pt idx="9616">
                  <c:v>3.075412789197401E-4</c:v>
                </c:pt>
                <c:pt idx="9617">
                  <c:v>3.075412789197401E-4</c:v>
                </c:pt>
                <c:pt idx="9618">
                  <c:v>3.075412789197401E-4</c:v>
                </c:pt>
                <c:pt idx="9619">
                  <c:v>3.075412789197401E-4</c:v>
                </c:pt>
                <c:pt idx="9620">
                  <c:v>3.075412789197401E-4</c:v>
                </c:pt>
                <c:pt idx="9621">
                  <c:v>3.075412789197401E-4</c:v>
                </c:pt>
                <c:pt idx="9622">
                  <c:v>3.075412789197401E-4</c:v>
                </c:pt>
                <c:pt idx="9623">
                  <c:v>3.075412789197401E-4</c:v>
                </c:pt>
                <c:pt idx="9624">
                  <c:v>3.075412789197401E-4</c:v>
                </c:pt>
                <c:pt idx="9625">
                  <c:v>3.075412789197401E-4</c:v>
                </c:pt>
                <c:pt idx="9626">
                  <c:v>3.075412789197401E-4</c:v>
                </c:pt>
                <c:pt idx="9627">
                  <c:v>3.075412789197401E-4</c:v>
                </c:pt>
                <c:pt idx="9628">
                  <c:v>3.075412789197401E-4</c:v>
                </c:pt>
                <c:pt idx="9629">
                  <c:v>3.075412789197401E-4</c:v>
                </c:pt>
                <c:pt idx="9630">
                  <c:v>3.075412789197401E-4</c:v>
                </c:pt>
                <c:pt idx="9631">
                  <c:v>3.075412789197401E-4</c:v>
                </c:pt>
                <c:pt idx="9632">
                  <c:v>3.075412789197401E-4</c:v>
                </c:pt>
                <c:pt idx="9633">
                  <c:v>3.075412789197401E-4</c:v>
                </c:pt>
                <c:pt idx="9634">
                  <c:v>3.075412789197401E-4</c:v>
                </c:pt>
                <c:pt idx="9635">
                  <c:v>3.075412789197401E-4</c:v>
                </c:pt>
                <c:pt idx="9636">
                  <c:v>3.075412789197401E-4</c:v>
                </c:pt>
                <c:pt idx="9637">
                  <c:v>3.075412789197401E-4</c:v>
                </c:pt>
                <c:pt idx="9638">
                  <c:v>3.075412789197401E-4</c:v>
                </c:pt>
                <c:pt idx="9639">
                  <c:v>3.075412789197401E-4</c:v>
                </c:pt>
                <c:pt idx="9640">
                  <c:v>3.075412789197401E-4</c:v>
                </c:pt>
                <c:pt idx="9641">
                  <c:v>3.075412789197401E-4</c:v>
                </c:pt>
                <c:pt idx="9642">
                  <c:v>3.075412789197401E-4</c:v>
                </c:pt>
                <c:pt idx="9643">
                  <c:v>3.075412789197401E-4</c:v>
                </c:pt>
                <c:pt idx="9644">
                  <c:v>3.075412789197401E-4</c:v>
                </c:pt>
                <c:pt idx="9645">
                  <c:v>3.075412789197401E-4</c:v>
                </c:pt>
                <c:pt idx="9646">
                  <c:v>3.075412789197401E-4</c:v>
                </c:pt>
                <c:pt idx="9647">
                  <c:v>3.075412789197401E-4</c:v>
                </c:pt>
                <c:pt idx="9648">
                  <c:v>3.075412789197401E-4</c:v>
                </c:pt>
                <c:pt idx="9649">
                  <c:v>3.075412789197401E-4</c:v>
                </c:pt>
                <c:pt idx="9650">
                  <c:v>3.075412789197401E-4</c:v>
                </c:pt>
                <c:pt idx="9651">
                  <c:v>3.075412789197401E-4</c:v>
                </c:pt>
                <c:pt idx="9652">
                  <c:v>3.075412789197401E-4</c:v>
                </c:pt>
                <c:pt idx="9653">
                  <c:v>3.075412789197401E-4</c:v>
                </c:pt>
                <c:pt idx="9654">
                  <c:v>3.075412789197401E-4</c:v>
                </c:pt>
                <c:pt idx="9655">
                  <c:v>3.075412789197401E-4</c:v>
                </c:pt>
                <c:pt idx="9656">
                  <c:v>3.075412789197401E-4</c:v>
                </c:pt>
                <c:pt idx="9657">
                  <c:v>3.075412789197401E-4</c:v>
                </c:pt>
                <c:pt idx="9658">
                  <c:v>3.075412789197401E-4</c:v>
                </c:pt>
                <c:pt idx="9659">
                  <c:v>3.075412789197401E-4</c:v>
                </c:pt>
                <c:pt idx="9660">
                  <c:v>3.075412789197401E-4</c:v>
                </c:pt>
                <c:pt idx="9661">
                  <c:v>3.075412789197401E-4</c:v>
                </c:pt>
                <c:pt idx="9662">
                  <c:v>3.075412789197401E-4</c:v>
                </c:pt>
                <c:pt idx="9663">
                  <c:v>3.075412789197401E-4</c:v>
                </c:pt>
                <c:pt idx="9664">
                  <c:v>3.075412789197401E-4</c:v>
                </c:pt>
                <c:pt idx="9665">
                  <c:v>3.075412789197401E-4</c:v>
                </c:pt>
                <c:pt idx="9666">
                  <c:v>3.075412789197401E-4</c:v>
                </c:pt>
                <c:pt idx="9667">
                  <c:v>3.075412789197401E-4</c:v>
                </c:pt>
                <c:pt idx="9668">
                  <c:v>3.075412789197401E-4</c:v>
                </c:pt>
                <c:pt idx="9669">
                  <c:v>3.075412789197401E-4</c:v>
                </c:pt>
                <c:pt idx="9670">
                  <c:v>3.075412789197401E-4</c:v>
                </c:pt>
                <c:pt idx="9671">
                  <c:v>3.075412789197401E-4</c:v>
                </c:pt>
                <c:pt idx="9672">
                  <c:v>3.075412789197401E-4</c:v>
                </c:pt>
                <c:pt idx="9673">
                  <c:v>3.075412789197401E-4</c:v>
                </c:pt>
                <c:pt idx="9674">
                  <c:v>3.075412789197401E-4</c:v>
                </c:pt>
                <c:pt idx="9675">
                  <c:v>3.075412789197401E-4</c:v>
                </c:pt>
                <c:pt idx="9676">
                  <c:v>3.075412789197401E-4</c:v>
                </c:pt>
                <c:pt idx="9677">
                  <c:v>3.075412789197401E-4</c:v>
                </c:pt>
                <c:pt idx="9678">
                  <c:v>3.075412789197401E-4</c:v>
                </c:pt>
                <c:pt idx="9679">
                  <c:v>3.075412789197401E-4</c:v>
                </c:pt>
                <c:pt idx="9680">
                  <c:v>3.075412789197401E-4</c:v>
                </c:pt>
                <c:pt idx="9681">
                  <c:v>3.075412789197401E-4</c:v>
                </c:pt>
                <c:pt idx="9682">
                  <c:v>3.075412789197401E-4</c:v>
                </c:pt>
                <c:pt idx="9683">
                  <c:v>3.075412789197401E-4</c:v>
                </c:pt>
                <c:pt idx="9684">
                  <c:v>3.075412789197401E-4</c:v>
                </c:pt>
                <c:pt idx="9685">
                  <c:v>3.075412789197401E-4</c:v>
                </c:pt>
                <c:pt idx="9686">
                  <c:v>3.075412789197401E-4</c:v>
                </c:pt>
                <c:pt idx="9687">
                  <c:v>3.075412789197401E-4</c:v>
                </c:pt>
                <c:pt idx="9688">
                  <c:v>3.075412789197401E-4</c:v>
                </c:pt>
                <c:pt idx="9689">
                  <c:v>3.075412789197401E-4</c:v>
                </c:pt>
                <c:pt idx="9690">
                  <c:v>3.075412789197401E-4</c:v>
                </c:pt>
                <c:pt idx="9691">
                  <c:v>3.075412789197401E-4</c:v>
                </c:pt>
                <c:pt idx="9692">
                  <c:v>3.075412789197401E-4</c:v>
                </c:pt>
                <c:pt idx="9693">
                  <c:v>3.075412789197401E-4</c:v>
                </c:pt>
                <c:pt idx="9694">
                  <c:v>3.075412789197401E-4</c:v>
                </c:pt>
                <c:pt idx="9695">
                  <c:v>3.075412789197401E-4</c:v>
                </c:pt>
                <c:pt idx="9696">
                  <c:v>3.075412789197401E-4</c:v>
                </c:pt>
                <c:pt idx="9697">
                  <c:v>3.075412789197401E-4</c:v>
                </c:pt>
                <c:pt idx="9698">
                  <c:v>3.075412789197401E-4</c:v>
                </c:pt>
                <c:pt idx="9699">
                  <c:v>3.075412789197401E-4</c:v>
                </c:pt>
                <c:pt idx="9700">
                  <c:v>3.075412789197401E-4</c:v>
                </c:pt>
                <c:pt idx="9701">
                  <c:v>3.075412789197401E-4</c:v>
                </c:pt>
                <c:pt idx="9702">
                  <c:v>3.075412789197401E-4</c:v>
                </c:pt>
                <c:pt idx="9703">
                  <c:v>3.075412789197401E-4</c:v>
                </c:pt>
                <c:pt idx="9704">
                  <c:v>3.075412789197401E-4</c:v>
                </c:pt>
                <c:pt idx="9705">
                  <c:v>3.075412789197401E-4</c:v>
                </c:pt>
                <c:pt idx="9706">
                  <c:v>3.075412789197401E-4</c:v>
                </c:pt>
                <c:pt idx="9707">
                  <c:v>3.075412789197401E-4</c:v>
                </c:pt>
                <c:pt idx="9708">
                  <c:v>3.075412789197401E-4</c:v>
                </c:pt>
                <c:pt idx="9709">
                  <c:v>3.075412789197401E-4</c:v>
                </c:pt>
                <c:pt idx="9710">
                  <c:v>3.075412789197401E-4</c:v>
                </c:pt>
                <c:pt idx="9711">
                  <c:v>3.075412789197401E-4</c:v>
                </c:pt>
                <c:pt idx="9712">
                  <c:v>3.075412789197401E-4</c:v>
                </c:pt>
                <c:pt idx="9713">
                  <c:v>3.075412789197401E-4</c:v>
                </c:pt>
                <c:pt idx="9714">
                  <c:v>3.075412789197401E-4</c:v>
                </c:pt>
                <c:pt idx="9715">
                  <c:v>3.075412789197401E-4</c:v>
                </c:pt>
                <c:pt idx="9716">
                  <c:v>3.075412789197401E-4</c:v>
                </c:pt>
                <c:pt idx="9717">
                  <c:v>3.075412789197401E-4</c:v>
                </c:pt>
                <c:pt idx="9718">
                  <c:v>3.075412789197401E-4</c:v>
                </c:pt>
                <c:pt idx="9719">
                  <c:v>3.075412789197401E-4</c:v>
                </c:pt>
                <c:pt idx="9720">
                  <c:v>3.075412789197401E-4</c:v>
                </c:pt>
                <c:pt idx="9721">
                  <c:v>3.075412789197401E-4</c:v>
                </c:pt>
                <c:pt idx="9722">
                  <c:v>3.075412789197401E-4</c:v>
                </c:pt>
                <c:pt idx="9723">
                  <c:v>3.075412789197401E-4</c:v>
                </c:pt>
                <c:pt idx="9724">
                  <c:v>3.075412789197401E-4</c:v>
                </c:pt>
                <c:pt idx="9725">
                  <c:v>3.075412789197401E-4</c:v>
                </c:pt>
                <c:pt idx="9726">
                  <c:v>3.075412789197401E-4</c:v>
                </c:pt>
                <c:pt idx="9727">
                  <c:v>3.075412789197401E-4</c:v>
                </c:pt>
                <c:pt idx="9728">
                  <c:v>3.075412789197401E-4</c:v>
                </c:pt>
                <c:pt idx="9729">
                  <c:v>3.075412789197401E-4</c:v>
                </c:pt>
                <c:pt idx="9730">
                  <c:v>3.075412789197401E-4</c:v>
                </c:pt>
                <c:pt idx="9731">
                  <c:v>3.075412789197401E-4</c:v>
                </c:pt>
                <c:pt idx="9732">
                  <c:v>3.075412789197401E-4</c:v>
                </c:pt>
                <c:pt idx="9733">
                  <c:v>3.075412789197401E-4</c:v>
                </c:pt>
                <c:pt idx="9734">
                  <c:v>3.075412789197401E-4</c:v>
                </c:pt>
                <c:pt idx="9735">
                  <c:v>3.075412789197401E-4</c:v>
                </c:pt>
                <c:pt idx="9736">
                  <c:v>3.075412789197401E-4</c:v>
                </c:pt>
                <c:pt idx="9737">
                  <c:v>3.075412789197401E-4</c:v>
                </c:pt>
                <c:pt idx="9738">
                  <c:v>3.075412789197401E-4</c:v>
                </c:pt>
                <c:pt idx="9739">
                  <c:v>3.075412789197401E-4</c:v>
                </c:pt>
                <c:pt idx="9740">
                  <c:v>3.075412789197401E-4</c:v>
                </c:pt>
                <c:pt idx="9741">
                  <c:v>3.075412789197401E-4</c:v>
                </c:pt>
                <c:pt idx="9742">
                  <c:v>3.075412789197401E-4</c:v>
                </c:pt>
                <c:pt idx="9743">
                  <c:v>3.075412789197401E-4</c:v>
                </c:pt>
                <c:pt idx="9744">
                  <c:v>3.075412789197401E-4</c:v>
                </c:pt>
                <c:pt idx="9745">
                  <c:v>3.075412789197401E-4</c:v>
                </c:pt>
                <c:pt idx="9746">
                  <c:v>3.075412789197401E-4</c:v>
                </c:pt>
                <c:pt idx="9747">
                  <c:v>3.075412789197401E-4</c:v>
                </c:pt>
                <c:pt idx="9748">
                  <c:v>3.075412789197401E-4</c:v>
                </c:pt>
                <c:pt idx="9749">
                  <c:v>3.075412789197401E-4</c:v>
                </c:pt>
                <c:pt idx="9750">
                  <c:v>3.075412789197401E-4</c:v>
                </c:pt>
                <c:pt idx="9751">
                  <c:v>3.075412789197401E-4</c:v>
                </c:pt>
                <c:pt idx="9752">
                  <c:v>3.075412789197401E-4</c:v>
                </c:pt>
                <c:pt idx="9753">
                  <c:v>3.075412789197401E-4</c:v>
                </c:pt>
                <c:pt idx="9754">
                  <c:v>3.075412789197401E-4</c:v>
                </c:pt>
                <c:pt idx="9755">
                  <c:v>3.075412789197401E-4</c:v>
                </c:pt>
                <c:pt idx="9756">
                  <c:v>3.075412789197401E-4</c:v>
                </c:pt>
                <c:pt idx="9757">
                  <c:v>3.075412789197401E-4</c:v>
                </c:pt>
                <c:pt idx="9758">
                  <c:v>3.075412789197401E-4</c:v>
                </c:pt>
                <c:pt idx="9759">
                  <c:v>3.075412789197401E-4</c:v>
                </c:pt>
                <c:pt idx="9760">
                  <c:v>3.075412789197401E-4</c:v>
                </c:pt>
                <c:pt idx="9761">
                  <c:v>3.075412789197401E-4</c:v>
                </c:pt>
                <c:pt idx="9762">
                  <c:v>3.075412789197401E-4</c:v>
                </c:pt>
                <c:pt idx="9763">
                  <c:v>3.075412789197401E-4</c:v>
                </c:pt>
                <c:pt idx="9764">
                  <c:v>3.075412789197401E-4</c:v>
                </c:pt>
                <c:pt idx="9765">
                  <c:v>3.075412789197401E-4</c:v>
                </c:pt>
                <c:pt idx="9766">
                  <c:v>3.075412789197401E-4</c:v>
                </c:pt>
                <c:pt idx="9767">
                  <c:v>3.075412789197401E-4</c:v>
                </c:pt>
                <c:pt idx="9768">
                  <c:v>3.075412789197401E-4</c:v>
                </c:pt>
                <c:pt idx="9769">
                  <c:v>3.075412789197401E-4</c:v>
                </c:pt>
                <c:pt idx="9770">
                  <c:v>3.075412789197401E-4</c:v>
                </c:pt>
                <c:pt idx="9771">
                  <c:v>3.075412789197401E-4</c:v>
                </c:pt>
                <c:pt idx="9772">
                  <c:v>3.075412789197401E-4</c:v>
                </c:pt>
                <c:pt idx="9773">
                  <c:v>3.075412789197401E-4</c:v>
                </c:pt>
                <c:pt idx="9774">
                  <c:v>3.075412789197401E-4</c:v>
                </c:pt>
                <c:pt idx="9775">
                  <c:v>3.075412789197401E-4</c:v>
                </c:pt>
                <c:pt idx="9776">
                  <c:v>3.075412789197401E-4</c:v>
                </c:pt>
                <c:pt idx="9777">
                  <c:v>3.075412789197401E-4</c:v>
                </c:pt>
                <c:pt idx="9778">
                  <c:v>3.075412789197401E-4</c:v>
                </c:pt>
                <c:pt idx="9779">
                  <c:v>3.075412789197401E-4</c:v>
                </c:pt>
                <c:pt idx="9780">
                  <c:v>3.075412789197401E-4</c:v>
                </c:pt>
                <c:pt idx="9781">
                  <c:v>3.075412789197401E-4</c:v>
                </c:pt>
                <c:pt idx="9782">
                  <c:v>3.075412789197401E-4</c:v>
                </c:pt>
                <c:pt idx="9783">
                  <c:v>3.075412789197401E-4</c:v>
                </c:pt>
                <c:pt idx="9784">
                  <c:v>3.075412789197401E-4</c:v>
                </c:pt>
                <c:pt idx="9785">
                  <c:v>3.075412789197401E-4</c:v>
                </c:pt>
                <c:pt idx="9786">
                  <c:v>3.075412789197401E-4</c:v>
                </c:pt>
                <c:pt idx="9787">
                  <c:v>3.075412789197401E-4</c:v>
                </c:pt>
                <c:pt idx="9788">
                  <c:v>3.075412789197401E-4</c:v>
                </c:pt>
                <c:pt idx="9789">
                  <c:v>3.075412789197401E-4</c:v>
                </c:pt>
                <c:pt idx="9790">
                  <c:v>3.075412789197401E-4</c:v>
                </c:pt>
                <c:pt idx="9791">
                  <c:v>3.075412789197401E-4</c:v>
                </c:pt>
                <c:pt idx="9792">
                  <c:v>3.075412789197401E-4</c:v>
                </c:pt>
                <c:pt idx="9793">
                  <c:v>3.075412789197401E-4</c:v>
                </c:pt>
                <c:pt idx="9794">
                  <c:v>3.075412789197401E-4</c:v>
                </c:pt>
                <c:pt idx="9795">
                  <c:v>3.075412789197401E-4</c:v>
                </c:pt>
                <c:pt idx="9796">
                  <c:v>3.075412789197401E-4</c:v>
                </c:pt>
                <c:pt idx="9797">
                  <c:v>3.075412789197401E-4</c:v>
                </c:pt>
                <c:pt idx="9798">
                  <c:v>3.075412789197401E-4</c:v>
                </c:pt>
                <c:pt idx="9799">
                  <c:v>3.075412789197401E-4</c:v>
                </c:pt>
                <c:pt idx="9800">
                  <c:v>3.075412789197401E-4</c:v>
                </c:pt>
                <c:pt idx="9801">
                  <c:v>3.075412789197401E-4</c:v>
                </c:pt>
                <c:pt idx="9802">
                  <c:v>3.075412789197401E-4</c:v>
                </c:pt>
                <c:pt idx="9803">
                  <c:v>3.075412789197401E-4</c:v>
                </c:pt>
                <c:pt idx="9804">
                  <c:v>3.075412789197401E-4</c:v>
                </c:pt>
                <c:pt idx="9805">
                  <c:v>3.075412789197401E-4</c:v>
                </c:pt>
                <c:pt idx="9806">
                  <c:v>3.075412789197401E-4</c:v>
                </c:pt>
                <c:pt idx="9807">
                  <c:v>3.075412789197401E-4</c:v>
                </c:pt>
                <c:pt idx="9808">
                  <c:v>3.075412789197401E-4</c:v>
                </c:pt>
                <c:pt idx="9809">
                  <c:v>3.075412789197401E-4</c:v>
                </c:pt>
                <c:pt idx="9810">
                  <c:v>3.075412789197401E-4</c:v>
                </c:pt>
                <c:pt idx="9811">
                  <c:v>3.075412789197401E-4</c:v>
                </c:pt>
                <c:pt idx="9812">
                  <c:v>3.075412789197401E-4</c:v>
                </c:pt>
                <c:pt idx="9813">
                  <c:v>3.075412789197401E-4</c:v>
                </c:pt>
                <c:pt idx="9814">
                  <c:v>3.075412789197401E-4</c:v>
                </c:pt>
                <c:pt idx="9815">
                  <c:v>3.075412789197401E-4</c:v>
                </c:pt>
                <c:pt idx="9816">
                  <c:v>3.075412789197401E-4</c:v>
                </c:pt>
                <c:pt idx="9817">
                  <c:v>3.075412789197401E-4</c:v>
                </c:pt>
                <c:pt idx="9818">
                  <c:v>3.075412789197401E-4</c:v>
                </c:pt>
                <c:pt idx="9819">
                  <c:v>3.075412789197401E-4</c:v>
                </c:pt>
                <c:pt idx="9820">
                  <c:v>3.075412789197401E-4</c:v>
                </c:pt>
                <c:pt idx="9821">
                  <c:v>3.075412789197401E-4</c:v>
                </c:pt>
                <c:pt idx="9822">
                  <c:v>3.075412789197401E-4</c:v>
                </c:pt>
                <c:pt idx="9823">
                  <c:v>3.075412789197401E-4</c:v>
                </c:pt>
                <c:pt idx="9824">
                  <c:v>3.075412789197401E-4</c:v>
                </c:pt>
                <c:pt idx="9825">
                  <c:v>3.075412789197401E-4</c:v>
                </c:pt>
                <c:pt idx="9826">
                  <c:v>3.075412789197401E-4</c:v>
                </c:pt>
                <c:pt idx="9827">
                  <c:v>3.075412789197401E-4</c:v>
                </c:pt>
                <c:pt idx="9828">
                  <c:v>3.075412789197401E-4</c:v>
                </c:pt>
                <c:pt idx="9829">
                  <c:v>3.075412789197401E-4</c:v>
                </c:pt>
                <c:pt idx="9830">
                  <c:v>3.075412789197401E-4</c:v>
                </c:pt>
                <c:pt idx="9831">
                  <c:v>3.075412789197401E-4</c:v>
                </c:pt>
                <c:pt idx="9832">
                  <c:v>3.075412789197401E-4</c:v>
                </c:pt>
                <c:pt idx="9833">
                  <c:v>3.075412789197401E-4</c:v>
                </c:pt>
                <c:pt idx="9834">
                  <c:v>3.075412789197401E-4</c:v>
                </c:pt>
                <c:pt idx="9835">
                  <c:v>3.075412789197401E-4</c:v>
                </c:pt>
                <c:pt idx="9836">
                  <c:v>3.075412789197401E-4</c:v>
                </c:pt>
                <c:pt idx="9837">
                  <c:v>3.075412789197401E-4</c:v>
                </c:pt>
                <c:pt idx="9838">
                  <c:v>3.075412789197401E-4</c:v>
                </c:pt>
                <c:pt idx="9839">
                  <c:v>3.075412789197401E-4</c:v>
                </c:pt>
                <c:pt idx="9840">
                  <c:v>3.075412789197401E-4</c:v>
                </c:pt>
                <c:pt idx="9841">
                  <c:v>3.075412789197401E-4</c:v>
                </c:pt>
                <c:pt idx="9842">
                  <c:v>3.075412789197401E-4</c:v>
                </c:pt>
                <c:pt idx="9843">
                  <c:v>3.075412789197401E-4</c:v>
                </c:pt>
                <c:pt idx="9844">
                  <c:v>3.075412789197401E-4</c:v>
                </c:pt>
                <c:pt idx="9845">
                  <c:v>3.075412789197401E-4</c:v>
                </c:pt>
                <c:pt idx="9846">
                  <c:v>3.075412789197401E-4</c:v>
                </c:pt>
                <c:pt idx="9847">
                  <c:v>3.075412789197401E-4</c:v>
                </c:pt>
                <c:pt idx="9848">
                  <c:v>3.075412789197401E-4</c:v>
                </c:pt>
                <c:pt idx="9849">
                  <c:v>3.075412789197401E-4</c:v>
                </c:pt>
                <c:pt idx="9850">
                  <c:v>3.075412789197401E-4</c:v>
                </c:pt>
                <c:pt idx="9851">
                  <c:v>3.075412789197401E-4</c:v>
                </c:pt>
                <c:pt idx="9852">
                  <c:v>3.075412789197401E-4</c:v>
                </c:pt>
                <c:pt idx="9853">
                  <c:v>3.075412789197401E-4</c:v>
                </c:pt>
                <c:pt idx="9854">
                  <c:v>3.075412789197401E-4</c:v>
                </c:pt>
                <c:pt idx="9855">
                  <c:v>3.075412789197401E-4</c:v>
                </c:pt>
                <c:pt idx="9856">
                  <c:v>3.075412789197401E-4</c:v>
                </c:pt>
                <c:pt idx="9857">
                  <c:v>3.075412789197401E-4</c:v>
                </c:pt>
                <c:pt idx="9858">
                  <c:v>3.075412789197401E-4</c:v>
                </c:pt>
                <c:pt idx="9859">
                  <c:v>3.075412789197401E-4</c:v>
                </c:pt>
                <c:pt idx="9860">
                  <c:v>3.075412789197401E-4</c:v>
                </c:pt>
                <c:pt idx="9861">
                  <c:v>3.075412789197401E-4</c:v>
                </c:pt>
                <c:pt idx="9862">
                  <c:v>3.075412789197401E-4</c:v>
                </c:pt>
                <c:pt idx="9863">
                  <c:v>3.075412789197401E-4</c:v>
                </c:pt>
                <c:pt idx="9864">
                  <c:v>3.075412789197401E-4</c:v>
                </c:pt>
                <c:pt idx="9865">
                  <c:v>3.075412789197401E-4</c:v>
                </c:pt>
                <c:pt idx="9866">
                  <c:v>3.075412789197401E-4</c:v>
                </c:pt>
                <c:pt idx="9867">
                  <c:v>3.075412789197401E-4</c:v>
                </c:pt>
                <c:pt idx="9868">
                  <c:v>3.075412789197401E-4</c:v>
                </c:pt>
                <c:pt idx="9869">
                  <c:v>3.075412789197401E-4</c:v>
                </c:pt>
                <c:pt idx="9870">
                  <c:v>3.075412789197401E-4</c:v>
                </c:pt>
                <c:pt idx="9871">
                  <c:v>3.075412789197401E-4</c:v>
                </c:pt>
                <c:pt idx="9872">
                  <c:v>3.075412789197401E-4</c:v>
                </c:pt>
                <c:pt idx="9873">
                  <c:v>3.075412789197401E-4</c:v>
                </c:pt>
                <c:pt idx="9874">
                  <c:v>3.075412789197401E-4</c:v>
                </c:pt>
                <c:pt idx="9875">
                  <c:v>3.075412789197401E-4</c:v>
                </c:pt>
                <c:pt idx="9876">
                  <c:v>3.075412789197401E-4</c:v>
                </c:pt>
                <c:pt idx="9877">
                  <c:v>3.075412789197401E-4</c:v>
                </c:pt>
                <c:pt idx="9878">
                  <c:v>3.075412789197401E-4</c:v>
                </c:pt>
                <c:pt idx="9879">
                  <c:v>3.075412789197401E-4</c:v>
                </c:pt>
                <c:pt idx="9880">
                  <c:v>3.075412789197401E-4</c:v>
                </c:pt>
                <c:pt idx="9881">
                  <c:v>3.075412789197401E-4</c:v>
                </c:pt>
                <c:pt idx="9882">
                  <c:v>3.075412789197401E-4</c:v>
                </c:pt>
                <c:pt idx="9883">
                  <c:v>3.075412789197401E-4</c:v>
                </c:pt>
                <c:pt idx="9884">
                  <c:v>3.075412789197401E-4</c:v>
                </c:pt>
                <c:pt idx="9885">
                  <c:v>3.075412789197401E-4</c:v>
                </c:pt>
                <c:pt idx="9886">
                  <c:v>3.075412789197401E-4</c:v>
                </c:pt>
                <c:pt idx="9887">
                  <c:v>3.075412789197401E-4</c:v>
                </c:pt>
                <c:pt idx="9888">
                  <c:v>3.075412789197401E-4</c:v>
                </c:pt>
                <c:pt idx="9889">
                  <c:v>3.075412789197401E-4</c:v>
                </c:pt>
                <c:pt idx="9890">
                  <c:v>3.075412789197401E-4</c:v>
                </c:pt>
                <c:pt idx="9891">
                  <c:v>3.075412789197401E-4</c:v>
                </c:pt>
                <c:pt idx="9892">
                  <c:v>3.075412789197401E-4</c:v>
                </c:pt>
                <c:pt idx="9893">
                  <c:v>3.075412789197401E-4</c:v>
                </c:pt>
                <c:pt idx="9894">
                  <c:v>3.075412789197401E-4</c:v>
                </c:pt>
                <c:pt idx="9895">
                  <c:v>3.075412789197401E-4</c:v>
                </c:pt>
                <c:pt idx="9896">
                  <c:v>3.075412789197401E-4</c:v>
                </c:pt>
                <c:pt idx="9897">
                  <c:v>3.075412789197401E-4</c:v>
                </c:pt>
                <c:pt idx="9898">
                  <c:v>3.075412789197401E-4</c:v>
                </c:pt>
                <c:pt idx="9899">
                  <c:v>3.075412789197401E-4</c:v>
                </c:pt>
                <c:pt idx="9900">
                  <c:v>3.075412789197401E-4</c:v>
                </c:pt>
                <c:pt idx="9901">
                  <c:v>3.075412789197401E-4</c:v>
                </c:pt>
                <c:pt idx="9902">
                  <c:v>3.075412789197401E-4</c:v>
                </c:pt>
                <c:pt idx="9903">
                  <c:v>3.075412789197401E-4</c:v>
                </c:pt>
                <c:pt idx="9904">
                  <c:v>3.075412789197401E-4</c:v>
                </c:pt>
                <c:pt idx="9905">
                  <c:v>3.075412789197401E-4</c:v>
                </c:pt>
                <c:pt idx="9906">
                  <c:v>3.075412789197401E-4</c:v>
                </c:pt>
                <c:pt idx="9907">
                  <c:v>3.075412789197401E-4</c:v>
                </c:pt>
                <c:pt idx="9908">
                  <c:v>3.075412789197401E-4</c:v>
                </c:pt>
                <c:pt idx="9909">
                  <c:v>3.075412789197401E-4</c:v>
                </c:pt>
                <c:pt idx="9910">
                  <c:v>3.075412789197401E-4</c:v>
                </c:pt>
                <c:pt idx="9911">
                  <c:v>3.075412789197401E-4</c:v>
                </c:pt>
                <c:pt idx="9912">
                  <c:v>3.075412789197401E-4</c:v>
                </c:pt>
                <c:pt idx="9913">
                  <c:v>3.075412789197401E-4</c:v>
                </c:pt>
                <c:pt idx="9914">
                  <c:v>3.075412789197401E-4</c:v>
                </c:pt>
                <c:pt idx="9915">
                  <c:v>3.075412789197401E-4</c:v>
                </c:pt>
                <c:pt idx="9916">
                  <c:v>3.075412789197401E-4</c:v>
                </c:pt>
                <c:pt idx="9917">
                  <c:v>3.075412789197401E-4</c:v>
                </c:pt>
                <c:pt idx="9918">
                  <c:v>3.075412789197401E-4</c:v>
                </c:pt>
                <c:pt idx="9919">
                  <c:v>3.075412789197401E-4</c:v>
                </c:pt>
                <c:pt idx="9920">
                  <c:v>3.075412789197401E-4</c:v>
                </c:pt>
                <c:pt idx="9921">
                  <c:v>3.075412789197401E-4</c:v>
                </c:pt>
                <c:pt idx="9922">
                  <c:v>3.075412789197401E-4</c:v>
                </c:pt>
                <c:pt idx="9923">
                  <c:v>3.075412789197401E-4</c:v>
                </c:pt>
                <c:pt idx="9924">
                  <c:v>3.075412789197401E-4</c:v>
                </c:pt>
                <c:pt idx="9925">
                  <c:v>3.075412789197401E-4</c:v>
                </c:pt>
                <c:pt idx="9926">
                  <c:v>3.075412789197401E-4</c:v>
                </c:pt>
                <c:pt idx="9927">
                  <c:v>3.075412789197401E-4</c:v>
                </c:pt>
                <c:pt idx="9928">
                  <c:v>3.075412789197401E-4</c:v>
                </c:pt>
                <c:pt idx="9929">
                  <c:v>3.075412789197401E-4</c:v>
                </c:pt>
                <c:pt idx="9930">
                  <c:v>3.075412789197401E-4</c:v>
                </c:pt>
                <c:pt idx="9931">
                  <c:v>3.075412789197401E-4</c:v>
                </c:pt>
                <c:pt idx="9932">
                  <c:v>3.075412789197401E-4</c:v>
                </c:pt>
                <c:pt idx="9933">
                  <c:v>3.075412789197401E-4</c:v>
                </c:pt>
                <c:pt idx="9934">
                  <c:v>3.075412789197401E-4</c:v>
                </c:pt>
                <c:pt idx="9935">
                  <c:v>3.075412789197401E-4</c:v>
                </c:pt>
                <c:pt idx="9936">
                  <c:v>3.075412789197401E-4</c:v>
                </c:pt>
                <c:pt idx="9937">
                  <c:v>3.075412789197401E-4</c:v>
                </c:pt>
                <c:pt idx="9938">
                  <c:v>3.075412789197401E-4</c:v>
                </c:pt>
                <c:pt idx="9939">
                  <c:v>3.075412789197401E-4</c:v>
                </c:pt>
                <c:pt idx="9940">
                  <c:v>3.075412789197401E-4</c:v>
                </c:pt>
                <c:pt idx="9941">
                  <c:v>3.075412789197401E-4</c:v>
                </c:pt>
                <c:pt idx="9942">
                  <c:v>3.075412789197401E-4</c:v>
                </c:pt>
                <c:pt idx="9943">
                  <c:v>3.075412789197401E-4</c:v>
                </c:pt>
                <c:pt idx="9944">
                  <c:v>3.075412789197401E-4</c:v>
                </c:pt>
                <c:pt idx="9945">
                  <c:v>3.075412789197401E-4</c:v>
                </c:pt>
                <c:pt idx="9946">
                  <c:v>3.075412789197401E-4</c:v>
                </c:pt>
                <c:pt idx="9947">
                  <c:v>3.075412789197401E-4</c:v>
                </c:pt>
                <c:pt idx="9948">
                  <c:v>3.075412789197401E-4</c:v>
                </c:pt>
                <c:pt idx="9949">
                  <c:v>3.075412789197401E-4</c:v>
                </c:pt>
                <c:pt idx="9950">
                  <c:v>3.075412789197401E-4</c:v>
                </c:pt>
                <c:pt idx="9951">
                  <c:v>3.075412789197401E-4</c:v>
                </c:pt>
                <c:pt idx="9952">
                  <c:v>3.075412789197401E-4</c:v>
                </c:pt>
                <c:pt idx="9953">
                  <c:v>3.075412789197401E-4</c:v>
                </c:pt>
                <c:pt idx="9954">
                  <c:v>3.075412789197401E-4</c:v>
                </c:pt>
                <c:pt idx="9955">
                  <c:v>3.075412789197401E-4</c:v>
                </c:pt>
                <c:pt idx="9956">
                  <c:v>3.075412789197401E-4</c:v>
                </c:pt>
                <c:pt idx="9957">
                  <c:v>3.075412789197401E-4</c:v>
                </c:pt>
                <c:pt idx="9958">
                  <c:v>3.075412789197401E-4</c:v>
                </c:pt>
                <c:pt idx="9959">
                  <c:v>3.075412789197401E-4</c:v>
                </c:pt>
                <c:pt idx="9960">
                  <c:v>3.075412789197401E-4</c:v>
                </c:pt>
                <c:pt idx="9961">
                  <c:v>3.075412789197401E-4</c:v>
                </c:pt>
                <c:pt idx="9962">
                  <c:v>3.075412789197401E-4</c:v>
                </c:pt>
                <c:pt idx="9963">
                  <c:v>3.075412789197401E-4</c:v>
                </c:pt>
                <c:pt idx="9964">
                  <c:v>3.075412789197401E-4</c:v>
                </c:pt>
                <c:pt idx="9965">
                  <c:v>3.075412789197401E-4</c:v>
                </c:pt>
                <c:pt idx="9966">
                  <c:v>3.075412789197401E-4</c:v>
                </c:pt>
                <c:pt idx="9967">
                  <c:v>3.075412789197401E-4</c:v>
                </c:pt>
                <c:pt idx="9968">
                  <c:v>3.075412789197401E-4</c:v>
                </c:pt>
                <c:pt idx="9969">
                  <c:v>3.075412789197401E-4</c:v>
                </c:pt>
                <c:pt idx="9970">
                  <c:v>3.075412789197401E-4</c:v>
                </c:pt>
                <c:pt idx="9971">
                  <c:v>3.075412789197401E-4</c:v>
                </c:pt>
                <c:pt idx="9972">
                  <c:v>3.075412789197401E-4</c:v>
                </c:pt>
                <c:pt idx="9973">
                  <c:v>3.075412789197401E-4</c:v>
                </c:pt>
                <c:pt idx="9974">
                  <c:v>3.075412789197401E-4</c:v>
                </c:pt>
                <c:pt idx="9975">
                  <c:v>3.075412789197401E-4</c:v>
                </c:pt>
                <c:pt idx="9976">
                  <c:v>3.075412789197401E-4</c:v>
                </c:pt>
                <c:pt idx="9977">
                  <c:v>3.075412789197401E-4</c:v>
                </c:pt>
                <c:pt idx="9978">
                  <c:v>3.075412789197401E-4</c:v>
                </c:pt>
                <c:pt idx="9979">
                  <c:v>3.075412789197401E-4</c:v>
                </c:pt>
                <c:pt idx="9980">
                  <c:v>3.075412789197401E-4</c:v>
                </c:pt>
                <c:pt idx="9981">
                  <c:v>3.075412789197401E-4</c:v>
                </c:pt>
                <c:pt idx="9982">
                  <c:v>3.075412789197401E-4</c:v>
                </c:pt>
                <c:pt idx="9983">
                  <c:v>3.075412789197401E-4</c:v>
                </c:pt>
                <c:pt idx="9984">
                  <c:v>3.075412789197401E-4</c:v>
                </c:pt>
                <c:pt idx="9985">
                  <c:v>3.075412789197401E-4</c:v>
                </c:pt>
                <c:pt idx="9986">
                  <c:v>3.075412789197401E-4</c:v>
                </c:pt>
                <c:pt idx="9987">
                  <c:v>3.075412789197401E-4</c:v>
                </c:pt>
                <c:pt idx="9988">
                  <c:v>3.075412789197401E-4</c:v>
                </c:pt>
                <c:pt idx="9989">
                  <c:v>3.075412789197401E-4</c:v>
                </c:pt>
                <c:pt idx="9990">
                  <c:v>3.075412789197401E-4</c:v>
                </c:pt>
                <c:pt idx="9991">
                  <c:v>3.075412789197401E-4</c:v>
                </c:pt>
                <c:pt idx="9992">
                  <c:v>3.075412789197401E-4</c:v>
                </c:pt>
                <c:pt idx="9993">
                  <c:v>3.075412789197401E-4</c:v>
                </c:pt>
                <c:pt idx="9994">
                  <c:v>3.075412789197401E-4</c:v>
                </c:pt>
                <c:pt idx="9995">
                  <c:v>3.075412789197401E-4</c:v>
                </c:pt>
                <c:pt idx="9996">
                  <c:v>3.075412789197401E-4</c:v>
                </c:pt>
                <c:pt idx="9997">
                  <c:v>3.075412789197401E-4</c:v>
                </c:pt>
                <c:pt idx="9998">
                  <c:v>3.075412789197401E-4</c:v>
                </c:pt>
                <c:pt idx="9999">
                  <c:v>3.075412789197401E-4</c:v>
                </c:pt>
                <c:pt idx="10000">
                  <c:v>3.075412789197401E-4</c:v>
                </c:pt>
                <c:pt idx="10001">
                  <c:v>3.075412789197401E-4</c:v>
                </c:pt>
                <c:pt idx="10002">
                  <c:v>3.075412789197401E-4</c:v>
                </c:pt>
                <c:pt idx="10003">
                  <c:v>3.075412789197401E-4</c:v>
                </c:pt>
                <c:pt idx="10004">
                  <c:v>3.075412789197401E-4</c:v>
                </c:pt>
                <c:pt idx="10005">
                  <c:v>3.075412789197401E-4</c:v>
                </c:pt>
                <c:pt idx="10006">
                  <c:v>3.075412789197401E-4</c:v>
                </c:pt>
                <c:pt idx="10007">
                  <c:v>3.075412789197401E-4</c:v>
                </c:pt>
                <c:pt idx="10008">
                  <c:v>3.075412789197401E-4</c:v>
                </c:pt>
                <c:pt idx="10009">
                  <c:v>3.075412789197401E-4</c:v>
                </c:pt>
                <c:pt idx="10010">
                  <c:v>3.075412789197401E-4</c:v>
                </c:pt>
                <c:pt idx="10011">
                  <c:v>3.075412789197401E-4</c:v>
                </c:pt>
                <c:pt idx="10012">
                  <c:v>3.075412789197401E-4</c:v>
                </c:pt>
                <c:pt idx="10013">
                  <c:v>3.075412789197401E-4</c:v>
                </c:pt>
                <c:pt idx="10014">
                  <c:v>3.075412789197401E-4</c:v>
                </c:pt>
                <c:pt idx="10015">
                  <c:v>3.075412789197401E-4</c:v>
                </c:pt>
                <c:pt idx="10016">
                  <c:v>3.075412789197401E-4</c:v>
                </c:pt>
                <c:pt idx="10017">
                  <c:v>3.075412789197401E-4</c:v>
                </c:pt>
                <c:pt idx="10018">
                  <c:v>3.075412789197401E-4</c:v>
                </c:pt>
                <c:pt idx="10019">
                  <c:v>3.075412789197401E-4</c:v>
                </c:pt>
                <c:pt idx="10020">
                  <c:v>3.075412789197401E-4</c:v>
                </c:pt>
                <c:pt idx="10021">
                  <c:v>3.075412789197401E-4</c:v>
                </c:pt>
                <c:pt idx="10022">
                  <c:v>3.075412789197401E-4</c:v>
                </c:pt>
                <c:pt idx="10023">
                  <c:v>3.075412789197401E-4</c:v>
                </c:pt>
                <c:pt idx="10024">
                  <c:v>3.075412789197401E-4</c:v>
                </c:pt>
                <c:pt idx="10025">
                  <c:v>3.075412789197401E-4</c:v>
                </c:pt>
                <c:pt idx="10026">
                  <c:v>3.075412789197401E-4</c:v>
                </c:pt>
                <c:pt idx="10027">
                  <c:v>3.075412789197401E-4</c:v>
                </c:pt>
                <c:pt idx="10028">
                  <c:v>3.075412789197401E-4</c:v>
                </c:pt>
                <c:pt idx="10029">
                  <c:v>3.075412789197401E-4</c:v>
                </c:pt>
                <c:pt idx="10030">
                  <c:v>3.075412789197401E-4</c:v>
                </c:pt>
                <c:pt idx="10031">
                  <c:v>3.075412789197401E-4</c:v>
                </c:pt>
                <c:pt idx="10032">
                  <c:v>3.075412789197401E-4</c:v>
                </c:pt>
                <c:pt idx="10033">
                  <c:v>3.075412789197401E-4</c:v>
                </c:pt>
                <c:pt idx="10034">
                  <c:v>3.075412789197401E-4</c:v>
                </c:pt>
                <c:pt idx="10035">
                  <c:v>3.075412789197401E-4</c:v>
                </c:pt>
                <c:pt idx="10036">
                  <c:v>3.075412789197401E-4</c:v>
                </c:pt>
                <c:pt idx="10037">
                  <c:v>3.075412789197401E-4</c:v>
                </c:pt>
                <c:pt idx="10038">
                  <c:v>3.075412789197401E-4</c:v>
                </c:pt>
                <c:pt idx="10039">
                  <c:v>3.075412789197401E-4</c:v>
                </c:pt>
                <c:pt idx="10040">
                  <c:v>3.075412789197401E-4</c:v>
                </c:pt>
                <c:pt idx="10041">
                  <c:v>3.075412789197401E-4</c:v>
                </c:pt>
                <c:pt idx="10042">
                  <c:v>3.075412789197401E-4</c:v>
                </c:pt>
                <c:pt idx="10043">
                  <c:v>3.075412789197401E-4</c:v>
                </c:pt>
                <c:pt idx="10044">
                  <c:v>3.075412789197401E-4</c:v>
                </c:pt>
                <c:pt idx="10045">
                  <c:v>3.075412789197401E-4</c:v>
                </c:pt>
                <c:pt idx="10046">
                  <c:v>3.075412789197401E-4</c:v>
                </c:pt>
                <c:pt idx="10047">
                  <c:v>3.075412789197401E-4</c:v>
                </c:pt>
                <c:pt idx="10048">
                  <c:v>3.075412789197401E-4</c:v>
                </c:pt>
                <c:pt idx="10049">
                  <c:v>3.075412789197401E-4</c:v>
                </c:pt>
                <c:pt idx="10050">
                  <c:v>3.075412789197401E-4</c:v>
                </c:pt>
                <c:pt idx="10051">
                  <c:v>3.075412789197401E-4</c:v>
                </c:pt>
                <c:pt idx="10052">
                  <c:v>3.075412789197401E-4</c:v>
                </c:pt>
                <c:pt idx="10053">
                  <c:v>3.075412789197401E-4</c:v>
                </c:pt>
                <c:pt idx="10054">
                  <c:v>3.075412789197401E-4</c:v>
                </c:pt>
                <c:pt idx="10055">
                  <c:v>3.075412789197401E-4</c:v>
                </c:pt>
                <c:pt idx="10056">
                  <c:v>3.075412789197401E-4</c:v>
                </c:pt>
                <c:pt idx="10057">
                  <c:v>3.075412789197401E-4</c:v>
                </c:pt>
                <c:pt idx="10058">
                  <c:v>3.075412789197401E-4</c:v>
                </c:pt>
                <c:pt idx="10059">
                  <c:v>3.075412789197401E-4</c:v>
                </c:pt>
                <c:pt idx="10060">
                  <c:v>3.075412789197401E-4</c:v>
                </c:pt>
                <c:pt idx="10061">
                  <c:v>3.075412789197401E-4</c:v>
                </c:pt>
                <c:pt idx="10062">
                  <c:v>3.075412789197401E-4</c:v>
                </c:pt>
                <c:pt idx="10063">
                  <c:v>3.075412789197401E-4</c:v>
                </c:pt>
                <c:pt idx="10064">
                  <c:v>3.075412789197401E-4</c:v>
                </c:pt>
                <c:pt idx="10065">
                  <c:v>3.075412789197401E-4</c:v>
                </c:pt>
                <c:pt idx="10066">
                  <c:v>3.075412789197401E-4</c:v>
                </c:pt>
                <c:pt idx="10067">
                  <c:v>3.075412789197401E-4</c:v>
                </c:pt>
                <c:pt idx="10068">
                  <c:v>3.075412789197401E-4</c:v>
                </c:pt>
                <c:pt idx="10069">
                  <c:v>3.075412789197401E-4</c:v>
                </c:pt>
                <c:pt idx="10070">
                  <c:v>3.075412789197401E-4</c:v>
                </c:pt>
                <c:pt idx="10071">
                  <c:v>3.075412789197401E-4</c:v>
                </c:pt>
                <c:pt idx="10072">
                  <c:v>3.075412789197401E-4</c:v>
                </c:pt>
                <c:pt idx="10073">
                  <c:v>3.075412789197401E-4</c:v>
                </c:pt>
                <c:pt idx="10074">
                  <c:v>3.075412789197401E-4</c:v>
                </c:pt>
                <c:pt idx="10075">
                  <c:v>3.075412789197401E-4</c:v>
                </c:pt>
                <c:pt idx="10076">
                  <c:v>3.075412789197401E-4</c:v>
                </c:pt>
                <c:pt idx="10077">
                  <c:v>3.075412789197401E-4</c:v>
                </c:pt>
                <c:pt idx="10078">
                  <c:v>3.075412789197401E-4</c:v>
                </c:pt>
                <c:pt idx="10079">
                  <c:v>3.075412789197401E-4</c:v>
                </c:pt>
                <c:pt idx="10080">
                  <c:v>3.075412789197401E-4</c:v>
                </c:pt>
                <c:pt idx="10081">
                  <c:v>3.075412789197401E-4</c:v>
                </c:pt>
                <c:pt idx="10082">
                  <c:v>3.075412789197401E-4</c:v>
                </c:pt>
                <c:pt idx="10083">
                  <c:v>3.075412789197401E-4</c:v>
                </c:pt>
                <c:pt idx="10084">
                  <c:v>3.075412789197401E-4</c:v>
                </c:pt>
                <c:pt idx="10085">
                  <c:v>3.075412789197401E-4</c:v>
                </c:pt>
                <c:pt idx="10086">
                  <c:v>3.075412789197401E-4</c:v>
                </c:pt>
                <c:pt idx="10087">
                  <c:v>3.075412789197401E-4</c:v>
                </c:pt>
                <c:pt idx="10088">
                  <c:v>3.075412789197401E-4</c:v>
                </c:pt>
                <c:pt idx="10089">
                  <c:v>3.075412789197401E-4</c:v>
                </c:pt>
                <c:pt idx="10090">
                  <c:v>3.075412789197401E-4</c:v>
                </c:pt>
                <c:pt idx="10091">
                  <c:v>3.075412789197401E-4</c:v>
                </c:pt>
                <c:pt idx="10092">
                  <c:v>3.075412789197401E-4</c:v>
                </c:pt>
                <c:pt idx="10093">
                  <c:v>3.075412789197401E-4</c:v>
                </c:pt>
                <c:pt idx="10094">
                  <c:v>3.075412789197401E-4</c:v>
                </c:pt>
                <c:pt idx="10095">
                  <c:v>3.075412789197401E-4</c:v>
                </c:pt>
                <c:pt idx="10096">
                  <c:v>3.075412789197401E-4</c:v>
                </c:pt>
                <c:pt idx="10097">
                  <c:v>3.075412789197401E-4</c:v>
                </c:pt>
                <c:pt idx="10098">
                  <c:v>3.075412789197401E-4</c:v>
                </c:pt>
                <c:pt idx="10099">
                  <c:v>3.075412789197401E-4</c:v>
                </c:pt>
                <c:pt idx="10100">
                  <c:v>3.075412789197401E-4</c:v>
                </c:pt>
                <c:pt idx="10101">
                  <c:v>3.075412789197401E-4</c:v>
                </c:pt>
                <c:pt idx="10102">
                  <c:v>3.075412789197401E-4</c:v>
                </c:pt>
                <c:pt idx="10103">
                  <c:v>3.075412789197401E-4</c:v>
                </c:pt>
                <c:pt idx="10104">
                  <c:v>3.075412789197401E-4</c:v>
                </c:pt>
                <c:pt idx="10105">
                  <c:v>3.075412789197401E-4</c:v>
                </c:pt>
                <c:pt idx="10106">
                  <c:v>3.075412789197401E-4</c:v>
                </c:pt>
                <c:pt idx="10107">
                  <c:v>3.075412789197401E-4</c:v>
                </c:pt>
                <c:pt idx="10108">
                  <c:v>3.075412789197401E-4</c:v>
                </c:pt>
                <c:pt idx="10109">
                  <c:v>3.075412789197401E-4</c:v>
                </c:pt>
                <c:pt idx="10110">
                  <c:v>3.075412789197401E-4</c:v>
                </c:pt>
                <c:pt idx="10111">
                  <c:v>3.075412789197401E-4</c:v>
                </c:pt>
                <c:pt idx="10112">
                  <c:v>3.075412789197401E-4</c:v>
                </c:pt>
                <c:pt idx="10113">
                  <c:v>3.075412789197401E-4</c:v>
                </c:pt>
                <c:pt idx="10114">
                  <c:v>3.075412789197401E-4</c:v>
                </c:pt>
                <c:pt idx="10115">
                  <c:v>3.075412789197401E-4</c:v>
                </c:pt>
                <c:pt idx="10116">
                  <c:v>3.075412789197401E-4</c:v>
                </c:pt>
                <c:pt idx="10117">
                  <c:v>3.075412789197401E-4</c:v>
                </c:pt>
                <c:pt idx="10118">
                  <c:v>3.075412789197401E-4</c:v>
                </c:pt>
                <c:pt idx="10119">
                  <c:v>3.075412789197401E-4</c:v>
                </c:pt>
                <c:pt idx="10120">
                  <c:v>3.075412789197401E-4</c:v>
                </c:pt>
                <c:pt idx="10121">
                  <c:v>3.075412789197401E-4</c:v>
                </c:pt>
                <c:pt idx="10122">
                  <c:v>3.075412789197401E-4</c:v>
                </c:pt>
                <c:pt idx="10123">
                  <c:v>3.075412789197401E-4</c:v>
                </c:pt>
                <c:pt idx="10124">
                  <c:v>3.075412789197401E-4</c:v>
                </c:pt>
                <c:pt idx="10125">
                  <c:v>3.075412789197401E-4</c:v>
                </c:pt>
                <c:pt idx="10126">
                  <c:v>3.075412789197401E-4</c:v>
                </c:pt>
                <c:pt idx="10127">
                  <c:v>3.075412789197401E-4</c:v>
                </c:pt>
                <c:pt idx="10128">
                  <c:v>3.075412789197401E-4</c:v>
                </c:pt>
                <c:pt idx="10129">
                  <c:v>3.075412789197401E-4</c:v>
                </c:pt>
                <c:pt idx="10130">
                  <c:v>3.075412789197401E-4</c:v>
                </c:pt>
                <c:pt idx="10131">
                  <c:v>3.075412789197401E-4</c:v>
                </c:pt>
                <c:pt idx="10132">
                  <c:v>3.075412789197401E-4</c:v>
                </c:pt>
                <c:pt idx="10133">
                  <c:v>3.075412789197401E-4</c:v>
                </c:pt>
                <c:pt idx="10134">
                  <c:v>3.075412789197401E-4</c:v>
                </c:pt>
                <c:pt idx="10135">
                  <c:v>3.075412789197401E-4</c:v>
                </c:pt>
                <c:pt idx="10136">
                  <c:v>3.075412789197401E-4</c:v>
                </c:pt>
                <c:pt idx="10137">
                  <c:v>3.075412789197401E-4</c:v>
                </c:pt>
                <c:pt idx="10138">
                  <c:v>3.075412789197401E-4</c:v>
                </c:pt>
                <c:pt idx="10139">
                  <c:v>3.075412789197401E-4</c:v>
                </c:pt>
                <c:pt idx="10140">
                  <c:v>3.075412789197401E-4</c:v>
                </c:pt>
                <c:pt idx="10141">
                  <c:v>3.075412789197401E-4</c:v>
                </c:pt>
                <c:pt idx="10142">
                  <c:v>3.075412789197401E-4</c:v>
                </c:pt>
                <c:pt idx="10143">
                  <c:v>3.075412789197401E-4</c:v>
                </c:pt>
                <c:pt idx="10144">
                  <c:v>3.075412789197401E-4</c:v>
                </c:pt>
                <c:pt idx="10145">
                  <c:v>3.075412789197401E-4</c:v>
                </c:pt>
                <c:pt idx="10146">
                  <c:v>3.075412789197401E-4</c:v>
                </c:pt>
                <c:pt idx="10147">
                  <c:v>3.075412789197401E-4</c:v>
                </c:pt>
                <c:pt idx="10148">
                  <c:v>3.075412789197401E-4</c:v>
                </c:pt>
                <c:pt idx="10149">
                  <c:v>3.075412789197401E-4</c:v>
                </c:pt>
                <c:pt idx="10150">
                  <c:v>3.075412789197401E-4</c:v>
                </c:pt>
                <c:pt idx="10151">
                  <c:v>3.075412789197401E-4</c:v>
                </c:pt>
                <c:pt idx="10152">
                  <c:v>3.075412789197401E-4</c:v>
                </c:pt>
                <c:pt idx="10153">
                  <c:v>3.075412789197401E-4</c:v>
                </c:pt>
                <c:pt idx="10154">
                  <c:v>3.075412789197401E-4</c:v>
                </c:pt>
                <c:pt idx="10155">
                  <c:v>3.075412789197401E-4</c:v>
                </c:pt>
                <c:pt idx="10156">
                  <c:v>3.075412789197401E-4</c:v>
                </c:pt>
                <c:pt idx="10157">
                  <c:v>3.075412789197401E-4</c:v>
                </c:pt>
                <c:pt idx="10158">
                  <c:v>3.075412789197401E-4</c:v>
                </c:pt>
                <c:pt idx="10159">
                  <c:v>3.075412789197401E-4</c:v>
                </c:pt>
                <c:pt idx="10160">
                  <c:v>3.075412789197401E-4</c:v>
                </c:pt>
                <c:pt idx="10161">
                  <c:v>3.075412789197401E-4</c:v>
                </c:pt>
                <c:pt idx="10162">
                  <c:v>3.075412789197401E-4</c:v>
                </c:pt>
                <c:pt idx="10163">
                  <c:v>3.075412789197401E-4</c:v>
                </c:pt>
                <c:pt idx="10164">
                  <c:v>3.075412789197401E-4</c:v>
                </c:pt>
                <c:pt idx="10165">
                  <c:v>3.075412789197401E-4</c:v>
                </c:pt>
                <c:pt idx="10166">
                  <c:v>3.075412789197401E-4</c:v>
                </c:pt>
                <c:pt idx="10167">
                  <c:v>3.075412789197401E-4</c:v>
                </c:pt>
                <c:pt idx="10168">
                  <c:v>3.075412789197401E-4</c:v>
                </c:pt>
                <c:pt idx="10169">
                  <c:v>3.075412789197401E-4</c:v>
                </c:pt>
                <c:pt idx="10170">
                  <c:v>3.075412789197401E-4</c:v>
                </c:pt>
                <c:pt idx="10171">
                  <c:v>3.075412789197401E-4</c:v>
                </c:pt>
                <c:pt idx="10172">
                  <c:v>3.075412789197401E-4</c:v>
                </c:pt>
                <c:pt idx="10173">
                  <c:v>3.075412789197401E-4</c:v>
                </c:pt>
                <c:pt idx="10174">
                  <c:v>3.075412789197401E-4</c:v>
                </c:pt>
                <c:pt idx="10175">
                  <c:v>3.075412789197401E-4</c:v>
                </c:pt>
                <c:pt idx="10176">
                  <c:v>3.075412789197401E-4</c:v>
                </c:pt>
                <c:pt idx="10177">
                  <c:v>3.075412789197401E-4</c:v>
                </c:pt>
                <c:pt idx="10178">
                  <c:v>3.075412789197401E-4</c:v>
                </c:pt>
                <c:pt idx="10179">
                  <c:v>3.075412789197401E-4</c:v>
                </c:pt>
                <c:pt idx="10180">
                  <c:v>3.075412789197401E-4</c:v>
                </c:pt>
                <c:pt idx="10181">
                  <c:v>3.075412789197401E-4</c:v>
                </c:pt>
                <c:pt idx="10182">
                  <c:v>3.075412789197401E-4</c:v>
                </c:pt>
                <c:pt idx="10183">
                  <c:v>3.075412789197401E-4</c:v>
                </c:pt>
                <c:pt idx="10184">
                  <c:v>3.075412789197401E-4</c:v>
                </c:pt>
                <c:pt idx="10185">
                  <c:v>3.075412789197401E-4</c:v>
                </c:pt>
                <c:pt idx="10186">
                  <c:v>3.075412789197401E-4</c:v>
                </c:pt>
                <c:pt idx="10187">
                  <c:v>3.075412789197401E-4</c:v>
                </c:pt>
                <c:pt idx="10188">
                  <c:v>3.075412789197401E-4</c:v>
                </c:pt>
                <c:pt idx="10189">
                  <c:v>3.075412789197401E-4</c:v>
                </c:pt>
                <c:pt idx="10190">
                  <c:v>3.075412789197401E-4</c:v>
                </c:pt>
                <c:pt idx="10191">
                  <c:v>3.075412789197401E-4</c:v>
                </c:pt>
                <c:pt idx="10192">
                  <c:v>3.075412789197401E-4</c:v>
                </c:pt>
                <c:pt idx="10193">
                  <c:v>3.075412789197401E-4</c:v>
                </c:pt>
                <c:pt idx="10194">
                  <c:v>3.075412789197401E-4</c:v>
                </c:pt>
                <c:pt idx="10195">
                  <c:v>3.075412789197401E-4</c:v>
                </c:pt>
                <c:pt idx="10196">
                  <c:v>3.075412789197401E-4</c:v>
                </c:pt>
                <c:pt idx="10197">
                  <c:v>3.075412789197401E-4</c:v>
                </c:pt>
                <c:pt idx="10198">
                  <c:v>3.075412789197401E-4</c:v>
                </c:pt>
                <c:pt idx="10199">
                  <c:v>3.075412789197401E-4</c:v>
                </c:pt>
                <c:pt idx="10200">
                  <c:v>3.075412789197401E-4</c:v>
                </c:pt>
                <c:pt idx="10201">
                  <c:v>3.075412789197401E-4</c:v>
                </c:pt>
                <c:pt idx="10202">
                  <c:v>3.075412789197401E-4</c:v>
                </c:pt>
                <c:pt idx="10203">
                  <c:v>3.075412789197401E-4</c:v>
                </c:pt>
                <c:pt idx="10204">
                  <c:v>3.075412789197401E-4</c:v>
                </c:pt>
                <c:pt idx="10205">
                  <c:v>3.075412789197401E-4</c:v>
                </c:pt>
                <c:pt idx="10206">
                  <c:v>3.075412789197401E-4</c:v>
                </c:pt>
                <c:pt idx="10207">
                  <c:v>3.075412789197401E-4</c:v>
                </c:pt>
                <c:pt idx="10208">
                  <c:v>3.075412789197401E-4</c:v>
                </c:pt>
                <c:pt idx="10209">
                  <c:v>3.075412789197401E-4</c:v>
                </c:pt>
                <c:pt idx="10210">
                  <c:v>3.075412789197401E-4</c:v>
                </c:pt>
                <c:pt idx="10211">
                  <c:v>3.075412789197401E-4</c:v>
                </c:pt>
                <c:pt idx="10212">
                  <c:v>3.075412789197401E-4</c:v>
                </c:pt>
                <c:pt idx="10213">
                  <c:v>3.075412789197401E-4</c:v>
                </c:pt>
                <c:pt idx="10214">
                  <c:v>3.075412789197401E-4</c:v>
                </c:pt>
                <c:pt idx="10215">
                  <c:v>3.075412789197401E-4</c:v>
                </c:pt>
                <c:pt idx="10216">
                  <c:v>3.075412789197401E-4</c:v>
                </c:pt>
                <c:pt idx="10217">
                  <c:v>3.075412789197401E-4</c:v>
                </c:pt>
                <c:pt idx="10218">
                  <c:v>3.075412789197401E-4</c:v>
                </c:pt>
                <c:pt idx="10219">
                  <c:v>3.075412789197401E-4</c:v>
                </c:pt>
                <c:pt idx="10220">
                  <c:v>3.075412789197401E-4</c:v>
                </c:pt>
                <c:pt idx="10221">
                  <c:v>3.075412789197401E-4</c:v>
                </c:pt>
                <c:pt idx="10222">
                  <c:v>3.075412789197401E-4</c:v>
                </c:pt>
                <c:pt idx="10223">
                  <c:v>3.075412789197401E-4</c:v>
                </c:pt>
                <c:pt idx="10224">
                  <c:v>3.075412789197401E-4</c:v>
                </c:pt>
                <c:pt idx="10225">
                  <c:v>3.075412789197401E-4</c:v>
                </c:pt>
                <c:pt idx="10226">
                  <c:v>3.075412789197401E-4</c:v>
                </c:pt>
                <c:pt idx="10227">
                  <c:v>3.075412789197401E-4</c:v>
                </c:pt>
                <c:pt idx="10228">
                  <c:v>3.075412789197401E-4</c:v>
                </c:pt>
                <c:pt idx="10229">
                  <c:v>3.075412789197401E-4</c:v>
                </c:pt>
                <c:pt idx="10230">
                  <c:v>3.075412789197401E-4</c:v>
                </c:pt>
                <c:pt idx="10231">
                  <c:v>3.075412789197401E-4</c:v>
                </c:pt>
                <c:pt idx="10232">
                  <c:v>3.075412789197401E-4</c:v>
                </c:pt>
                <c:pt idx="10233">
                  <c:v>3.075412789197401E-4</c:v>
                </c:pt>
                <c:pt idx="10234">
                  <c:v>3.075412789197401E-4</c:v>
                </c:pt>
                <c:pt idx="10235">
                  <c:v>3.075412789197401E-4</c:v>
                </c:pt>
                <c:pt idx="10236">
                  <c:v>3.075412789197401E-4</c:v>
                </c:pt>
                <c:pt idx="10237">
                  <c:v>3.075412789197401E-4</c:v>
                </c:pt>
                <c:pt idx="10238">
                  <c:v>3.075412789197401E-4</c:v>
                </c:pt>
                <c:pt idx="10239">
                  <c:v>3.075412789197401E-4</c:v>
                </c:pt>
                <c:pt idx="10240">
                  <c:v>3.075412789197401E-4</c:v>
                </c:pt>
                <c:pt idx="10241">
                  <c:v>3.075412789197401E-4</c:v>
                </c:pt>
                <c:pt idx="10242">
                  <c:v>3.075412789197401E-4</c:v>
                </c:pt>
                <c:pt idx="10243">
                  <c:v>3.075412789197401E-4</c:v>
                </c:pt>
                <c:pt idx="10244">
                  <c:v>3.075412789197401E-4</c:v>
                </c:pt>
                <c:pt idx="10245">
                  <c:v>3.075412789197401E-4</c:v>
                </c:pt>
                <c:pt idx="10246">
                  <c:v>3.075412789197401E-4</c:v>
                </c:pt>
                <c:pt idx="10247">
                  <c:v>3.075412789197401E-4</c:v>
                </c:pt>
                <c:pt idx="10248">
                  <c:v>3.075412789197401E-4</c:v>
                </c:pt>
                <c:pt idx="10249">
                  <c:v>3.075412789197401E-4</c:v>
                </c:pt>
                <c:pt idx="10250">
                  <c:v>3.075412789197401E-4</c:v>
                </c:pt>
                <c:pt idx="10251">
                  <c:v>3.075412789197401E-4</c:v>
                </c:pt>
                <c:pt idx="10252">
                  <c:v>3.075412789197401E-4</c:v>
                </c:pt>
                <c:pt idx="10253">
                  <c:v>3.075412789197401E-4</c:v>
                </c:pt>
                <c:pt idx="10254">
                  <c:v>3.075412789197401E-4</c:v>
                </c:pt>
                <c:pt idx="10255">
                  <c:v>3.075412789197401E-4</c:v>
                </c:pt>
                <c:pt idx="10256">
                  <c:v>3.075412789197401E-4</c:v>
                </c:pt>
                <c:pt idx="10257">
                  <c:v>3.075412789197401E-4</c:v>
                </c:pt>
                <c:pt idx="10258">
                  <c:v>3.075412789197401E-4</c:v>
                </c:pt>
                <c:pt idx="10259">
                  <c:v>3.075412789197401E-4</c:v>
                </c:pt>
                <c:pt idx="10260">
                  <c:v>3.075412789197401E-4</c:v>
                </c:pt>
                <c:pt idx="10261">
                  <c:v>3.075412789197401E-4</c:v>
                </c:pt>
                <c:pt idx="10262">
                  <c:v>3.075412789197401E-4</c:v>
                </c:pt>
                <c:pt idx="10263">
                  <c:v>3.075412789197401E-4</c:v>
                </c:pt>
                <c:pt idx="10264">
                  <c:v>3.075412789197401E-4</c:v>
                </c:pt>
                <c:pt idx="10265">
                  <c:v>3.075412789197401E-4</c:v>
                </c:pt>
                <c:pt idx="10266">
                  <c:v>3.075412789197401E-4</c:v>
                </c:pt>
                <c:pt idx="10267">
                  <c:v>3.075412789197401E-4</c:v>
                </c:pt>
                <c:pt idx="10268">
                  <c:v>3.075412789197401E-4</c:v>
                </c:pt>
                <c:pt idx="10269">
                  <c:v>3.075412789197401E-4</c:v>
                </c:pt>
                <c:pt idx="10270">
                  <c:v>3.075412789197401E-4</c:v>
                </c:pt>
                <c:pt idx="10271">
                  <c:v>3.075412789197401E-4</c:v>
                </c:pt>
                <c:pt idx="10272">
                  <c:v>3.075412789197401E-4</c:v>
                </c:pt>
                <c:pt idx="10273">
                  <c:v>3.075412789197401E-4</c:v>
                </c:pt>
                <c:pt idx="10274">
                  <c:v>3.075412789197401E-4</c:v>
                </c:pt>
                <c:pt idx="10275">
                  <c:v>3.075412789197401E-4</c:v>
                </c:pt>
                <c:pt idx="10276">
                  <c:v>3.075412789197401E-4</c:v>
                </c:pt>
                <c:pt idx="10277">
                  <c:v>3.075412789197401E-4</c:v>
                </c:pt>
                <c:pt idx="10278">
                  <c:v>3.075412789197401E-4</c:v>
                </c:pt>
                <c:pt idx="10279">
                  <c:v>3.075412789197401E-4</c:v>
                </c:pt>
                <c:pt idx="10280">
                  <c:v>3.075412789197401E-4</c:v>
                </c:pt>
                <c:pt idx="10281">
                  <c:v>3.075412789197401E-4</c:v>
                </c:pt>
                <c:pt idx="10282">
                  <c:v>3.075412789197401E-4</c:v>
                </c:pt>
                <c:pt idx="10283">
                  <c:v>3.075412789197401E-4</c:v>
                </c:pt>
                <c:pt idx="10284">
                  <c:v>3.075412789197401E-4</c:v>
                </c:pt>
                <c:pt idx="10285">
                  <c:v>3.075412789197401E-4</c:v>
                </c:pt>
                <c:pt idx="10286">
                  <c:v>3.075412789197401E-4</c:v>
                </c:pt>
                <c:pt idx="10287">
                  <c:v>3.075412789197401E-4</c:v>
                </c:pt>
                <c:pt idx="10288">
                  <c:v>3.075412789197401E-4</c:v>
                </c:pt>
                <c:pt idx="10289">
                  <c:v>3.075412789197401E-4</c:v>
                </c:pt>
                <c:pt idx="10290">
                  <c:v>3.075412789197401E-4</c:v>
                </c:pt>
                <c:pt idx="10291">
                  <c:v>3.075412789197401E-4</c:v>
                </c:pt>
                <c:pt idx="10292">
                  <c:v>3.075412789197401E-4</c:v>
                </c:pt>
                <c:pt idx="10293">
                  <c:v>3.075412789197401E-4</c:v>
                </c:pt>
                <c:pt idx="10294">
                  <c:v>3.075412789197401E-4</c:v>
                </c:pt>
                <c:pt idx="10295">
                  <c:v>3.075412789197401E-4</c:v>
                </c:pt>
                <c:pt idx="10296">
                  <c:v>3.075412789197401E-4</c:v>
                </c:pt>
                <c:pt idx="10297">
                  <c:v>3.075412789197401E-4</c:v>
                </c:pt>
                <c:pt idx="10298">
                  <c:v>3.075412789197401E-4</c:v>
                </c:pt>
                <c:pt idx="10299">
                  <c:v>3.075412789197401E-4</c:v>
                </c:pt>
                <c:pt idx="10300">
                  <c:v>3.075412789197401E-4</c:v>
                </c:pt>
                <c:pt idx="10301">
                  <c:v>3.075412789197401E-4</c:v>
                </c:pt>
                <c:pt idx="10302">
                  <c:v>3.075412789197401E-4</c:v>
                </c:pt>
                <c:pt idx="10303">
                  <c:v>3.075412789197401E-4</c:v>
                </c:pt>
                <c:pt idx="10304">
                  <c:v>3.075412789197401E-4</c:v>
                </c:pt>
                <c:pt idx="10305">
                  <c:v>3.075412789197401E-4</c:v>
                </c:pt>
                <c:pt idx="10306">
                  <c:v>3.075412789197401E-4</c:v>
                </c:pt>
                <c:pt idx="10307">
                  <c:v>3.075412789197401E-4</c:v>
                </c:pt>
                <c:pt idx="10308">
                  <c:v>3.075412789197401E-4</c:v>
                </c:pt>
                <c:pt idx="10309">
                  <c:v>3.075412789197401E-4</c:v>
                </c:pt>
                <c:pt idx="10310">
                  <c:v>3.075412789197401E-4</c:v>
                </c:pt>
                <c:pt idx="10311">
                  <c:v>3.075412789197401E-4</c:v>
                </c:pt>
                <c:pt idx="10312">
                  <c:v>3.075412789197401E-4</c:v>
                </c:pt>
                <c:pt idx="10313">
                  <c:v>3.075412789197401E-4</c:v>
                </c:pt>
                <c:pt idx="10314">
                  <c:v>3.075412789197401E-4</c:v>
                </c:pt>
                <c:pt idx="10315">
                  <c:v>3.075412789197401E-4</c:v>
                </c:pt>
                <c:pt idx="10316">
                  <c:v>3.075412789197401E-4</c:v>
                </c:pt>
                <c:pt idx="10317">
                  <c:v>3.075412789197401E-4</c:v>
                </c:pt>
                <c:pt idx="10318">
                  <c:v>3.075412789197401E-4</c:v>
                </c:pt>
                <c:pt idx="10319">
                  <c:v>3.075412789197401E-4</c:v>
                </c:pt>
                <c:pt idx="10320">
                  <c:v>3.075412789197401E-4</c:v>
                </c:pt>
                <c:pt idx="10321">
                  <c:v>3.075412789197401E-4</c:v>
                </c:pt>
                <c:pt idx="10322">
                  <c:v>3.075412789197401E-4</c:v>
                </c:pt>
                <c:pt idx="10323">
                  <c:v>3.075412789197401E-4</c:v>
                </c:pt>
                <c:pt idx="10324">
                  <c:v>3.075412789197401E-4</c:v>
                </c:pt>
                <c:pt idx="10325">
                  <c:v>3.075412789197401E-4</c:v>
                </c:pt>
                <c:pt idx="10326">
                  <c:v>3.075412789197401E-4</c:v>
                </c:pt>
                <c:pt idx="10327">
                  <c:v>3.075412789197401E-4</c:v>
                </c:pt>
                <c:pt idx="10328">
                  <c:v>3.075412789197401E-4</c:v>
                </c:pt>
                <c:pt idx="10329">
                  <c:v>3.075412789197401E-4</c:v>
                </c:pt>
                <c:pt idx="10330">
                  <c:v>3.075412789197401E-4</c:v>
                </c:pt>
                <c:pt idx="10331">
                  <c:v>3.075412789197401E-4</c:v>
                </c:pt>
                <c:pt idx="10332">
                  <c:v>3.075412789197401E-4</c:v>
                </c:pt>
                <c:pt idx="10333">
                  <c:v>3.075412789197401E-4</c:v>
                </c:pt>
                <c:pt idx="10334">
                  <c:v>3.075412789197401E-4</c:v>
                </c:pt>
                <c:pt idx="10335">
                  <c:v>3.075412789197401E-4</c:v>
                </c:pt>
                <c:pt idx="10336">
                  <c:v>3.075412789197401E-4</c:v>
                </c:pt>
                <c:pt idx="10337">
                  <c:v>3.075412789197401E-4</c:v>
                </c:pt>
                <c:pt idx="10338">
                  <c:v>3.075412789197401E-4</c:v>
                </c:pt>
                <c:pt idx="10339">
                  <c:v>3.075412789197401E-4</c:v>
                </c:pt>
                <c:pt idx="10340">
                  <c:v>3.075412789197401E-4</c:v>
                </c:pt>
                <c:pt idx="10341">
                  <c:v>3.075412789197401E-4</c:v>
                </c:pt>
                <c:pt idx="10342">
                  <c:v>3.075412789197401E-4</c:v>
                </c:pt>
                <c:pt idx="10343">
                  <c:v>3.075412789197401E-4</c:v>
                </c:pt>
                <c:pt idx="10344">
                  <c:v>3.075412789197401E-4</c:v>
                </c:pt>
                <c:pt idx="10345">
                  <c:v>3.075412789197401E-4</c:v>
                </c:pt>
                <c:pt idx="10346">
                  <c:v>3.075412789197401E-4</c:v>
                </c:pt>
                <c:pt idx="10347">
                  <c:v>3.075412789197401E-4</c:v>
                </c:pt>
                <c:pt idx="10348">
                  <c:v>3.075412789197401E-4</c:v>
                </c:pt>
                <c:pt idx="10349">
                  <c:v>3.075412789197401E-4</c:v>
                </c:pt>
                <c:pt idx="10350">
                  <c:v>3.075412789197401E-4</c:v>
                </c:pt>
                <c:pt idx="10351">
                  <c:v>3.075412789197401E-4</c:v>
                </c:pt>
                <c:pt idx="10352">
                  <c:v>3.075412789197401E-4</c:v>
                </c:pt>
                <c:pt idx="10353">
                  <c:v>3.075412789197401E-4</c:v>
                </c:pt>
                <c:pt idx="10354">
                  <c:v>3.075412789197401E-4</c:v>
                </c:pt>
                <c:pt idx="10355">
                  <c:v>3.075412789197401E-4</c:v>
                </c:pt>
                <c:pt idx="10356">
                  <c:v>3.075412789197401E-4</c:v>
                </c:pt>
                <c:pt idx="10357">
                  <c:v>3.075412789197401E-4</c:v>
                </c:pt>
                <c:pt idx="10358">
                  <c:v>3.075412789197401E-4</c:v>
                </c:pt>
                <c:pt idx="10359">
                  <c:v>3.075412789197401E-4</c:v>
                </c:pt>
                <c:pt idx="10360">
                  <c:v>3.075412789197401E-4</c:v>
                </c:pt>
                <c:pt idx="10361">
                  <c:v>3.075412789197401E-4</c:v>
                </c:pt>
                <c:pt idx="10362">
                  <c:v>3.075412789197401E-4</c:v>
                </c:pt>
                <c:pt idx="10363">
                  <c:v>3.075412789197401E-4</c:v>
                </c:pt>
                <c:pt idx="10364">
                  <c:v>3.075412789197401E-4</c:v>
                </c:pt>
                <c:pt idx="10365">
                  <c:v>3.075412789197401E-4</c:v>
                </c:pt>
                <c:pt idx="10366">
                  <c:v>3.075412789197401E-4</c:v>
                </c:pt>
                <c:pt idx="10367">
                  <c:v>3.075412789197401E-4</c:v>
                </c:pt>
                <c:pt idx="10368">
                  <c:v>3.075412789197401E-4</c:v>
                </c:pt>
                <c:pt idx="10369">
                  <c:v>3.075412789197401E-4</c:v>
                </c:pt>
                <c:pt idx="10370">
                  <c:v>3.075412789197401E-4</c:v>
                </c:pt>
                <c:pt idx="10371">
                  <c:v>3.075412789197401E-4</c:v>
                </c:pt>
                <c:pt idx="10372">
                  <c:v>3.075412789197401E-4</c:v>
                </c:pt>
                <c:pt idx="10373">
                  <c:v>3.075412789197401E-4</c:v>
                </c:pt>
                <c:pt idx="10374">
                  <c:v>3.075412789197401E-4</c:v>
                </c:pt>
                <c:pt idx="10375">
                  <c:v>3.075412789197401E-4</c:v>
                </c:pt>
                <c:pt idx="10376">
                  <c:v>3.075412789197401E-4</c:v>
                </c:pt>
                <c:pt idx="10377">
                  <c:v>3.075412789197401E-4</c:v>
                </c:pt>
                <c:pt idx="10378">
                  <c:v>3.075412789197401E-4</c:v>
                </c:pt>
                <c:pt idx="10379">
                  <c:v>3.075412789197401E-4</c:v>
                </c:pt>
                <c:pt idx="10380">
                  <c:v>3.075412789197401E-4</c:v>
                </c:pt>
                <c:pt idx="10381">
                  <c:v>3.075412789197401E-4</c:v>
                </c:pt>
                <c:pt idx="10382">
                  <c:v>3.075412789197401E-4</c:v>
                </c:pt>
                <c:pt idx="10383">
                  <c:v>3.075412789197401E-4</c:v>
                </c:pt>
                <c:pt idx="10384">
                  <c:v>3.075412789197401E-4</c:v>
                </c:pt>
                <c:pt idx="10385">
                  <c:v>3.075412789197401E-4</c:v>
                </c:pt>
                <c:pt idx="10386">
                  <c:v>3.075412789197401E-4</c:v>
                </c:pt>
                <c:pt idx="10387">
                  <c:v>3.075412789197401E-4</c:v>
                </c:pt>
                <c:pt idx="10388">
                  <c:v>3.075412789197401E-4</c:v>
                </c:pt>
                <c:pt idx="10389">
                  <c:v>3.075412789197401E-4</c:v>
                </c:pt>
                <c:pt idx="10390">
                  <c:v>3.075412789197401E-4</c:v>
                </c:pt>
                <c:pt idx="10391">
                  <c:v>3.075412789197401E-4</c:v>
                </c:pt>
                <c:pt idx="10392">
                  <c:v>3.075412789197401E-4</c:v>
                </c:pt>
                <c:pt idx="10393">
                  <c:v>3.075412789197401E-4</c:v>
                </c:pt>
                <c:pt idx="10394">
                  <c:v>3.075412789197401E-4</c:v>
                </c:pt>
                <c:pt idx="10395">
                  <c:v>3.075412789197401E-4</c:v>
                </c:pt>
                <c:pt idx="10396">
                  <c:v>3.075412789197401E-4</c:v>
                </c:pt>
                <c:pt idx="10397">
                  <c:v>3.075412789197401E-4</c:v>
                </c:pt>
                <c:pt idx="10398">
                  <c:v>3.075412789197401E-4</c:v>
                </c:pt>
                <c:pt idx="10399">
                  <c:v>3.075412789197401E-4</c:v>
                </c:pt>
                <c:pt idx="10400">
                  <c:v>3.075412789197401E-4</c:v>
                </c:pt>
                <c:pt idx="10401">
                  <c:v>3.075412789197401E-4</c:v>
                </c:pt>
                <c:pt idx="10402">
                  <c:v>3.075412789197401E-4</c:v>
                </c:pt>
                <c:pt idx="10403">
                  <c:v>3.075412789197401E-4</c:v>
                </c:pt>
                <c:pt idx="10404">
                  <c:v>3.075412789197401E-4</c:v>
                </c:pt>
                <c:pt idx="10405">
                  <c:v>3.075412789197401E-4</c:v>
                </c:pt>
                <c:pt idx="10406">
                  <c:v>3.075412789197401E-4</c:v>
                </c:pt>
                <c:pt idx="10407">
                  <c:v>3.075412789197401E-4</c:v>
                </c:pt>
                <c:pt idx="10408">
                  <c:v>3.075412789197401E-4</c:v>
                </c:pt>
                <c:pt idx="10409">
                  <c:v>3.075412789197401E-4</c:v>
                </c:pt>
                <c:pt idx="10410">
                  <c:v>3.075412789197401E-4</c:v>
                </c:pt>
                <c:pt idx="10411">
                  <c:v>3.075412789197401E-4</c:v>
                </c:pt>
                <c:pt idx="10412">
                  <c:v>3.075412789197401E-4</c:v>
                </c:pt>
                <c:pt idx="10413">
                  <c:v>3.075412789197401E-4</c:v>
                </c:pt>
                <c:pt idx="10414">
                  <c:v>3.075412789197401E-4</c:v>
                </c:pt>
                <c:pt idx="10415">
                  <c:v>3.075412789197401E-4</c:v>
                </c:pt>
                <c:pt idx="10416">
                  <c:v>3.075412789197401E-4</c:v>
                </c:pt>
                <c:pt idx="10417">
                  <c:v>3.075412789197401E-4</c:v>
                </c:pt>
                <c:pt idx="10418">
                  <c:v>3.075412789197401E-4</c:v>
                </c:pt>
                <c:pt idx="10419">
                  <c:v>3.075412789197401E-4</c:v>
                </c:pt>
                <c:pt idx="10420">
                  <c:v>3.075412789197401E-4</c:v>
                </c:pt>
                <c:pt idx="10421">
                  <c:v>3.075412789197401E-4</c:v>
                </c:pt>
                <c:pt idx="10422">
                  <c:v>3.075412789197401E-4</c:v>
                </c:pt>
                <c:pt idx="10423">
                  <c:v>3.075412789197401E-4</c:v>
                </c:pt>
                <c:pt idx="10424">
                  <c:v>3.075412789197401E-4</c:v>
                </c:pt>
                <c:pt idx="10425">
                  <c:v>3.075412789197401E-4</c:v>
                </c:pt>
                <c:pt idx="10426">
                  <c:v>3.075412789197401E-4</c:v>
                </c:pt>
                <c:pt idx="10427">
                  <c:v>3.075412789197401E-4</c:v>
                </c:pt>
                <c:pt idx="10428">
                  <c:v>3.075412789197401E-4</c:v>
                </c:pt>
                <c:pt idx="10429">
                  <c:v>3.075412789197401E-4</c:v>
                </c:pt>
                <c:pt idx="10430">
                  <c:v>3.075412789197401E-4</c:v>
                </c:pt>
                <c:pt idx="10431">
                  <c:v>3.075412789197401E-4</c:v>
                </c:pt>
                <c:pt idx="10432">
                  <c:v>3.075412789197401E-4</c:v>
                </c:pt>
                <c:pt idx="10433">
                  <c:v>3.075412789197401E-4</c:v>
                </c:pt>
                <c:pt idx="10434">
                  <c:v>3.075412789197401E-4</c:v>
                </c:pt>
                <c:pt idx="10435">
                  <c:v>3.075412789197401E-4</c:v>
                </c:pt>
                <c:pt idx="10436">
                  <c:v>3.075412789197401E-4</c:v>
                </c:pt>
                <c:pt idx="10437">
                  <c:v>3.075412789197401E-4</c:v>
                </c:pt>
                <c:pt idx="10438">
                  <c:v>3.075412789197401E-4</c:v>
                </c:pt>
                <c:pt idx="10439">
                  <c:v>3.075412789197401E-4</c:v>
                </c:pt>
                <c:pt idx="10440">
                  <c:v>3.075412789197401E-4</c:v>
                </c:pt>
                <c:pt idx="10441">
                  <c:v>3.075412789197401E-4</c:v>
                </c:pt>
                <c:pt idx="10442">
                  <c:v>3.075412789197401E-4</c:v>
                </c:pt>
                <c:pt idx="10443">
                  <c:v>3.075412789197401E-4</c:v>
                </c:pt>
                <c:pt idx="10444">
                  <c:v>3.075412789197401E-4</c:v>
                </c:pt>
                <c:pt idx="10445">
                  <c:v>3.075412789197401E-4</c:v>
                </c:pt>
                <c:pt idx="10446">
                  <c:v>3.075412789197401E-4</c:v>
                </c:pt>
                <c:pt idx="10447">
                  <c:v>3.075412789197401E-4</c:v>
                </c:pt>
                <c:pt idx="10448">
                  <c:v>3.075412789197401E-4</c:v>
                </c:pt>
                <c:pt idx="10449">
                  <c:v>3.075412789197401E-4</c:v>
                </c:pt>
                <c:pt idx="10450">
                  <c:v>3.075412789197401E-4</c:v>
                </c:pt>
                <c:pt idx="10451">
                  <c:v>3.075412789197401E-4</c:v>
                </c:pt>
                <c:pt idx="10452">
                  <c:v>3.075412789197401E-4</c:v>
                </c:pt>
                <c:pt idx="10453">
                  <c:v>3.075412789197401E-4</c:v>
                </c:pt>
                <c:pt idx="10454">
                  <c:v>3.075412789197401E-4</c:v>
                </c:pt>
                <c:pt idx="10455">
                  <c:v>3.075412789197401E-4</c:v>
                </c:pt>
                <c:pt idx="10456">
                  <c:v>3.075412789197401E-4</c:v>
                </c:pt>
                <c:pt idx="10457">
                  <c:v>3.075412789197401E-4</c:v>
                </c:pt>
                <c:pt idx="10458">
                  <c:v>3.075412789197401E-4</c:v>
                </c:pt>
                <c:pt idx="10459">
                  <c:v>3.075412789197401E-4</c:v>
                </c:pt>
                <c:pt idx="10460">
                  <c:v>3.075412789197401E-4</c:v>
                </c:pt>
                <c:pt idx="10461">
                  <c:v>3.075412789197401E-4</c:v>
                </c:pt>
                <c:pt idx="10462">
                  <c:v>3.075412789197401E-4</c:v>
                </c:pt>
                <c:pt idx="10463">
                  <c:v>3.075412789197401E-4</c:v>
                </c:pt>
                <c:pt idx="10464">
                  <c:v>3.075412789197401E-4</c:v>
                </c:pt>
                <c:pt idx="10465">
                  <c:v>3.075412789197401E-4</c:v>
                </c:pt>
                <c:pt idx="10466">
                  <c:v>3.075412789197401E-4</c:v>
                </c:pt>
                <c:pt idx="10467">
                  <c:v>3.075412789197401E-4</c:v>
                </c:pt>
                <c:pt idx="10468">
                  <c:v>3.075412789197401E-4</c:v>
                </c:pt>
                <c:pt idx="10469">
                  <c:v>3.075412789197401E-4</c:v>
                </c:pt>
                <c:pt idx="10470">
                  <c:v>3.075412789197401E-4</c:v>
                </c:pt>
                <c:pt idx="10471">
                  <c:v>3.075412789197401E-4</c:v>
                </c:pt>
                <c:pt idx="10472">
                  <c:v>3.075412789197401E-4</c:v>
                </c:pt>
                <c:pt idx="10473">
                  <c:v>3.075412789197401E-4</c:v>
                </c:pt>
                <c:pt idx="10474">
                  <c:v>3.075412789197401E-4</c:v>
                </c:pt>
                <c:pt idx="10475">
                  <c:v>3.075412789197401E-4</c:v>
                </c:pt>
                <c:pt idx="10476">
                  <c:v>3.075412789197401E-4</c:v>
                </c:pt>
                <c:pt idx="10477">
                  <c:v>3.075412789197401E-4</c:v>
                </c:pt>
                <c:pt idx="10478">
                  <c:v>3.075412789197401E-4</c:v>
                </c:pt>
                <c:pt idx="10479">
                  <c:v>3.075412789197401E-4</c:v>
                </c:pt>
                <c:pt idx="10480">
                  <c:v>3.075412789197401E-4</c:v>
                </c:pt>
                <c:pt idx="10481">
                  <c:v>3.075412789197401E-4</c:v>
                </c:pt>
                <c:pt idx="10482">
                  <c:v>3.075412789197401E-4</c:v>
                </c:pt>
                <c:pt idx="10483">
                  <c:v>3.075412789197401E-4</c:v>
                </c:pt>
                <c:pt idx="10484">
                  <c:v>3.075412789197401E-4</c:v>
                </c:pt>
                <c:pt idx="10485">
                  <c:v>3.075412789197401E-4</c:v>
                </c:pt>
                <c:pt idx="10486">
                  <c:v>3.075412789197401E-4</c:v>
                </c:pt>
                <c:pt idx="10487">
                  <c:v>3.075412789197401E-4</c:v>
                </c:pt>
                <c:pt idx="10488">
                  <c:v>3.075412789197401E-4</c:v>
                </c:pt>
                <c:pt idx="10489">
                  <c:v>3.075412789197401E-4</c:v>
                </c:pt>
                <c:pt idx="10490">
                  <c:v>3.075412789197401E-4</c:v>
                </c:pt>
                <c:pt idx="10491">
                  <c:v>3.075412789197401E-4</c:v>
                </c:pt>
                <c:pt idx="10492">
                  <c:v>3.075412789197401E-4</c:v>
                </c:pt>
                <c:pt idx="10493">
                  <c:v>3.075412789197401E-4</c:v>
                </c:pt>
                <c:pt idx="10494">
                  <c:v>3.075412789197401E-4</c:v>
                </c:pt>
                <c:pt idx="10495">
                  <c:v>3.075412789197401E-4</c:v>
                </c:pt>
                <c:pt idx="10496">
                  <c:v>3.075412789197401E-4</c:v>
                </c:pt>
                <c:pt idx="10497">
                  <c:v>3.075412789197401E-4</c:v>
                </c:pt>
                <c:pt idx="10498">
                  <c:v>3.075412789197401E-4</c:v>
                </c:pt>
                <c:pt idx="10499">
                  <c:v>3.075412789197401E-4</c:v>
                </c:pt>
                <c:pt idx="10500">
                  <c:v>3.075412789197401E-4</c:v>
                </c:pt>
                <c:pt idx="10501">
                  <c:v>3.075412789197401E-4</c:v>
                </c:pt>
                <c:pt idx="10502">
                  <c:v>3.075412789197401E-4</c:v>
                </c:pt>
                <c:pt idx="10503">
                  <c:v>3.075412789197401E-4</c:v>
                </c:pt>
                <c:pt idx="10504">
                  <c:v>3.075412789197401E-4</c:v>
                </c:pt>
                <c:pt idx="10505">
                  <c:v>3.075412789197401E-4</c:v>
                </c:pt>
                <c:pt idx="10506">
                  <c:v>3.075412789197401E-4</c:v>
                </c:pt>
                <c:pt idx="10507">
                  <c:v>3.075412789197401E-4</c:v>
                </c:pt>
                <c:pt idx="10508">
                  <c:v>3.075412789197401E-4</c:v>
                </c:pt>
                <c:pt idx="10509">
                  <c:v>3.075412789197401E-4</c:v>
                </c:pt>
                <c:pt idx="10510">
                  <c:v>3.075412789197401E-4</c:v>
                </c:pt>
                <c:pt idx="10511">
                  <c:v>3.075412789197401E-4</c:v>
                </c:pt>
                <c:pt idx="10512">
                  <c:v>3.075412789197401E-4</c:v>
                </c:pt>
                <c:pt idx="10513">
                  <c:v>3.075412789197401E-4</c:v>
                </c:pt>
                <c:pt idx="10514">
                  <c:v>3.075412789197401E-4</c:v>
                </c:pt>
                <c:pt idx="10515">
                  <c:v>3.075412789197401E-4</c:v>
                </c:pt>
                <c:pt idx="10516">
                  <c:v>3.075412789197401E-4</c:v>
                </c:pt>
                <c:pt idx="10517">
                  <c:v>3.075412789197401E-4</c:v>
                </c:pt>
                <c:pt idx="10518">
                  <c:v>3.075412789197401E-4</c:v>
                </c:pt>
                <c:pt idx="10519">
                  <c:v>3.075412789197401E-4</c:v>
                </c:pt>
                <c:pt idx="10520">
                  <c:v>3.075412789197401E-4</c:v>
                </c:pt>
                <c:pt idx="10521">
                  <c:v>3.075412789197401E-4</c:v>
                </c:pt>
                <c:pt idx="10522">
                  <c:v>3.075412789197401E-4</c:v>
                </c:pt>
                <c:pt idx="10523">
                  <c:v>3.075412789197401E-4</c:v>
                </c:pt>
                <c:pt idx="10524">
                  <c:v>3.075412789197401E-4</c:v>
                </c:pt>
                <c:pt idx="10525">
                  <c:v>3.075412789197401E-4</c:v>
                </c:pt>
                <c:pt idx="10526">
                  <c:v>3.075412789197401E-4</c:v>
                </c:pt>
                <c:pt idx="10527">
                  <c:v>3.075412789197401E-4</c:v>
                </c:pt>
                <c:pt idx="10528">
                  <c:v>3.075412789197401E-4</c:v>
                </c:pt>
                <c:pt idx="10529">
                  <c:v>3.075412789197401E-4</c:v>
                </c:pt>
                <c:pt idx="10530">
                  <c:v>3.075412789197401E-4</c:v>
                </c:pt>
                <c:pt idx="10531">
                  <c:v>3.075412789197401E-4</c:v>
                </c:pt>
                <c:pt idx="10532">
                  <c:v>3.075412789197401E-4</c:v>
                </c:pt>
                <c:pt idx="10533">
                  <c:v>3.075412789197401E-4</c:v>
                </c:pt>
                <c:pt idx="10534">
                  <c:v>3.075412789197401E-4</c:v>
                </c:pt>
                <c:pt idx="10535">
                  <c:v>3.075412789197401E-4</c:v>
                </c:pt>
                <c:pt idx="10536">
                  <c:v>3.075412789197401E-4</c:v>
                </c:pt>
                <c:pt idx="10537">
                  <c:v>3.075412789197401E-4</c:v>
                </c:pt>
                <c:pt idx="10538">
                  <c:v>3.075412789197401E-4</c:v>
                </c:pt>
                <c:pt idx="10539">
                  <c:v>3.075412789197401E-4</c:v>
                </c:pt>
                <c:pt idx="10540">
                  <c:v>3.075412789197401E-4</c:v>
                </c:pt>
                <c:pt idx="10541">
                  <c:v>3.075412789197401E-4</c:v>
                </c:pt>
                <c:pt idx="10542">
                  <c:v>3.075412789197401E-4</c:v>
                </c:pt>
                <c:pt idx="10543">
                  <c:v>3.075412789197401E-4</c:v>
                </c:pt>
                <c:pt idx="10544">
                  <c:v>3.075412789197401E-4</c:v>
                </c:pt>
                <c:pt idx="10545">
                  <c:v>3.075412789197401E-4</c:v>
                </c:pt>
                <c:pt idx="10546">
                  <c:v>3.075412789197401E-4</c:v>
                </c:pt>
                <c:pt idx="10547">
                  <c:v>3.075412789197401E-4</c:v>
                </c:pt>
                <c:pt idx="10548">
                  <c:v>3.075412789197401E-4</c:v>
                </c:pt>
                <c:pt idx="10549">
                  <c:v>3.075412789197401E-4</c:v>
                </c:pt>
                <c:pt idx="10550">
                  <c:v>3.075412789197401E-4</c:v>
                </c:pt>
                <c:pt idx="10551">
                  <c:v>3.075412789197401E-4</c:v>
                </c:pt>
                <c:pt idx="10552">
                  <c:v>3.075412789197401E-4</c:v>
                </c:pt>
                <c:pt idx="10553">
                  <c:v>3.075412789197401E-4</c:v>
                </c:pt>
                <c:pt idx="10554">
                  <c:v>3.075412789197401E-4</c:v>
                </c:pt>
                <c:pt idx="10555">
                  <c:v>3.075412789197401E-4</c:v>
                </c:pt>
                <c:pt idx="10556">
                  <c:v>3.075412789197401E-4</c:v>
                </c:pt>
                <c:pt idx="10557">
                  <c:v>3.075412789197401E-4</c:v>
                </c:pt>
                <c:pt idx="10558">
                  <c:v>3.075412789197401E-4</c:v>
                </c:pt>
                <c:pt idx="10559">
                  <c:v>3.075412789197401E-4</c:v>
                </c:pt>
                <c:pt idx="10560">
                  <c:v>3.075412789197401E-4</c:v>
                </c:pt>
                <c:pt idx="10561">
                  <c:v>3.075412789197401E-4</c:v>
                </c:pt>
                <c:pt idx="10562">
                  <c:v>3.075412789197401E-4</c:v>
                </c:pt>
                <c:pt idx="10563">
                  <c:v>3.075412789197401E-4</c:v>
                </c:pt>
                <c:pt idx="10564">
                  <c:v>3.075412789197401E-4</c:v>
                </c:pt>
                <c:pt idx="10565">
                  <c:v>3.075412789197401E-4</c:v>
                </c:pt>
                <c:pt idx="10566">
                  <c:v>3.075412789197401E-4</c:v>
                </c:pt>
                <c:pt idx="10567">
                  <c:v>3.075412789197401E-4</c:v>
                </c:pt>
                <c:pt idx="10568">
                  <c:v>3.075412789197401E-4</c:v>
                </c:pt>
                <c:pt idx="10569">
                  <c:v>3.075412789197401E-4</c:v>
                </c:pt>
                <c:pt idx="10570">
                  <c:v>3.075412789197401E-4</c:v>
                </c:pt>
                <c:pt idx="10571">
                  <c:v>3.075412789197401E-4</c:v>
                </c:pt>
                <c:pt idx="10572">
                  <c:v>3.075412789197401E-4</c:v>
                </c:pt>
                <c:pt idx="10573">
                  <c:v>3.075412789197401E-4</c:v>
                </c:pt>
                <c:pt idx="10574">
                  <c:v>3.075412789197401E-4</c:v>
                </c:pt>
                <c:pt idx="10575">
                  <c:v>3.075412789197401E-4</c:v>
                </c:pt>
                <c:pt idx="10576">
                  <c:v>3.075412789197401E-4</c:v>
                </c:pt>
                <c:pt idx="10577">
                  <c:v>3.075412789197401E-4</c:v>
                </c:pt>
                <c:pt idx="10578">
                  <c:v>3.075412789197401E-4</c:v>
                </c:pt>
                <c:pt idx="10579">
                  <c:v>3.075412789197401E-4</c:v>
                </c:pt>
                <c:pt idx="10580">
                  <c:v>3.075412789197401E-4</c:v>
                </c:pt>
                <c:pt idx="10581">
                  <c:v>3.075412789197401E-4</c:v>
                </c:pt>
                <c:pt idx="10582">
                  <c:v>3.075412789197401E-4</c:v>
                </c:pt>
                <c:pt idx="10583">
                  <c:v>3.075412789197401E-4</c:v>
                </c:pt>
                <c:pt idx="10584">
                  <c:v>3.075412789197401E-4</c:v>
                </c:pt>
                <c:pt idx="10585">
                  <c:v>3.075412789197401E-4</c:v>
                </c:pt>
                <c:pt idx="10586">
                  <c:v>3.075412789197401E-4</c:v>
                </c:pt>
                <c:pt idx="10587">
                  <c:v>3.075412789197401E-4</c:v>
                </c:pt>
                <c:pt idx="10588">
                  <c:v>3.075412789197401E-4</c:v>
                </c:pt>
                <c:pt idx="10589">
                  <c:v>3.075412789197401E-4</c:v>
                </c:pt>
                <c:pt idx="10590">
                  <c:v>3.075412789197401E-4</c:v>
                </c:pt>
                <c:pt idx="10591">
                  <c:v>3.075412789197401E-4</c:v>
                </c:pt>
                <c:pt idx="10592">
                  <c:v>3.075412789197401E-4</c:v>
                </c:pt>
                <c:pt idx="10593">
                  <c:v>3.075412789197401E-4</c:v>
                </c:pt>
                <c:pt idx="10594">
                  <c:v>3.075412789197401E-4</c:v>
                </c:pt>
                <c:pt idx="10595">
                  <c:v>3.075412789197401E-4</c:v>
                </c:pt>
                <c:pt idx="10596">
                  <c:v>3.075412789197401E-4</c:v>
                </c:pt>
                <c:pt idx="10597">
                  <c:v>3.075412789197401E-4</c:v>
                </c:pt>
                <c:pt idx="10598">
                  <c:v>3.075412789197401E-4</c:v>
                </c:pt>
                <c:pt idx="10599">
                  <c:v>3.075412789197401E-4</c:v>
                </c:pt>
                <c:pt idx="10600">
                  <c:v>3.075412789197401E-4</c:v>
                </c:pt>
                <c:pt idx="10601">
                  <c:v>3.075412789197401E-4</c:v>
                </c:pt>
                <c:pt idx="10602">
                  <c:v>3.075412789197401E-4</c:v>
                </c:pt>
                <c:pt idx="10603">
                  <c:v>3.075412789197401E-4</c:v>
                </c:pt>
                <c:pt idx="10604">
                  <c:v>3.075412789197401E-4</c:v>
                </c:pt>
                <c:pt idx="10605">
                  <c:v>3.075412789197401E-4</c:v>
                </c:pt>
                <c:pt idx="10606">
                  <c:v>3.075412789197401E-4</c:v>
                </c:pt>
                <c:pt idx="10607">
                  <c:v>3.075412789197401E-4</c:v>
                </c:pt>
                <c:pt idx="10608">
                  <c:v>3.075412789197401E-4</c:v>
                </c:pt>
                <c:pt idx="10609">
                  <c:v>3.075412789197401E-4</c:v>
                </c:pt>
                <c:pt idx="10610">
                  <c:v>3.075412789197401E-4</c:v>
                </c:pt>
                <c:pt idx="10611">
                  <c:v>3.075412789197401E-4</c:v>
                </c:pt>
                <c:pt idx="10612">
                  <c:v>3.075412789197401E-4</c:v>
                </c:pt>
                <c:pt idx="10613">
                  <c:v>3.075412789197401E-4</c:v>
                </c:pt>
                <c:pt idx="10614">
                  <c:v>3.075412789197401E-4</c:v>
                </c:pt>
                <c:pt idx="10615">
                  <c:v>3.075412789197401E-4</c:v>
                </c:pt>
                <c:pt idx="10616">
                  <c:v>3.075412789197401E-4</c:v>
                </c:pt>
                <c:pt idx="10617">
                  <c:v>3.075412789197401E-4</c:v>
                </c:pt>
                <c:pt idx="10618">
                  <c:v>3.075412789197401E-4</c:v>
                </c:pt>
                <c:pt idx="10619">
                  <c:v>3.075412789197401E-4</c:v>
                </c:pt>
                <c:pt idx="10620">
                  <c:v>3.075412789197401E-4</c:v>
                </c:pt>
                <c:pt idx="10621">
                  <c:v>3.075412789197401E-4</c:v>
                </c:pt>
                <c:pt idx="10622">
                  <c:v>3.075412789197401E-4</c:v>
                </c:pt>
                <c:pt idx="10623">
                  <c:v>3.075412789197401E-4</c:v>
                </c:pt>
                <c:pt idx="10624">
                  <c:v>3.075412789197401E-4</c:v>
                </c:pt>
                <c:pt idx="10625">
                  <c:v>3.075412789197401E-4</c:v>
                </c:pt>
                <c:pt idx="10626">
                  <c:v>3.075412789197401E-4</c:v>
                </c:pt>
                <c:pt idx="10627">
                  <c:v>3.075412789197401E-4</c:v>
                </c:pt>
                <c:pt idx="10628">
                  <c:v>3.075412789197401E-4</c:v>
                </c:pt>
                <c:pt idx="10629">
                  <c:v>3.075412789197401E-4</c:v>
                </c:pt>
                <c:pt idx="10630">
                  <c:v>3.075412789197401E-4</c:v>
                </c:pt>
                <c:pt idx="10631">
                  <c:v>3.075412789197401E-4</c:v>
                </c:pt>
                <c:pt idx="10632">
                  <c:v>3.075412789197401E-4</c:v>
                </c:pt>
                <c:pt idx="10633">
                  <c:v>3.075412789197401E-4</c:v>
                </c:pt>
                <c:pt idx="10634">
                  <c:v>3.075412789197401E-4</c:v>
                </c:pt>
                <c:pt idx="10635">
                  <c:v>3.075412789197401E-4</c:v>
                </c:pt>
                <c:pt idx="10636">
                  <c:v>3.075412789197401E-4</c:v>
                </c:pt>
                <c:pt idx="10637">
                  <c:v>3.075412789197401E-4</c:v>
                </c:pt>
                <c:pt idx="10638">
                  <c:v>3.075412789197401E-4</c:v>
                </c:pt>
                <c:pt idx="10639">
                  <c:v>3.075412789197401E-4</c:v>
                </c:pt>
                <c:pt idx="10640">
                  <c:v>3.075412789197401E-4</c:v>
                </c:pt>
                <c:pt idx="10641">
                  <c:v>3.075412789197401E-4</c:v>
                </c:pt>
                <c:pt idx="10642">
                  <c:v>3.075412789197401E-4</c:v>
                </c:pt>
                <c:pt idx="10643">
                  <c:v>3.075412789197401E-4</c:v>
                </c:pt>
                <c:pt idx="10644">
                  <c:v>3.075412789197401E-4</c:v>
                </c:pt>
                <c:pt idx="10645">
                  <c:v>3.075412789197401E-4</c:v>
                </c:pt>
                <c:pt idx="10646">
                  <c:v>3.075412789197401E-4</c:v>
                </c:pt>
                <c:pt idx="10647">
                  <c:v>3.075412789197401E-4</c:v>
                </c:pt>
                <c:pt idx="10648">
                  <c:v>3.075412789197401E-4</c:v>
                </c:pt>
                <c:pt idx="10649">
                  <c:v>3.075412789197401E-4</c:v>
                </c:pt>
                <c:pt idx="10650">
                  <c:v>3.075412789197401E-4</c:v>
                </c:pt>
                <c:pt idx="10651">
                  <c:v>3.075412789197401E-4</c:v>
                </c:pt>
                <c:pt idx="10652">
                  <c:v>3.075412789197401E-4</c:v>
                </c:pt>
                <c:pt idx="10653">
                  <c:v>3.075412789197401E-4</c:v>
                </c:pt>
                <c:pt idx="10654">
                  <c:v>3.075412789197401E-4</c:v>
                </c:pt>
                <c:pt idx="10655">
                  <c:v>3.075412789197401E-4</c:v>
                </c:pt>
                <c:pt idx="10656">
                  <c:v>3.075412789197401E-4</c:v>
                </c:pt>
                <c:pt idx="10657">
                  <c:v>3.075412789197401E-4</c:v>
                </c:pt>
                <c:pt idx="10658">
                  <c:v>3.075412789197401E-4</c:v>
                </c:pt>
                <c:pt idx="10659">
                  <c:v>3.075412789197401E-4</c:v>
                </c:pt>
                <c:pt idx="10660">
                  <c:v>3.075412789197401E-4</c:v>
                </c:pt>
                <c:pt idx="10661">
                  <c:v>3.075412789197401E-4</c:v>
                </c:pt>
                <c:pt idx="10662">
                  <c:v>3.075412789197401E-4</c:v>
                </c:pt>
                <c:pt idx="10663">
                  <c:v>3.075412789197401E-4</c:v>
                </c:pt>
                <c:pt idx="10664">
                  <c:v>3.075412789197401E-4</c:v>
                </c:pt>
                <c:pt idx="10665">
                  <c:v>3.075412789197401E-4</c:v>
                </c:pt>
                <c:pt idx="10666">
                  <c:v>3.075412789197401E-4</c:v>
                </c:pt>
                <c:pt idx="10667">
                  <c:v>3.075412789197401E-4</c:v>
                </c:pt>
                <c:pt idx="10668">
                  <c:v>3.075412789197401E-4</c:v>
                </c:pt>
                <c:pt idx="10669">
                  <c:v>3.075412789197401E-4</c:v>
                </c:pt>
                <c:pt idx="10670">
                  <c:v>3.075412789197401E-4</c:v>
                </c:pt>
                <c:pt idx="10671">
                  <c:v>3.075412789197401E-4</c:v>
                </c:pt>
                <c:pt idx="10672">
                  <c:v>3.075412789197401E-4</c:v>
                </c:pt>
                <c:pt idx="10673">
                  <c:v>3.075412789197401E-4</c:v>
                </c:pt>
                <c:pt idx="10674">
                  <c:v>3.075412789197401E-4</c:v>
                </c:pt>
                <c:pt idx="10675">
                  <c:v>3.075412789197401E-4</c:v>
                </c:pt>
                <c:pt idx="10676">
                  <c:v>3.075412789197401E-4</c:v>
                </c:pt>
                <c:pt idx="10677">
                  <c:v>3.075412789197401E-4</c:v>
                </c:pt>
                <c:pt idx="10678">
                  <c:v>3.075412789197401E-4</c:v>
                </c:pt>
                <c:pt idx="10679">
                  <c:v>3.075412789197401E-4</c:v>
                </c:pt>
                <c:pt idx="10680">
                  <c:v>3.075412789197401E-4</c:v>
                </c:pt>
                <c:pt idx="10681">
                  <c:v>3.075412789197401E-4</c:v>
                </c:pt>
                <c:pt idx="10682">
                  <c:v>3.075412789197401E-4</c:v>
                </c:pt>
                <c:pt idx="10683">
                  <c:v>3.075412789197401E-4</c:v>
                </c:pt>
                <c:pt idx="10684">
                  <c:v>3.075412789197401E-4</c:v>
                </c:pt>
                <c:pt idx="10685">
                  <c:v>3.075412789197401E-4</c:v>
                </c:pt>
                <c:pt idx="10686">
                  <c:v>3.075412789197401E-4</c:v>
                </c:pt>
                <c:pt idx="10687">
                  <c:v>3.075412789197401E-4</c:v>
                </c:pt>
                <c:pt idx="10688">
                  <c:v>3.075412789197401E-4</c:v>
                </c:pt>
                <c:pt idx="10689">
                  <c:v>3.075412789197401E-4</c:v>
                </c:pt>
                <c:pt idx="10690">
                  <c:v>3.075412789197401E-4</c:v>
                </c:pt>
                <c:pt idx="10691">
                  <c:v>3.075412789197401E-4</c:v>
                </c:pt>
                <c:pt idx="10692">
                  <c:v>3.075412789197401E-4</c:v>
                </c:pt>
                <c:pt idx="10693">
                  <c:v>3.075412789197401E-4</c:v>
                </c:pt>
                <c:pt idx="10694">
                  <c:v>3.075412789197401E-4</c:v>
                </c:pt>
                <c:pt idx="10695">
                  <c:v>3.075412789197401E-4</c:v>
                </c:pt>
                <c:pt idx="10696">
                  <c:v>3.075412789197401E-4</c:v>
                </c:pt>
                <c:pt idx="10697">
                  <c:v>3.075412789197401E-4</c:v>
                </c:pt>
                <c:pt idx="10698">
                  <c:v>3.075412789197401E-4</c:v>
                </c:pt>
                <c:pt idx="10699">
                  <c:v>3.075412789197401E-4</c:v>
                </c:pt>
                <c:pt idx="10700">
                  <c:v>3.075412789197401E-4</c:v>
                </c:pt>
                <c:pt idx="10701">
                  <c:v>3.075412789197401E-4</c:v>
                </c:pt>
                <c:pt idx="10702">
                  <c:v>3.075412789197401E-4</c:v>
                </c:pt>
                <c:pt idx="10703">
                  <c:v>3.075412789197401E-4</c:v>
                </c:pt>
                <c:pt idx="10704">
                  <c:v>3.075412789197401E-4</c:v>
                </c:pt>
                <c:pt idx="10705">
                  <c:v>3.075412789197401E-4</c:v>
                </c:pt>
                <c:pt idx="10706">
                  <c:v>3.075412789197401E-4</c:v>
                </c:pt>
                <c:pt idx="10707">
                  <c:v>3.075412789197401E-4</c:v>
                </c:pt>
                <c:pt idx="10708">
                  <c:v>3.075412789197401E-4</c:v>
                </c:pt>
                <c:pt idx="10709">
                  <c:v>3.075412789197401E-4</c:v>
                </c:pt>
                <c:pt idx="10710">
                  <c:v>3.075412789197401E-4</c:v>
                </c:pt>
                <c:pt idx="10711">
                  <c:v>3.075412789197401E-4</c:v>
                </c:pt>
                <c:pt idx="10712">
                  <c:v>3.075412789197401E-4</c:v>
                </c:pt>
                <c:pt idx="10713">
                  <c:v>3.075412789197401E-4</c:v>
                </c:pt>
                <c:pt idx="10714">
                  <c:v>3.075412789197401E-4</c:v>
                </c:pt>
                <c:pt idx="10715">
                  <c:v>3.075412789197401E-4</c:v>
                </c:pt>
                <c:pt idx="10716">
                  <c:v>3.075412789197401E-4</c:v>
                </c:pt>
                <c:pt idx="10717">
                  <c:v>3.075412789197401E-4</c:v>
                </c:pt>
                <c:pt idx="10718">
                  <c:v>3.075412789197401E-4</c:v>
                </c:pt>
                <c:pt idx="10719">
                  <c:v>3.075412789197401E-4</c:v>
                </c:pt>
                <c:pt idx="10720">
                  <c:v>3.075412789197401E-4</c:v>
                </c:pt>
                <c:pt idx="10721">
                  <c:v>3.075412789197401E-4</c:v>
                </c:pt>
                <c:pt idx="10722">
                  <c:v>3.075412789197401E-4</c:v>
                </c:pt>
                <c:pt idx="10723">
                  <c:v>3.075412789197401E-4</c:v>
                </c:pt>
                <c:pt idx="10724">
                  <c:v>3.075412789197401E-4</c:v>
                </c:pt>
                <c:pt idx="10725">
                  <c:v>3.075412789197401E-4</c:v>
                </c:pt>
                <c:pt idx="10726">
                  <c:v>3.075412789197401E-4</c:v>
                </c:pt>
                <c:pt idx="10727">
                  <c:v>3.075412789197401E-4</c:v>
                </c:pt>
                <c:pt idx="10728">
                  <c:v>3.075412789197401E-4</c:v>
                </c:pt>
                <c:pt idx="10729">
                  <c:v>3.075412789197401E-4</c:v>
                </c:pt>
                <c:pt idx="10730">
                  <c:v>3.075412789197401E-4</c:v>
                </c:pt>
                <c:pt idx="10731">
                  <c:v>3.075412789197401E-4</c:v>
                </c:pt>
                <c:pt idx="10732">
                  <c:v>3.075412789197401E-4</c:v>
                </c:pt>
                <c:pt idx="10733">
                  <c:v>3.075412789197401E-4</c:v>
                </c:pt>
                <c:pt idx="10734">
                  <c:v>3.075412789197401E-4</c:v>
                </c:pt>
                <c:pt idx="10735">
                  <c:v>3.075412789197401E-4</c:v>
                </c:pt>
                <c:pt idx="10736">
                  <c:v>3.075412789197401E-4</c:v>
                </c:pt>
                <c:pt idx="10737">
                  <c:v>3.075412789197401E-4</c:v>
                </c:pt>
                <c:pt idx="10738">
                  <c:v>3.075412789197401E-4</c:v>
                </c:pt>
                <c:pt idx="10739">
                  <c:v>3.075412789197401E-4</c:v>
                </c:pt>
                <c:pt idx="10740">
                  <c:v>3.075412789197401E-4</c:v>
                </c:pt>
                <c:pt idx="10741">
                  <c:v>3.075412789197401E-4</c:v>
                </c:pt>
                <c:pt idx="10742">
                  <c:v>3.075412789197401E-4</c:v>
                </c:pt>
                <c:pt idx="10743">
                  <c:v>3.075412789197401E-4</c:v>
                </c:pt>
                <c:pt idx="10744">
                  <c:v>3.075412789197401E-4</c:v>
                </c:pt>
                <c:pt idx="10745">
                  <c:v>3.075412789197401E-4</c:v>
                </c:pt>
                <c:pt idx="10746">
                  <c:v>3.075412789197401E-4</c:v>
                </c:pt>
                <c:pt idx="10747">
                  <c:v>3.075412789197401E-4</c:v>
                </c:pt>
                <c:pt idx="10748">
                  <c:v>3.075412789197401E-4</c:v>
                </c:pt>
                <c:pt idx="10749">
                  <c:v>3.075412789197401E-4</c:v>
                </c:pt>
                <c:pt idx="10750">
                  <c:v>3.075412789197401E-4</c:v>
                </c:pt>
                <c:pt idx="10751">
                  <c:v>3.075412789197401E-4</c:v>
                </c:pt>
                <c:pt idx="10752">
                  <c:v>3.075412789197401E-4</c:v>
                </c:pt>
                <c:pt idx="10753">
                  <c:v>3.075412789197401E-4</c:v>
                </c:pt>
                <c:pt idx="10754">
                  <c:v>3.075412789197401E-4</c:v>
                </c:pt>
                <c:pt idx="10755">
                  <c:v>3.075412789197401E-4</c:v>
                </c:pt>
                <c:pt idx="10756">
                  <c:v>3.075412789197401E-4</c:v>
                </c:pt>
                <c:pt idx="10757">
                  <c:v>3.075412789197401E-4</c:v>
                </c:pt>
                <c:pt idx="10758">
                  <c:v>3.075412789197401E-4</c:v>
                </c:pt>
                <c:pt idx="10759">
                  <c:v>3.075412789197401E-4</c:v>
                </c:pt>
                <c:pt idx="10760">
                  <c:v>3.075412789197401E-4</c:v>
                </c:pt>
                <c:pt idx="10761">
                  <c:v>3.075412789197401E-4</c:v>
                </c:pt>
                <c:pt idx="10762">
                  <c:v>3.075412789197401E-4</c:v>
                </c:pt>
                <c:pt idx="10763">
                  <c:v>3.075412789197401E-4</c:v>
                </c:pt>
                <c:pt idx="10764">
                  <c:v>3.075412789197401E-4</c:v>
                </c:pt>
                <c:pt idx="10765">
                  <c:v>3.075412789197401E-4</c:v>
                </c:pt>
                <c:pt idx="10766">
                  <c:v>3.075412789197401E-4</c:v>
                </c:pt>
                <c:pt idx="10767">
                  <c:v>3.075412789197401E-4</c:v>
                </c:pt>
                <c:pt idx="10768">
                  <c:v>3.075412789197401E-4</c:v>
                </c:pt>
                <c:pt idx="10769">
                  <c:v>3.075412789197401E-4</c:v>
                </c:pt>
                <c:pt idx="10770">
                  <c:v>3.075412789197401E-4</c:v>
                </c:pt>
                <c:pt idx="10771">
                  <c:v>3.075412789197401E-4</c:v>
                </c:pt>
                <c:pt idx="10772">
                  <c:v>3.075412789197401E-4</c:v>
                </c:pt>
                <c:pt idx="10773">
                  <c:v>3.075412789197401E-4</c:v>
                </c:pt>
                <c:pt idx="10774">
                  <c:v>3.075412789197401E-4</c:v>
                </c:pt>
                <c:pt idx="10775">
                  <c:v>3.075412789197401E-4</c:v>
                </c:pt>
                <c:pt idx="10776">
                  <c:v>3.075412789197401E-4</c:v>
                </c:pt>
                <c:pt idx="10777">
                  <c:v>3.075412789197401E-4</c:v>
                </c:pt>
                <c:pt idx="10778">
                  <c:v>3.075412789197401E-4</c:v>
                </c:pt>
                <c:pt idx="10779">
                  <c:v>3.075412789197401E-4</c:v>
                </c:pt>
                <c:pt idx="10780">
                  <c:v>3.075412789197401E-4</c:v>
                </c:pt>
                <c:pt idx="10781">
                  <c:v>3.075412789197401E-4</c:v>
                </c:pt>
                <c:pt idx="10782">
                  <c:v>3.075412789197401E-4</c:v>
                </c:pt>
                <c:pt idx="10783">
                  <c:v>3.075412789197401E-4</c:v>
                </c:pt>
                <c:pt idx="10784">
                  <c:v>3.075412789197401E-4</c:v>
                </c:pt>
                <c:pt idx="10785">
                  <c:v>3.075412789197401E-4</c:v>
                </c:pt>
                <c:pt idx="10786">
                  <c:v>3.075412789197401E-4</c:v>
                </c:pt>
                <c:pt idx="10787">
                  <c:v>3.075412789197401E-4</c:v>
                </c:pt>
                <c:pt idx="10788">
                  <c:v>3.075412789197401E-4</c:v>
                </c:pt>
                <c:pt idx="10789">
                  <c:v>3.075412789197401E-4</c:v>
                </c:pt>
                <c:pt idx="10790">
                  <c:v>3.075412789197401E-4</c:v>
                </c:pt>
                <c:pt idx="10791">
                  <c:v>3.075412789197401E-4</c:v>
                </c:pt>
                <c:pt idx="10792">
                  <c:v>3.075412789197401E-4</c:v>
                </c:pt>
                <c:pt idx="10793">
                  <c:v>3.075412789197401E-4</c:v>
                </c:pt>
                <c:pt idx="10794">
                  <c:v>3.075412789197401E-4</c:v>
                </c:pt>
                <c:pt idx="10795">
                  <c:v>3.075412789197401E-4</c:v>
                </c:pt>
                <c:pt idx="10796">
                  <c:v>3.075412789197401E-4</c:v>
                </c:pt>
                <c:pt idx="10797">
                  <c:v>3.075412789197401E-4</c:v>
                </c:pt>
                <c:pt idx="10798">
                  <c:v>3.075412789197401E-4</c:v>
                </c:pt>
                <c:pt idx="10799">
                  <c:v>3.075412789197401E-4</c:v>
                </c:pt>
                <c:pt idx="10800">
                  <c:v>3.075412789197401E-4</c:v>
                </c:pt>
                <c:pt idx="10801">
                  <c:v>3.075412789197401E-4</c:v>
                </c:pt>
                <c:pt idx="10802">
                  <c:v>3.075412789197401E-4</c:v>
                </c:pt>
                <c:pt idx="10803">
                  <c:v>3.075412789197401E-4</c:v>
                </c:pt>
                <c:pt idx="10804">
                  <c:v>3.075412789197401E-4</c:v>
                </c:pt>
                <c:pt idx="10805">
                  <c:v>3.075412789197401E-4</c:v>
                </c:pt>
                <c:pt idx="10806">
                  <c:v>3.075412789197401E-4</c:v>
                </c:pt>
                <c:pt idx="10807">
                  <c:v>3.075412789197401E-4</c:v>
                </c:pt>
                <c:pt idx="10808">
                  <c:v>3.075412789197401E-4</c:v>
                </c:pt>
                <c:pt idx="10809">
                  <c:v>3.075412789197401E-4</c:v>
                </c:pt>
                <c:pt idx="10810">
                  <c:v>3.075412789197401E-4</c:v>
                </c:pt>
                <c:pt idx="10811">
                  <c:v>3.075412789197401E-4</c:v>
                </c:pt>
                <c:pt idx="10812">
                  <c:v>3.075412789197401E-4</c:v>
                </c:pt>
                <c:pt idx="10813">
                  <c:v>3.075412789197401E-4</c:v>
                </c:pt>
                <c:pt idx="10814">
                  <c:v>3.075412789197401E-4</c:v>
                </c:pt>
                <c:pt idx="10815">
                  <c:v>3.075412789197401E-4</c:v>
                </c:pt>
                <c:pt idx="10816">
                  <c:v>3.075412789197401E-4</c:v>
                </c:pt>
                <c:pt idx="10817">
                  <c:v>3.075412789197401E-4</c:v>
                </c:pt>
                <c:pt idx="10818">
                  <c:v>3.075412789197401E-4</c:v>
                </c:pt>
                <c:pt idx="10819">
                  <c:v>3.075412789197401E-4</c:v>
                </c:pt>
                <c:pt idx="10820">
                  <c:v>3.075412789197401E-4</c:v>
                </c:pt>
                <c:pt idx="10821">
                  <c:v>3.075412789197401E-4</c:v>
                </c:pt>
                <c:pt idx="10822">
                  <c:v>3.075412789197401E-4</c:v>
                </c:pt>
                <c:pt idx="10823">
                  <c:v>3.075412789197401E-4</c:v>
                </c:pt>
                <c:pt idx="10824">
                  <c:v>3.075412789197401E-4</c:v>
                </c:pt>
                <c:pt idx="10825">
                  <c:v>3.075412789197401E-4</c:v>
                </c:pt>
                <c:pt idx="10826">
                  <c:v>3.075412789197401E-4</c:v>
                </c:pt>
                <c:pt idx="10827">
                  <c:v>3.075412789197401E-4</c:v>
                </c:pt>
                <c:pt idx="10828">
                  <c:v>3.075412789197401E-4</c:v>
                </c:pt>
                <c:pt idx="10829">
                  <c:v>3.075412789197401E-4</c:v>
                </c:pt>
                <c:pt idx="10830">
                  <c:v>3.075412789197401E-4</c:v>
                </c:pt>
                <c:pt idx="10831">
                  <c:v>3.075412789197401E-4</c:v>
                </c:pt>
                <c:pt idx="10832">
                  <c:v>3.075412789197401E-4</c:v>
                </c:pt>
                <c:pt idx="10833">
                  <c:v>3.075412789197401E-4</c:v>
                </c:pt>
                <c:pt idx="10834">
                  <c:v>3.075412789197401E-4</c:v>
                </c:pt>
                <c:pt idx="10835">
                  <c:v>3.075412789197401E-4</c:v>
                </c:pt>
                <c:pt idx="10836">
                  <c:v>3.075412789197401E-4</c:v>
                </c:pt>
                <c:pt idx="10837">
                  <c:v>3.075412789197401E-4</c:v>
                </c:pt>
                <c:pt idx="10838">
                  <c:v>3.075412789197401E-4</c:v>
                </c:pt>
                <c:pt idx="10839">
                  <c:v>3.075412789197401E-4</c:v>
                </c:pt>
                <c:pt idx="10840">
                  <c:v>3.075412789197401E-4</c:v>
                </c:pt>
                <c:pt idx="10841">
                  <c:v>3.075412789197401E-4</c:v>
                </c:pt>
                <c:pt idx="10842">
                  <c:v>3.075412789197401E-4</c:v>
                </c:pt>
                <c:pt idx="10843">
                  <c:v>3.075412789197401E-4</c:v>
                </c:pt>
                <c:pt idx="10844">
                  <c:v>3.075412789197401E-4</c:v>
                </c:pt>
                <c:pt idx="10845">
                  <c:v>3.075412789197401E-4</c:v>
                </c:pt>
                <c:pt idx="10846">
                  <c:v>3.075412789197401E-4</c:v>
                </c:pt>
                <c:pt idx="10847">
                  <c:v>3.075412789197401E-4</c:v>
                </c:pt>
                <c:pt idx="10848">
                  <c:v>3.075412789197401E-4</c:v>
                </c:pt>
                <c:pt idx="10849">
                  <c:v>3.075412789197401E-4</c:v>
                </c:pt>
                <c:pt idx="10850">
                  <c:v>3.075412789197401E-4</c:v>
                </c:pt>
                <c:pt idx="10851">
                  <c:v>3.075412789197401E-4</c:v>
                </c:pt>
                <c:pt idx="10852">
                  <c:v>3.075412789197401E-4</c:v>
                </c:pt>
                <c:pt idx="10853">
                  <c:v>3.075412789197401E-4</c:v>
                </c:pt>
                <c:pt idx="10854">
                  <c:v>3.075412789197401E-4</c:v>
                </c:pt>
                <c:pt idx="10855">
                  <c:v>3.075412789197401E-4</c:v>
                </c:pt>
                <c:pt idx="10856">
                  <c:v>3.075412789197401E-4</c:v>
                </c:pt>
                <c:pt idx="10857">
                  <c:v>3.075412789197401E-4</c:v>
                </c:pt>
                <c:pt idx="10858">
                  <c:v>3.075412789197401E-4</c:v>
                </c:pt>
                <c:pt idx="10859">
                  <c:v>3.075412789197401E-4</c:v>
                </c:pt>
                <c:pt idx="10860">
                  <c:v>3.075412789197401E-4</c:v>
                </c:pt>
                <c:pt idx="10861">
                  <c:v>3.075412789197401E-4</c:v>
                </c:pt>
                <c:pt idx="10862">
                  <c:v>3.075412789197401E-4</c:v>
                </c:pt>
                <c:pt idx="10863">
                  <c:v>3.075412789197401E-4</c:v>
                </c:pt>
                <c:pt idx="10864">
                  <c:v>3.075412789197401E-4</c:v>
                </c:pt>
                <c:pt idx="10865">
                  <c:v>3.075412789197401E-4</c:v>
                </c:pt>
                <c:pt idx="10866">
                  <c:v>3.075412789197401E-4</c:v>
                </c:pt>
                <c:pt idx="10867">
                  <c:v>3.075412789197401E-4</c:v>
                </c:pt>
                <c:pt idx="10868">
                  <c:v>3.075412789197401E-4</c:v>
                </c:pt>
                <c:pt idx="10869">
                  <c:v>3.075412789197401E-4</c:v>
                </c:pt>
                <c:pt idx="10870">
                  <c:v>3.075412789197401E-4</c:v>
                </c:pt>
                <c:pt idx="10871">
                  <c:v>3.075412789197401E-4</c:v>
                </c:pt>
                <c:pt idx="10872">
                  <c:v>3.075412789197401E-4</c:v>
                </c:pt>
                <c:pt idx="10873">
                  <c:v>3.075412789197401E-4</c:v>
                </c:pt>
                <c:pt idx="10874">
                  <c:v>3.075412789197401E-4</c:v>
                </c:pt>
                <c:pt idx="10875">
                  <c:v>3.075412789197401E-4</c:v>
                </c:pt>
                <c:pt idx="10876">
                  <c:v>3.075412789197401E-4</c:v>
                </c:pt>
                <c:pt idx="10877">
                  <c:v>3.075412789197401E-4</c:v>
                </c:pt>
                <c:pt idx="10878">
                  <c:v>3.075412789197401E-4</c:v>
                </c:pt>
                <c:pt idx="10879">
                  <c:v>3.075412789197401E-4</c:v>
                </c:pt>
                <c:pt idx="10880">
                  <c:v>3.075412789197401E-4</c:v>
                </c:pt>
                <c:pt idx="10881">
                  <c:v>3.075412789197401E-4</c:v>
                </c:pt>
                <c:pt idx="10882">
                  <c:v>3.075412789197401E-4</c:v>
                </c:pt>
                <c:pt idx="10883">
                  <c:v>3.075412789197401E-4</c:v>
                </c:pt>
                <c:pt idx="10884">
                  <c:v>3.075412789197401E-4</c:v>
                </c:pt>
                <c:pt idx="10885">
                  <c:v>3.075412789197401E-4</c:v>
                </c:pt>
                <c:pt idx="10886">
                  <c:v>3.075412789197401E-4</c:v>
                </c:pt>
                <c:pt idx="10887">
                  <c:v>3.075412789197401E-4</c:v>
                </c:pt>
                <c:pt idx="10888">
                  <c:v>3.075412789197401E-4</c:v>
                </c:pt>
                <c:pt idx="10889">
                  <c:v>3.075412789197401E-4</c:v>
                </c:pt>
                <c:pt idx="10890">
                  <c:v>3.075412789197401E-4</c:v>
                </c:pt>
                <c:pt idx="10891">
                  <c:v>3.075412789197401E-4</c:v>
                </c:pt>
                <c:pt idx="10892">
                  <c:v>3.075412789197401E-4</c:v>
                </c:pt>
                <c:pt idx="10893">
                  <c:v>3.075412789197401E-4</c:v>
                </c:pt>
                <c:pt idx="10894">
                  <c:v>3.075412789197401E-4</c:v>
                </c:pt>
                <c:pt idx="10895">
                  <c:v>3.075412789197401E-4</c:v>
                </c:pt>
                <c:pt idx="10896">
                  <c:v>3.075412789197401E-4</c:v>
                </c:pt>
                <c:pt idx="10897">
                  <c:v>3.075412789197401E-4</c:v>
                </c:pt>
                <c:pt idx="10898">
                  <c:v>3.075412789197401E-4</c:v>
                </c:pt>
                <c:pt idx="10899">
                  <c:v>3.075412789197401E-4</c:v>
                </c:pt>
                <c:pt idx="10900">
                  <c:v>3.075412789197401E-4</c:v>
                </c:pt>
                <c:pt idx="10901">
                  <c:v>3.075412789197401E-4</c:v>
                </c:pt>
                <c:pt idx="10902">
                  <c:v>3.075412789197401E-4</c:v>
                </c:pt>
                <c:pt idx="10903">
                  <c:v>3.075412789197401E-4</c:v>
                </c:pt>
                <c:pt idx="10904">
                  <c:v>3.075412789197401E-4</c:v>
                </c:pt>
                <c:pt idx="10905">
                  <c:v>3.075412789197401E-4</c:v>
                </c:pt>
                <c:pt idx="10906">
                  <c:v>3.075412789197401E-4</c:v>
                </c:pt>
                <c:pt idx="10907">
                  <c:v>3.075412789197401E-4</c:v>
                </c:pt>
                <c:pt idx="10908">
                  <c:v>3.075412789197401E-4</c:v>
                </c:pt>
                <c:pt idx="10909">
                  <c:v>3.075412789197401E-4</c:v>
                </c:pt>
                <c:pt idx="10910">
                  <c:v>3.075412789197401E-4</c:v>
                </c:pt>
                <c:pt idx="10911">
                  <c:v>3.075412789197401E-4</c:v>
                </c:pt>
                <c:pt idx="10912">
                  <c:v>3.075412789197401E-4</c:v>
                </c:pt>
                <c:pt idx="10913">
                  <c:v>3.075412789197401E-4</c:v>
                </c:pt>
                <c:pt idx="10914">
                  <c:v>3.075412789197401E-4</c:v>
                </c:pt>
                <c:pt idx="10915">
                  <c:v>3.075412789197401E-4</c:v>
                </c:pt>
                <c:pt idx="10916">
                  <c:v>3.075412789197401E-4</c:v>
                </c:pt>
                <c:pt idx="10917">
                  <c:v>3.075412789197401E-4</c:v>
                </c:pt>
                <c:pt idx="10918">
                  <c:v>3.075412789197401E-4</c:v>
                </c:pt>
                <c:pt idx="10919">
                  <c:v>3.075412789197401E-4</c:v>
                </c:pt>
                <c:pt idx="10920">
                  <c:v>3.075412789197401E-4</c:v>
                </c:pt>
                <c:pt idx="10921">
                  <c:v>3.075412789197401E-4</c:v>
                </c:pt>
                <c:pt idx="10922">
                  <c:v>3.075412789197401E-4</c:v>
                </c:pt>
                <c:pt idx="10923">
                  <c:v>3.075412789197401E-4</c:v>
                </c:pt>
                <c:pt idx="10924">
                  <c:v>3.075412789197401E-4</c:v>
                </c:pt>
                <c:pt idx="10925">
                  <c:v>3.075412789197401E-4</c:v>
                </c:pt>
                <c:pt idx="10926">
                  <c:v>3.075412789197401E-4</c:v>
                </c:pt>
                <c:pt idx="10927">
                  <c:v>3.075412789197401E-4</c:v>
                </c:pt>
                <c:pt idx="10928">
                  <c:v>3.075412789197401E-4</c:v>
                </c:pt>
                <c:pt idx="10929">
                  <c:v>3.075412789197401E-4</c:v>
                </c:pt>
                <c:pt idx="10930">
                  <c:v>3.075412789197401E-4</c:v>
                </c:pt>
                <c:pt idx="10931">
                  <c:v>3.075412789197401E-4</c:v>
                </c:pt>
                <c:pt idx="10932">
                  <c:v>3.075412789197401E-4</c:v>
                </c:pt>
                <c:pt idx="10933">
                  <c:v>3.075412789197401E-4</c:v>
                </c:pt>
                <c:pt idx="10934">
                  <c:v>3.075412789197401E-4</c:v>
                </c:pt>
                <c:pt idx="10935">
                  <c:v>3.075412789197401E-4</c:v>
                </c:pt>
                <c:pt idx="10936">
                  <c:v>3.075412789197401E-4</c:v>
                </c:pt>
                <c:pt idx="10937">
                  <c:v>3.075412789197401E-4</c:v>
                </c:pt>
                <c:pt idx="10938">
                  <c:v>3.075412789197401E-4</c:v>
                </c:pt>
                <c:pt idx="10939">
                  <c:v>3.075412789197401E-4</c:v>
                </c:pt>
                <c:pt idx="10940">
                  <c:v>3.075412789197401E-4</c:v>
                </c:pt>
                <c:pt idx="10941">
                  <c:v>3.075412789197401E-4</c:v>
                </c:pt>
                <c:pt idx="10942">
                  <c:v>3.075412789197401E-4</c:v>
                </c:pt>
                <c:pt idx="10943">
                  <c:v>3.075412789197401E-4</c:v>
                </c:pt>
                <c:pt idx="10944">
                  <c:v>3.075412789197401E-4</c:v>
                </c:pt>
                <c:pt idx="10945">
                  <c:v>3.075412789197401E-4</c:v>
                </c:pt>
                <c:pt idx="10946">
                  <c:v>3.075412789197401E-4</c:v>
                </c:pt>
                <c:pt idx="10947">
                  <c:v>3.075412789197401E-4</c:v>
                </c:pt>
                <c:pt idx="10948">
                  <c:v>3.075412789197401E-4</c:v>
                </c:pt>
                <c:pt idx="10949">
                  <c:v>3.075412789197401E-4</c:v>
                </c:pt>
                <c:pt idx="10950">
                  <c:v>3.075412789197401E-4</c:v>
                </c:pt>
                <c:pt idx="10951">
                  <c:v>3.075412789197401E-4</c:v>
                </c:pt>
                <c:pt idx="10952">
                  <c:v>3.075412789197401E-4</c:v>
                </c:pt>
                <c:pt idx="10953">
                  <c:v>3.075412789197401E-4</c:v>
                </c:pt>
                <c:pt idx="10954">
                  <c:v>3.075412789197401E-4</c:v>
                </c:pt>
                <c:pt idx="10955">
                  <c:v>3.075412789197401E-4</c:v>
                </c:pt>
                <c:pt idx="10956">
                  <c:v>3.075412789197401E-4</c:v>
                </c:pt>
                <c:pt idx="10957">
                  <c:v>3.075412789197401E-4</c:v>
                </c:pt>
                <c:pt idx="10958">
                  <c:v>3.075412789197401E-4</c:v>
                </c:pt>
                <c:pt idx="10959">
                  <c:v>3.075412789197401E-4</c:v>
                </c:pt>
                <c:pt idx="10960">
                  <c:v>3.075412789197401E-4</c:v>
                </c:pt>
                <c:pt idx="10961">
                  <c:v>3.075412789197401E-4</c:v>
                </c:pt>
                <c:pt idx="10962">
                  <c:v>3.075412789197401E-4</c:v>
                </c:pt>
                <c:pt idx="10963">
                  <c:v>3.075412789197401E-4</c:v>
                </c:pt>
                <c:pt idx="10964">
                  <c:v>3.075412789197401E-4</c:v>
                </c:pt>
                <c:pt idx="10965">
                  <c:v>3.075412789197401E-4</c:v>
                </c:pt>
                <c:pt idx="10966">
                  <c:v>3.075412789197401E-4</c:v>
                </c:pt>
                <c:pt idx="10967">
                  <c:v>3.075412789197401E-4</c:v>
                </c:pt>
                <c:pt idx="10968">
                  <c:v>3.075412789197401E-4</c:v>
                </c:pt>
                <c:pt idx="10969">
                  <c:v>3.075412789197401E-4</c:v>
                </c:pt>
                <c:pt idx="10970">
                  <c:v>3.075412789197401E-4</c:v>
                </c:pt>
                <c:pt idx="10971">
                  <c:v>3.075412789197401E-4</c:v>
                </c:pt>
                <c:pt idx="10972">
                  <c:v>3.075412789197401E-4</c:v>
                </c:pt>
                <c:pt idx="10973">
                  <c:v>3.075412789197401E-4</c:v>
                </c:pt>
                <c:pt idx="10974">
                  <c:v>3.075412789197401E-4</c:v>
                </c:pt>
                <c:pt idx="10975">
                  <c:v>3.075412789197401E-4</c:v>
                </c:pt>
                <c:pt idx="10976">
                  <c:v>3.075412789197401E-4</c:v>
                </c:pt>
                <c:pt idx="10977">
                  <c:v>3.075412789197401E-4</c:v>
                </c:pt>
                <c:pt idx="10978">
                  <c:v>3.075412789197401E-4</c:v>
                </c:pt>
                <c:pt idx="10979">
                  <c:v>3.075412789197401E-4</c:v>
                </c:pt>
                <c:pt idx="10980">
                  <c:v>3.075412789197401E-4</c:v>
                </c:pt>
                <c:pt idx="10981">
                  <c:v>3.075412789197401E-4</c:v>
                </c:pt>
                <c:pt idx="10982">
                  <c:v>3.075412789197401E-4</c:v>
                </c:pt>
                <c:pt idx="10983">
                  <c:v>3.075412789197401E-4</c:v>
                </c:pt>
                <c:pt idx="10984">
                  <c:v>3.075412789197401E-4</c:v>
                </c:pt>
                <c:pt idx="10985">
                  <c:v>3.075412789197401E-4</c:v>
                </c:pt>
                <c:pt idx="10986">
                  <c:v>3.075412789197401E-4</c:v>
                </c:pt>
                <c:pt idx="10987">
                  <c:v>3.075412789197401E-4</c:v>
                </c:pt>
                <c:pt idx="10988">
                  <c:v>3.075412789197401E-4</c:v>
                </c:pt>
                <c:pt idx="10989">
                  <c:v>3.075412789197401E-4</c:v>
                </c:pt>
                <c:pt idx="10990">
                  <c:v>3.075412789197401E-4</c:v>
                </c:pt>
                <c:pt idx="10991">
                  <c:v>3.075412789197401E-4</c:v>
                </c:pt>
                <c:pt idx="10992">
                  <c:v>3.075412789197401E-4</c:v>
                </c:pt>
                <c:pt idx="10993">
                  <c:v>3.075412789197401E-4</c:v>
                </c:pt>
                <c:pt idx="10994">
                  <c:v>3.075412789197401E-4</c:v>
                </c:pt>
                <c:pt idx="10995">
                  <c:v>3.075412789197401E-4</c:v>
                </c:pt>
                <c:pt idx="10996">
                  <c:v>3.075412789197401E-4</c:v>
                </c:pt>
                <c:pt idx="10997">
                  <c:v>3.075412789197401E-4</c:v>
                </c:pt>
                <c:pt idx="10998">
                  <c:v>3.075412789197401E-4</c:v>
                </c:pt>
                <c:pt idx="10999">
                  <c:v>3.075412789197401E-4</c:v>
                </c:pt>
                <c:pt idx="11000">
                  <c:v>3.075412789197401E-4</c:v>
                </c:pt>
                <c:pt idx="11001">
                  <c:v>3.075412789197401E-4</c:v>
                </c:pt>
                <c:pt idx="11002">
                  <c:v>3.075412789197401E-4</c:v>
                </c:pt>
                <c:pt idx="11003">
                  <c:v>3.075412789197401E-4</c:v>
                </c:pt>
                <c:pt idx="11004">
                  <c:v>3.075412789197401E-4</c:v>
                </c:pt>
                <c:pt idx="11005">
                  <c:v>3.075412789197401E-4</c:v>
                </c:pt>
                <c:pt idx="11006">
                  <c:v>3.075412789197401E-4</c:v>
                </c:pt>
                <c:pt idx="11007">
                  <c:v>3.075412789197401E-4</c:v>
                </c:pt>
                <c:pt idx="11008">
                  <c:v>3.075412789197401E-4</c:v>
                </c:pt>
                <c:pt idx="11009">
                  <c:v>3.075412789197401E-4</c:v>
                </c:pt>
                <c:pt idx="11010">
                  <c:v>3.075412789197401E-4</c:v>
                </c:pt>
                <c:pt idx="11011">
                  <c:v>3.075412789197401E-4</c:v>
                </c:pt>
                <c:pt idx="11012">
                  <c:v>3.075412789197401E-4</c:v>
                </c:pt>
                <c:pt idx="11013">
                  <c:v>3.075412789197401E-4</c:v>
                </c:pt>
                <c:pt idx="11014">
                  <c:v>3.075412789197401E-4</c:v>
                </c:pt>
                <c:pt idx="11015">
                  <c:v>3.075412789197401E-4</c:v>
                </c:pt>
                <c:pt idx="11016">
                  <c:v>3.075412789197401E-4</c:v>
                </c:pt>
                <c:pt idx="11017">
                  <c:v>3.075412789197401E-4</c:v>
                </c:pt>
                <c:pt idx="11018">
                  <c:v>3.075412789197401E-4</c:v>
                </c:pt>
                <c:pt idx="11019">
                  <c:v>3.075412789197401E-4</c:v>
                </c:pt>
                <c:pt idx="11020">
                  <c:v>3.075412789197401E-4</c:v>
                </c:pt>
                <c:pt idx="11021">
                  <c:v>3.075412789197401E-4</c:v>
                </c:pt>
                <c:pt idx="11022">
                  <c:v>3.075412789197401E-4</c:v>
                </c:pt>
                <c:pt idx="11023">
                  <c:v>3.075412789197401E-4</c:v>
                </c:pt>
                <c:pt idx="11024">
                  <c:v>3.075412789197401E-4</c:v>
                </c:pt>
                <c:pt idx="11025">
                  <c:v>3.075412789197401E-4</c:v>
                </c:pt>
                <c:pt idx="11026">
                  <c:v>3.075412789197401E-4</c:v>
                </c:pt>
                <c:pt idx="11027">
                  <c:v>3.075412789197401E-4</c:v>
                </c:pt>
                <c:pt idx="11028">
                  <c:v>3.075412789197401E-4</c:v>
                </c:pt>
                <c:pt idx="11029">
                  <c:v>3.075412789197401E-4</c:v>
                </c:pt>
                <c:pt idx="11030">
                  <c:v>3.075412789197401E-4</c:v>
                </c:pt>
                <c:pt idx="11031">
                  <c:v>3.075412789197401E-4</c:v>
                </c:pt>
                <c:pt idx="11032">
                  <c:v>3.075412789197401E-4</c:v>
                </c:pt>
                <c:pt idx="11033">
                  <c:v>3.075412789197401E-4</c:v>
                </c:pt>
                <c:pt idx="11034">
                  <c:v>3.075412789197401E-4</c:v>
                </c:pt>
                <c:pt idx="11035">
                  <c:v>3.075412789197401E-4</c:v>
                </c:pt>
                <c:pt idx="11036">
                  <c:v>3.075412789197401E-4</c:v>
                </c:pt>
                <c:pt idx="11037">
                  <c:v>3.075412789197401E-4</c:v>
                </c:pt>
                <c:pt idx="11038">
                  <c:v>3.075412789197401E-4</c:v>
                </c:pt>
                <c:pt idx="11039">
                  <c:v>3.075412789197401E-4</c:v>
                </c:pt>
                <c:pt idx="11040">
                  <c:v>3.075412789197401E-4</c:v>
                </c:pt>
                <c:pt idx="11041">
                  <c:v>3.075412789197401E-4</c:v>
                </c:pt>
                <c:pt idx="11042">
                  <c:v>3.075412789197401E-4</c:v>
                </c:pt>
                <c:pt idx="11043">
                  <c:v>3.075412789197401E-4</c:v>
                </c:pt>
                <c:pt idx="11044">
                  <c:v>3.075412789197401E-4</c:v>
                </c:pt>
                <c:pt idx="11045">
                  <c:v>3.075412789197401E-4</c:v>
                </c:pt>
                <c:pt idx="11046">
                  <c:v>3.075412789197401E-4</c:v>
                </c:pt>
                <c:pt idx="11047">
                  <c:v>3.075412789197401E-4</c:v>
                </c:pt>
                <c:pt idx="11048">
                  <c:v>3.075412789197401E-4</c:v>
                </c:pt>
                <c:pt idx="11049">
                  <c:v>3.075412789197401E-4</c:v>
                </c:pt>
                <c:pt idx="11050">
                  <c:v>3.075412789197401E-4</c:v>
                </c:pt>
                <c:pt idx="11051">
                  <c:v>3.075412789197401E-4</c:v>
                </c:pt>
                <c:pt idx="11052">
                  <c:v>3.075412789197401E-4</c:v>
                </c:pt>
                <c:pt idx="11053">
                  <c:v>3.075412789197401E-4</c:v>
                </c:pt>
                <c:pt idx="11054">
                  <c:v>3.075412789197401E-4</c:v>
                </c:pt>
                <c:pt idx="11055">
                  <c:v>3.075412789197401E-4</c:v>
                </c:pt>
                <c:pt idx="11056">
                  <c:v>3.075412789197401E-4</c:v>
                </c:pt>
                <c:pt idx="11057">
                  <c:v>3.075412789197401E-4</c:v>
                </c:pt>
                <c:pt idx="11058">
                  <c:v>3.075412789197401E-4</c:v>
                </c:pt>
                <c:pt idx="11059">
                  <c:v>3.075412789197401E-4</c:v>
                </c:pt>
                <c:pt idx="11060">
                  <c:v>3.075412789197401E-4</c:v>
                </c:pt>
                <c:pt idx="11061">
                  <c:v>3.075412789197401E-4</c:v>
                </c:pt>
                <c:pt idx="11062">
                  <c:v>3.075412789197401E-4</c:v>
                </c:pt>
                <c:pt idx="11063">
                  <c:v>3.075412789197401E-4</c:v>
                </c:pt>
                <c:pt idx="11064">
                  <c:v>3.075412789197401E-4</c:v>
                </c:pt>
                <c:pt idx="11065">
                  <c:v>3.075412789197401E-4</c:v>
                </c:pt>
                <c:pt idx="11066">
                  <c:v>3.075412789197401E-4</c:v>
                </c:pt>
                <c:pt idx="11067">
                  <c:v>3.075412789197401E-4</c:v>
                </c:pt>
                <c:pt idx="11068">
                  <c:v>3.075412789197401E-4</c:v>
                </c:pt>
                <c:pt idx="11069">
                  <c:v>3.075412789197401E-4</c:v>
                </c:pt>
                <c:pt idx="11070">
                  <c:v>3.075412789197401E-4</c:v>
                </c:pt>
                <c:pt idx="11071">
                  <c:v>3.075412789197401E-4</c:v>
                </c:pt>
                <c:pt idx="11072">
                  <c:v>3.075412789197401E-4</c:v>
                </c:pt>
                <c:pt idx="11073">
                  <c:v>3.075412789197401E-4</c:v>
                </c:pt>
                <c:pt idx="11074">
                  <c:v>3.075412789197401E-4</c:v>
                </c:pt>
                <c:pt idx="11075">
                  <c:v>3.075412789197401E-4</c:v>
                </c:pt>
                <c:pt idx="11076">
                  <c:v>3.075412789197401E-4</c:v>
                </c:pt>
                <c:pt idx="11077">
                  <c:v>3.075412789197401E-4</c:v>
                </c:pt>
                <c:pt idx="11078">
                  <c:v>3.075412789197401E-4</c:v>
                </c:pt>
                <c:pt idx="11079">
                  <c:v>3.075412789197401E-4</c:v>
                </c:pt>
                <c:pt idx="11080">
                  <c:v>3.075412789197401E-4</c:v>
                </c:pt>
                <c:pt idx="11081">
                  <c:v>3.075412789197401E-4</c:v>
                </c:pt>
                <c:pt idx="11082">
                  <c:v>3.075412789197401E-4</c:v>
                </c:pt>
                <c:pt idx="11083">
                  <c:v>3.075412789197401E-4</c:v>
                </c:pt>
                <c:pt idx="11084">
                  <c:v>3.075412789197401E-4</c:v>
                </c:pt>
                <c:pt idx="11085">
                  <c:v>3.075412789197401E-4</c:v>
                </c:pt>
                <c:pt idx="11086">
                  <c:v>3.075412789197401E-4</c:v>
                </c:pt>
                <c:pt idx="11087">
                  <c:v>3.075412789197401E-4</c:v>
                </c:pt>
                <c:pt idx="11088">
                  <c:v>3.075412789197401E-4</c:v>
                </c:pt>
                <c:pt idx="11089">
                  <c:v>3.075412789197401E-4</c:v>
                </c:pt>
                <c:pt idx="11090">
                  <c:v>3.075412789197401E-4</c:v>
                </c:pt>
                <c:pt idx="11091">
                  <c:v>3.075412789197401E-4</c:v>
                </c:pt>
                <c:pt idx="11092">
                  <c:v>3.075412789197401E-4</c:v>
                </c:pt>
                <c:pt idx="11093">
                  <c:v>3.075412789197401E-4</c:v>
                </c:pt>
                <c:pt idx="11094">
                  <c:v>3.075412789197401E-4</c:v>
                </c:pt>
                <c:pt idx="11095">
                  <c:v>3.075412789197401E-4</c:v>
                </c:pt>
                <c:pt idx="11096">
                  <c:v>3.075412789197401E-4</c:v>
                </c:pt>
                <c:pt idx="11097">
                  <c:v>3.075412789197401E-4</c:v>
                </c:pt>
                <c:pt idx="11098">
                  <c:v>3.075412789197401E-4</c:v>
                </c:pt>
                <c:pt idx="11099">
                  <c:v>3.075412789197401E-4</c:v>
                </c:pt>
                <c:pt idx="11100">
                  <c:v>3.075412789197401E-4</c:v>
                </c:pt>
                <c:pt idx="11101">
                  <c:v>3.075412789197401E-4</c:v>
                </c:pt>
                <c:pt idx="11102">
                  <c:v>3.075412789197401E-4</c:v>
                </c:pt>
                <c:pt idx="11103">
                  <c:v>3.075412789197401E-4</c:v>
                </c:pt>
                <c:pt idx="11104">
                  <c:v>3.075412789197401E-4</c:v>
                </c:pt>
                <c:pt idx="11105">
                  <c:v>3.075412789197401E-4</c:v>
                </c:pt>
                <c:pt idx="11106">
                  <c:v>3.075412789197401E-4</c:v>
                </c:pt>
                <c:pt idx="11107">
                  <c:v>3.075412789197401E-4</c:v>
                </c:pt>
                <c:pt idx="11108">
                  <c:v>3.075412789197401E-4</c:v>
                </c:pt>
                <c:pt idx="11109">
                  <c:v>3.075412789197401E-4</c:v>
                </c:pt>
                <c:pt idx="11110">
                  <c:v>3.075412789197401E-4</c:v>
                </c:pt>
                <c:pt idx="11111">
                  <c:v>3.075412789197401E-4</c:v>
                </c:pt>
                <c:pt idx="11112">
                  <c:v>3.075412789197401E-4</c:v>
                </c:pt>
                <c:pt idx="11113">
                  <c:v>3.075412789197401E-4</c:v>
                </c:pt>
                <c:pt idx="11114">
                  <c:v>3.075412789197401E-4</c:v>
                </c:pt>
                <c:pt idx="11115">
                  <c:v>3.075412789197401E-4</c:v>
                </c:pt>
                <c:pt idx="11116">
                  <c:v>3.075412789197401E-4</c:v>
                </c:pt>
                <c:pt idx="11117">
                  <c:v>3.075412789197401E-4</c:v>
                </c:pt>
                <c:pt idx="11118">
                  <c:v>3.075412789197401E-4</c:v>
                </c:pt>
                <c:pt idx="11119">
                  <c:v>3.075412789197401E-4</c:v>
                </c:pt>
                <c:pt idx="11120">
                  <c:v>3.075412789197401E-4</c:v>
                </c:pt>
                <c:pt idx="11121">
                  <c:v>3.075412789197401E-4</c:v>
                </c:pt>
                <c:pt idx="11122">
                  <c:v>3.075412789197401E-4</c:v>
                </c:pt>
                <c:pt idx="11123">
                  <c:v>3.075412789197401E-4</c:v>
                </c:pt>
                <c:pt idx="11124">
                  <c:v>3.075412789197401E-4</c:v>
                </c:pt>
                <c:pt idx="11125">
                  <c:v>3.075412789197401E-4</c:v>
                </c:pt>
                <c:pt idx="11126">
                  <c:v>3.075412789197401E-4</c:v>
                </c:pt>
                <c:pt idx="11127">
                  <c:v>3.075412789197401E-4</c:v>
                </c:pt>
                <c:pt idx="11128">
                  <c:v>3.075412789197401E-4</c:v>
                </c:pt>
                <c:pt idx="11129">
                  <c:v>3.075412789197401E-4</c:v>
                </c:pt>
                <c:pt idx="11130">
                  <c:v>3.075412789197401E-4</c:v>
                </c:pt>
                <c:pt idx="11131">
                  <c:v>3.075412789197401E-4</c:v>
                </c:pt>
                <c:pt idx="11132">
                  <c:v>3.075412789197401E-4</c:v>
                </c:pt>
                <c:pt idx="11133">
                  <c:v>3.075412789197401E-4</c:v>
                </c:pt>
                <c:pt idx="11134">
                  <c:v>3.075412789197401E-4</c:v>
                </c:pt>
                <c:pt idx="11135">
                  <c:v>3.075412789197401E-4</c:v>
                </c:pt>
                <c:pt idx="11136">
                  <c:v>3.075412789197401E-4</c:v>
                </c:pt>
                <c:pt idx="11137">
                  <c:v>3.075412789197401E-4</c:v>
                </c:pt>
                <c:pt idx="11138">
                  <c:v>3.075412789197401E-4</c:v>
                </c:pt>
                <c:pt idx="11139">
                  <c:v>3.075412789197401E-4</c:v>
                </c:pt>
                <c:pt idx="11140">
                  <c:v>3.075412789197401E-4</c:v>
                </c:pt>
                <c:pt idx="11141">
                  <c:v>3.075412789197401E-4</c:v>
                </c:pt>
                <c:pt idx="11142">
                  <c:v>3.075412789197401E-4</c:v>
                </c:pt>
                <c:pt idx="11143">
                  <c:v>3.075412789197401E-4</c:v>
                </c:pt>
                <c:pt idx="11144">
                  <c:v>3.075412789197401E-4</c:v>
                </c:pt>
                <c:pt idx="11145">
                  <c:v>3.075412789197401E-4</c:v>
                </c:pt>
                <c:pt idx="11146">
                  <c:v>3.075412789197401E-4</c:v>
                </c:pt>
                <c:pt idx="11147">
                  <c:v>3.075412789197401E-4</c:v>
                </c:pt>
                <c:pt idx="11148">
                  <c:v>3.075412789197401E-4</c:v>
                </c:pt>
                <c:pt idx="11149">
                  <c:v>3.075412789197401E-4</c:v>
                </c:pt>
                <c:pt idx="11150">
                  <c:v>3.075412789197401E-4</c:v>
                </c:pt>
                <c:pt idx="11151">
                  <c:v>3.075412789197401E-4</c:v>
                </c:pt>
                <c:pt idx="11152">
                  <c:v>3.075412789197401E-4</c:v>
                </c:pt>
                <c:pt idx="11153">
                  <c:v>3.075412789197401E-4</c:v>
                </c:pt>
                <c:pt idx="11154">
                  <c:v>3.075412789197401E-4</c:v>
                </c:pt>
                <c:pt idx="11155">
                  <c:v>3.075412789197401E-4</c:v>
                </c:pt>
                <c:pt idx="11156">
                  <c:v>3.075412789197401E-4</c:v>
                </c:pt>
                <c:pt idx="11157">
                  <c:v>3.075412789197401E-4</c:v>
                </c:pt>
                <c:pt idx="11158">
                  <c:v>3.075412789197401E-4</c:v>
                </c:pt>
                <c:pt idx="11159">
                  <c:v>3.075412789197401E-4</c:v>
                </c:pt>
                <c:pt idx="11160">
                  <c:v>3.075412789197401E-4</c:v>
                </c:pt>
                <c:pt idx="11161">
                  <c:v>3.075412789197401E-4</c:v>
                </c:pt>
                <c:pt idx="11162">
                  <c:v>3.075412789197401E-4</c:v>
                </c:pt>
                <c:pt idx="11163">
                  <c:v>3.075412789197401E-4</c:v>
                </c:pt>
                <c:pt idx="11164">
                  <c:v>3.075412789197401E-4</c:v>
                </c:pt>
                <c:pt idx="11165">
                  <c:v>3.075412789197401E-4</c:v>
                </c:pt>
                <c:pt idx="11166">
                  <c:v>3.075412789197401E-4</c:v>
                </c:pt>
                <c:pt idx="11167">
                  <c:v>3.075412789197401E-4</c:v>
                </c:pt>
                <c:pt idx="11168">
                  <c:v>3.075412789197401E-4</c:v>
                </c:pt>
                <c:pt idx="11169">
                  <c:v>3.075412789197401E-4</c:v>
                </c:pt>
                <c:pt idx="11170">
                  <c:v>3.075412789197401E-4</c:v>
                </c:pt>
                <c:pt idx="11171">
                  <c:v>3.075412789197401E-4</c:v>
                </c:pt>
                <c:pt idx="11172">
                  <c:v>3.075412789197401E-4</c:v>
                </c:pt>
                <c:pt idx="11173">
                  <c:v>3.075412789197401E-4</c:v>
                </c:pt>
                <c:pt idx="11174">
                  <c:v>3.075412789197401E-4</c:v>
                </c:pt>
                <c:pt idx="11175">
                  <c:v>3.075412789197401E-4</c:v>
                </c:pt>
                <c:pt idx="11176">
                  <c:v>3.075412789197401E-4</c:v>
                </c:pt>
                <c:pt idx="11177">
                  <c:v>3.075412789197401E-4</c:v>
                </c:pt>
                <c:pt idx="11178">
                  <c:v>3.075412789197401E-4</c:v>
                </c:pt>
                <c:pt idx="11179">
                  <c:v>3.075412789197401E-4</c:v>
                </c:pt>
                <c:pt idx="11180">
                  <c:v>3.075412789197401E-4</c:v>
                </c:pt>
                <c:pt idx="11181">
                  <c:v>3.075412789197401E-4</c:v>
                </c:pt>
                <c:pt idx="11182">
                  <c:v>3.075412789197401E-4</c:v>
                </c:pt>
                <c:pt idx="11183">
                  <c:v>3.075412789197401E-4</c:v>
                </c:pt>
                <c:pt idx="11184">
                  <c:v>3.075412789197401E-4</c:v>
                </c:pt>
                <c:pt idx="11185">
                  <c:v>3.075412789197401E-4</c:v>
                </c:pt>
                <c:pt idx="11186">
                  <c:v>3.075412789197401E-4</c:v>
                </c:pt>
                <c:pt idx="11187">
                  <c:v>3.075412789197401E-4</c:v>
                </c:pt>
                <c:pt idx="11188">
                  <c:v>3.075412789197401E-4</c:v>
                </c:pt>
                <c:pt idx="11189">
                  <c:v>3.075412789197401E-4</c:v>
                </c:pt>
                <c:pt idx="11190">
                  <c:v>3.075412789197401E-4</c:v>
                </c:pt>
                <c:pt idx="11191">
                  <c:v>3.075412789197401E-4</c:v>
                </c:pt>
                <c:pt idx="11192">
                  <c:v>3.075412789197401E-4</c:v>
                </c:pt>
                <c:pt idx="11193">
                  <c:v>3.075412789197401E-4</c:v>
                </c:pt>
                <c:pt idx="11194">
                  <c:v>3.075412789197401E-4</c:v>
                </c:pt>
                <c:pt idx="11195">
                  <c:v>3.075412789197401E-4</c:v>
                </c:pt>
                <c:pt idx="11196">
                  <c:v>3.075412789197401E-4</c:v>
                </c:pt>
                <c:pt idx="11197">
                  <c:v>3.075412789197401E-4</c:v>
                </c:pt>
                <c:pt idx="11198">
                  <c:v>3.075412789197401E-4</c:v>
                </c:pt>
                <c:pt idx="11199">
                  <c:v>3.075412789197401E-4</c:v>
                </c:pt>
                <c:pt idx="11200">
                  <c:v>3.075412789197401E-4</c:v>
                </c:pt>
                <c:pt idx="11201">
                  <c:v>3.075412789197401E-4</c:v>
                </c:pt>
                <c:pt idx="11202">
                  <c:v>3.075412789197401E-4</c:v>
                </c:pt>
                <c:pt idx="11203">
                  <c:v>3.075412789197401E-4</c:v>
                </c:pt>
                <c:pt idx="11204">
                  <c:v>3.075412789197401E-4</c:v>
                </c:pt>
                <c:pt idx="11205">
                  <c:v>3.075412789197401E-4</c:v>
                </c:pt>
                <c:pt idx="11206">
                  <c:v>3.075412789197401E-4</c:v>
                </c:pt>
                <c:pt idx="11207">
                  <c:v>3.075412789197401E-4</c:v>
                </c:pt>
                <c:pt idx="11208">
                  <c:v>3.075412789197401E-4</c:v>
                </c:pt>
                <c:pt idx="11209">
                  <c:v>3.075412789197401E-4</c:v>
                </c:pt>
                <c:pt idx="11210">
                  <c:v>3.075412789197401E-4</c:v>
                </c:pt>
                <c:pt idx="11211">
                  <c:v>3.075412789197401E-4</c:v>
                </c:pt>
                <c:pt idx="11212">
                  <c:v>3.075412789197401E-4</c:v>
                </c:pt>
                <c:pt idx="11213">
                  <c:v>3.075412789197401E-4</c:v>
                </c:pt>
                <c:pt idx="11214">
                  <c:v>3.075412789197401E-4</c:v>
                </c:pt>
                <c:pt idx="11215">
                  <c:v>3.075412789197401E-4</c:v>
                </c:pt>
                <c:pt idx="11216">
                  <c:v>3.075412789197401E-4</c:v>
                </c:pt>
                <c:pt idx="11217">
                  <c:v>3.075412789197401E-4</c:v>
                </c:pt>
                <c:pt idx="11218">
                  <c:v>3.075412789197401E-4</c:v>
                </c:pt>
                <c:pt idx="11219">
                  <c:v>3.075412789197401E-4</c:v>
                </c:pt>
                <c:pt idx="11220">
                  <c:v>3.075412789197401E-4</c:v>
                </c:pt>
                <c:pt idx="11221">
                  <c:v>3.075412789197401E-4</c:v>
                </c:pt>
                <c:pt idx="11222">
                  <c:v>3.075412789197401E-4</c:v>
                </c:pt>
                <c:pt idx="11223">
                  <c:v>3.075412789197401E-4</c:v>
                </c:pt>
                <c:pt idx="11224">
                  <c:v>3.075412789197401E-4</c:v>
                </c:pt>
                <c:pt idx="11225">
                  <c:v>3.075412789197401E-4</c:v>
                </c:pt>
                <c:pt idx="11226">
                  <c:v>3.075412789197401E-4</c:v>
                </c:pt>
                <c:pt idx="11227">
                  <c:v>3.075412789197401E-4</c:v>
                </c:pt>
                <c:pt idx="11228">
                  <c:v>3.075412789197401E-4</c:v>
                </c:pt>
                <c:pt idx="11229">
                  <c:v>3.075412789197401E-4</c:v>
                </c:pt>
                <c:pt idx="11230">
                  <c:v>3.075412789197401E-4</c:v>
                </c:pt>
                <c:pt idx="11231">
                  <c:v>3.075412789197401E-4</c:v>
                </c:pt>
                <c:pt idx="11232">
                  <c:v>3.075412789197401E-4</c:v>
                </c:pt>
                <c:pt idx="11233">
                  <c:v>3.075412789197401E-4</c:v>
                </c:pt>
                <c:pt idx="11234">
                  <c:v>3.075412789197401E-4</c:v>
                </c:pt>
                <c:pt idx="11235">
                  <c:v>3.075412789197401E-4</c:v>
                </c:pt>
                <c:pt idx="11236">
                  <c:v>3.075412789197401E-4</c:v>
                </c:pt>
                <c:pt idx="11237">
                  <c:v>3.075412789197401E-4</c:v>
                </c:pt>
                <c:pt idx="11238">
                  <c:v>3.075412789197401E-4</c:v>
                </c:pt>
                <c:pt idx="11239">
                  <c:v>3.075412789197401E-4</c:v>
                </c:pt>
                <c:pt idx="11240">
                  <c:v>3.075412789197401E-4</c:v>
                </c:pt>
                <c:pt idx="11241">
                  <c:v>3.075412789197401E-4</c:v>
                </c:pt>
                <c:pt idx="11242">
                  <c:v>3.075412789197401E-4</c:v>
                </c:pt>
                <c:pt idx="11243">
                  <c:v>3.075412789197401E-4</c:v>
                </c:pt>
                <c:pt idx="11244">
                  <c:v>3.075412789197401E-4</c:v>
                </c:pt>
                <c:pt idx="11245">
                  <c:v>3.075412789197401E-4</c:v>
                </c:pt>
                <c:pt idx="11246">
                  <c:v>3.075412789197401E-4</c:v>
                </c:pt>
                <c:pt idx="11247">
                  <c:v>3.075412789197401E-4</c:v>
                </c:pt>
                <c:pt idx="11248">
                  <c:v>3.075412789197401E-4</c:v>
                </c:pt>
                <c:pt idx="11249">
                  <c:v>3.075412789197401E-4</c:v>
                </c:pt>
                <c:pt idx="11250">
                  <c:v>3.075412789197401E-4</c:v>
                </c:pt>
                <c:pt idx="11251">
                  <c:v>3.075412789197401E-4</c:v>
                </c:pt>
                <c:pt idx="11252">
                  <c:v>3.075412789197401E-4</c:v>
                </c:pt>
                <c:pt idx="11253">
                  <c:v>3.075412789197401E-4</c:v>
                </c:pt>
                <c:pt idx="11254">
                  <c:v>3.075412789197401E-4</c:v>
                </c:pt>
                <c:pt idx="11255">
                  <c:v>3.075412789197401E-4</c:v>
                </c:pt>
                <c:pt idx="11256">
                  <c:v>3.075412789197401E-4</c:v>
                </c:pt>
                <c:pt idx="11257">
                  <c:v>3.075412789197401E-4</c:v>
                </c:pt>
                <c:pt idx="11258">
                  <c:v>3.075412789197401E-4</c:v>
                </c:pt>
                <c:pt idx="11259">
                  <c:v>3.075412789197401E-4</c:v>
                </c:pt>
                <c:pt idx="11260">
                  <c:v>3.075412789197401E-4</c:v>
                </c:pt>
                <c:pt idx="11261">
                  <c:v>3.075412789197401E-4</c:v>
                </c:pt>
                <c:pt idx="11262">
                  <c:v>3.075412789197401E-4</c:v>
                </c:pt>
                <c:pt idx="11263">
                  <c:v>3.075412789197401E-4</c:v>
                </c:pt>
                <c:pt idx="11264">
                  <c:v>3.075412789197401E-4</c:v>
                </c:pt>
                <c:pt idx="11265">
                  <c:v>3.075412789197401E-4</c:v>
                </c:pt>
                <c:pt idx="11266">
                  <c:v>3.075412789197401E-4</c:v>
                </c:pt>
                <c:pt idx="11267">
                  <c:v>3.075412789197401E-4</c:v>
                </c:pt>
                <c:pt idx="11268">
                  <c:v>3.075412789197401E-4</c:v>
                </c:pt>
                <c:pt idx="11269">
                  <c:v>3.075412789197401E-4</c:v>
                </c:pt>
                <c:pt idx="11270">
                  <c:v>3.075412789197401E-4</c:v>
                </c:pt>
                <c:pt idx="11271">
                  <c:v>3.075412789197401E-4</c:v>
                </c:pt>
                <c:pt idx="11272">
                  <c:v>3.075412789197401E-4</c:v>
                </c:pt>
                <c:pt idx="11273">
                  <c:v>3.075412789197401E-4</c:v>
                </c:pt>
                <c:pt idx="11274">
                  <c:v>3.075412789197401E-4</c:v>
                </c:pt>
                <c:pt idx="11275">
                  <c:v>3.075412789197401E-4</c:v>
                </c:pt>
                <c:pt idx="11276">
                  <c:v>3.075412789197401E-4</c:v>
                </c:pt>
                <c:pt idx="11277">
                  <c:v>3.075412789197401E-4</c:v>
                </c:pt>
                <c:pt idx="11278">
                  <c:v>3.075412789197401E-4</c:v>
                </c:pt>
                <c:pt idx="11279">
                  <c:v>3.075412789197401E-4</c:v>
                </c:pt>
                <c:pt idx="11280">
                  <c:v>3.075412789197401E-4</c:v>
                </c:pt>
                <c:pt idx="11281">
                  <c:v>3.075412789197401E-4</c:v>
                </c:pt>
                <c:pt idx="11282">
                  <c:v>3.075412789197401E-4</c:v>
                </c:pt>
                <c:pt idx="11283">
                  <c:v>3.075412789197401E-4</c:v>
                </c:pt>
                <c:pt idx="11284">
                  <c:v>3.075412789197401E-4</c:v>
                </c:pt>
                <c:pt idx="11285">
                  <c:v>3.075412789197401E-4</c:v>
                </c:pt>
                <c:pt idx="11286">
                  <c:v>3.075412789197401E-4</c:v>
                </c:pt>
                <c:pt idx="11287">
                  <c:v>3.075412789197401E-4</c:v>
                </c:pt>
                <c:pt idx="11288">
                  <c:v>3.075412789197401E-4</c:v>
                </c:pt>
                <c:pt idx="11289">
                  <c:v>3.075412789197401E-4</c:v>
                </c:pt>
                <c:pt idx="11290">
                  <c:v>3.075412789197401E-4</c:v>
                </c:pt>
                <c:pt idx="11291">
                  <c:v>3.075412789197401E-4</c:v>
                </c:pt>
                <c:pt idx="11292">
                  <c:v>3.075412789197401E-4</c:v>
                </c:pt>
                <c:pt idx="11293">
                  <c:v>3.075412789197401E-4</c:v>
                </c:pt>
                <c:pt idx="11294">
                  <c:v>3.075412789197401E-4</c:v>
                </c:pt>
                <c:pt idx="11295">
                  <c:v>3.075412789197401E-4</c:v>
                </c:pt>
                <c:pt idx="11296">
                  <c:v>3.075412789197401E-4</c:v>
                </c:pt>
                <c:pt idx="11297">
                  <c:v>3.075412789197401E-4</c:v>
                </c:pt>
                <c:pt idx="11298">
                  <c:v>3.075412789197401E-4</c:v>
                </c:pt>
                <c:pt idx="11299">
                  <c:v>3.075412789197401E-4</c:v>
                </c:pt>
                <c:pt idx="11300">
                  <c:v>3.075412789197401E-4</c:v>
                </c:pt>
                <c:pt idx="11301">
                  <c:v>3.075412789197401E-4</c:v>
                </c:pt>
                <c:pt idx="11302">
                  <c:v>3.075412789197401E-4</c:v>
                </c:pt>
                <c:pt idx="11303">
                  <c:v>3.075412789197401E-4</c:v>
                </c:pt>
                <c:pt idx="11304">
                  <c:v>3.075412789197401E-4</c:v>
                </c:pt>
                <c:pt idx="11305">
                  <c:v>3.075412789197401E-4</c:v>
                </c:pt>
                <c:pt idx="11306">
                  <c:v>3.075412789197401E-4</c:v>
                </c:pt>
                <c:pt idx="11307">
                  <c:v>3.075412789197401E-4</c:v>
                </c:pt>
                <c:pt idx="11308">
                  <c:v>3.075412789197401E-4</c:v>
                </c:pt>
                <c:pt idx="11309">
                  <c:v>3.075412789197401E-4</c:v>
                </c:pt>
                <c:pt idx="11310">
                  <c:v>3.075412789197401E-4</c:v>
                </c:pt>
                <c:pt idx="11311">
                  <c:v>3.075412789197401E-4</c:v>
                </c:pt>
                <c:pt idx="11312">
                  <c:v>3.075412789197401E-4</c:v>
                </c:pt>
                <c:pt idx="11313">
                  <c:v>3.075412789197401E-4</c:v>
                </c:pt>
                <c:pt idx="11314">
                  <c:v>3.075412789197401E-4</c:v>
                </c:pt>
                <c:pt idx="11315">
                  <c:v>3.075412789197401E-4</c:v>
                </c:pt>
                <c:pt idx="11316">
                  <c:v>3.075412789197401E-4</c:v>
                </c:pt>
                <c:pt idx="11317">
                  <c:v>3.075412789197401E-4</c:v>
                </c:pt>
                <c:pt idx="11318">
                  <c:v>3.075412789197401E-4</c:v>
                </c:pt>
                <c:pt idx="11319">
                  <c:v>3.075412789197401E-4</c:v>
                </c:pt>
                <c:pt idx="11320">
                  <c:v>3.075412789197401E-4</c:v>
                </c:pt>
                <c:pt idx="11321">
                  <c:v>3.075412789197401E-4</c:v>
                </c:pt>
                <c:pt idx="11322">
                  <c:v>3.075412789197401E-4</c:v>
                </c:pt>
                <c:pt idx="11323">
                  <c:v>3.075412789197401E-4</c:v>
                </c:pt>
                <c:pt idx="11324">
                  <c:v>3.075412789197401E-4</c:v>
                </c:pt>
                <c:pt idx="11325">
                  <c:v>3.075412789197401E-4</c:v>
                </c:pt>
                <c:pt idx="11326">
                  <c:v>3.075412789197401E-4</c:v>
                </c:pt>
                <c:pt idx="11327">
                  <c:v>3.075412789197401E-4</c:v>
                </c:pt>
                <c:pt idx="11328">
                  <c:v>3.075412789197401E-4</c:v>
                </c:pt>
                <c:pt idx="11329">
                  <c:v>3.075412789197401E-4</c:v>
                </c:pt>
                <c:pt idx="11330">
                  <c:v>3.075412789197401E-4</c:v>
                </c:pt>
                <c:pt idx="11331">
                  <c:v>3.075412789197401E-4</c:v>
                </c:pt>
                <c:pt idx="11332">
                  <c:v>3.075412789197401E-4</c:v>
                </c:pt>
                <c:pt idx="11333">
                  <c:v>3.075412789197401E-4</c:v>
                </c:pt>
                <c:pt idx="11334">
                  <c:v>3.075412789197401E-4</c:v>
                </c:pt>
                <c:pt idx="11335">
                  <c:v>3.075412789197401E-4</c:v>
                </c:pt>
                <c:pt idx="11336">
                  <c:v>3.075412789197401E-4</c:v>
                </c:pt>
                <c:pt idx="11337">
                  <c:v>3.075412789197401E-4</c:v>
                </c:pt>
                <c:pt idx="11338">
                  <c:v>3.075412789197401E-4</c:v>
                </c:pt>
                <c:pt idx="11339">
                  <c:v>3.075412789197401E-4</c:v>
                </c:pt>
                <c:pt idx="11340">
                  <c:v>3.075412789197401E-4</c:v>
                </c:pt>
                <c:pt idx="11341">
                  <c:v>3.075412789197401E-4</c:v>
                </c:pt>
                <c:pt idx="11342">
                  <c:v>3.075412789197401E-4</c:v>
                </c:pt>
                <c:pt idx="11343">
                  <c:v>3.075412789197401E-4</c:v>
                </c:pt>
                <c:pt idx="11344">
                  <c:v>3.075412789197401E-4</c:v>
                </c:pt>
                <c:pt idx="11345">
                  <c:v>3.075412789197401E-4</c:v>
                </c:pt>
                <c:pt idx="11346">
                  <c:v>3.075412789197401E-4</c:v>
                </c:pt>
                <c:pt idx="11347">
                  <c:v>3.075412789197401E-4</c:v>
                </c:pt>
                <c:pt idx="11348">
                  <c:v>3.075412789197401E-4</c:v>
                </c:pt>
                <c:pt idx="11349">
                  <c:v>3.075412789197401E-4</c:v>
                </c:pt>
                <c:pt idx="11350">
                  <c:v>3.075412789197401E-4</c:v>
                </c:pt>
                <c:pt idx="11351">
                  <c:v>3.075412789197401E-4</c:v>
                </c:pt>
                <c:pt idx="11352">
                  <c:v>3.075412789197401E-4</c:v>
                </c:pt>
                <c:pt idx="11353">
                  <c:v>3.075412789197401E-4</c:v>
                </c:pt>
                <c:pt idx="11354">
                  <c:v>3.075412789197401E-4</c:v>
                </c:pt>
                <c:pt idx="11355">
                  <c:v>3.075412789197401E-4</c:v>
                </c:pt>
                <c:pt idx="11356">
                  <c:v>3.075412789197401E-4</c:v>
                </c:pt>
                <c:pt idx="11357">
                  <c:v>3.075412789197401E-4</c:v>
                </c:pt>
                <c:pt idx="11358">
                  <c:v>3.075412789197401E-4</c:v>
                </c:pt>
                <c:pt idx="11359">
                  <c:v>3.075412789197401E-4</c:v>
                </c:pt>
                <c:pt idx="11360">
                  <c:v>3.075412789197401E-4</c:v>
                </c:pt>
                <c:pt idx="11361">
                  <c:v>3.075412789197401E-4</c:v>
                </c:pt>
                <c:pt idx="11362">
                  <c:v>3.075412789197401E-4</c:v>
                </c:pt>
                <c:pt idx="11363">
                  <c:v>3.075412789197401E-4</c:v>
                </c:pt>
                <c:pt idx="11364">
                  <c:v>3.075412789197401E-4</c:v>
                </c:pt>
                <c:pt idx="11365">
                  <c:v>3.075412789197401E-4</c:v>
                </c:pt>
                <c:pt idx="11366">
                  <c:v>3.075412789197401E-4</c:v>
                </c:pt>
                <c:pt idx="11367">
                  <c:v>3.075412789197401E-4</c:v>
                </c:pt>
                <c:pt idx="11368">
                  <c:v>3.075412789197401E-4</c:v>
                </c:pt>
                <c:pt idx="11369">
                  <c:v>3.075412789197401E-4</c:v>
                </c:pt>
                <c:pt idx="11370">
                  <c:v>3.075412789197401E-4</c:v>
                </c:pt>
                <c:pt idx="11371">
                  <c:v>3.075412789197401E-4</c:v>
                </c:pt>
                <c:pt idx="11372">
                  <c:v>3.075412789197401E-4</c:v>
                </c:pt>
                <c:pt idx="11373">
                  <c:v>3.075412789197401E-4</c:v>
                </c:pt>
                <c:pt idx="11374">
                  <c:v>3.075412789197401E-4</c:v>
                </c:pt>
                <c:pt idx="11375">
                  <c:v>3.075412789197401E-4</c:v>
                </c:pt>
                <c:pt idx="11376">
                  <c:v>3.075412789197401E-4</c:v>
                </c:pt>
                <c:pt idx="11377">
                  <c:v>3.075412789197401E-4</c:v>
                </c:pt>
                <c:pt idx="11378">
                  <c:v>3.075412789197401E-4</c:v>
                </c:pt>
                <c:pt idx="11379">
                  <c:v>3.075412789197401E-4</c:v>
                </c:pt>
                <c:pt idx="11380">
                  <c:v>3.075412789197401E-4</c:v>
                </c:pt>
                <c:pt idx="11381">
                  <c:v>3.075412789197401E-4</c:v>
                </c:pt>
                <c:pt idx="11382">
                  <c:v>3.075412789197401E-4</c:v>
                </c:pt>
                <c:pt idx="11383">
                  <c:v>3.075412789197401E-4</c:v>
                </c:pt>
                <c:pt idx="11384">
                  <c:v>3.075412789197401E-4</c:v>
                </c:pt>
                <c:pt idx="11385">
                  <c:v>3.075412789197401E-4</c:v>
                </c:pt>
                <c:pt idx="11386">
                  <c:v>3.075412789197401E-4</c:v>
                </c:pt>
                <c:pt idx="11387">
                  <c:v>3.075412789197401E-4</c:v>
                </c:pt>
                <c:pt idx="11388">
                  <c:v>3.075412789197401E-4</c:v>
                </c:pt>
                <c:pt idx="11389">
                  <c:v>3.075412789197401E-4</c:v>
                </c:pt>
                <c:pt idx="11390">
                  <c:v>3.075412789197401E-4</c:v>
                </c:pt>
                <c:pt idx="11391">
                  <c:v>3.075412789197401E-4</c:v>
                </c:pt>
                <c:pt idx="11392">
                  <c:v>3.075412789197401E-4</c:v>
                </c:pt>
                <c:pt idx="11393">
                  <c:v>3.075412789197401E-4</c:v>
                </c:pt>
                <c:pt idx="11394">
                  <c:v>3.075412789197401E-4</c:v>
                </c:pt>
                <c:pt idx="11395">
                  <c:v>3.075412789197401E-4</c:v>
                </c:pt>
                <c:pt idx="11396">
                  <c:v>3.075412789197401E-4</c:v>
                </c:pt>
                <c:pt idx="11397">
                  <c:v>3.075412789197401E-4</c:v>
                </c:pt>
                <c:pt idx="11398">
                  <c:v>3.075412789197401E-4</c:v>
                </c:pt>
                <c:pt idx="11399">
                  <c:v>3.075412789197401E-4</c:v>
                </c:pt>
                <c:pt idx="11400">
                  <c:v>3.075412789197401E-4</c:v>
                </c:pt>
                <c:pt idx="11401">
                  <c:v>3.075412789197401E-4</c:v>
                </c:pt>
                <c:pt idx="11402">
                  <c:v>3.075412789197401E-4</c:v>
                </c:pt>
                <c:pt idx="11403">
                  <c:v>3.075412789197401E-4</c:v>
                </c:pt>
                <c:pt idx="11404">
                  <c:v>3.075412789197401E-4</c:v>
                </c:pt>
                <c:pt idx="11405">
                  <c:v>3.075412789197401E-4</c:v>
                </c:pt>
                <c:pt idx="11406">
                  <c:v>3.075412789197401E-4</c:v>
                </c:pt>
                <c:pt idx="11407">
                  <c:v>3.075412789197401E-4</c:v>
                </c:pt>
                <c:pt idx="11408">
                  <c:v>3.075412789197401E-4</c:v>
                </c:pt>
                <c:pt idx="11409">
                  <c:v>3.075412789197401E-4</c:v>
                </c:pt>
                <c:pt idx="11410">
                  <c:v>3.075412789197401E-4</c:v>
                </c:pt>
                <c:pt idx="11411">
                  <c:v>3.075412789197401E-4</c:v>
                </c:pt>
                <c:pt idx="11412">
                  <c:v>3.075412789197401E-4</c:v>
                </c:pt>
                <c:pt idx="11413">
                  <c:v>3.075412789197401E-4</c:v>
                </c:pt>
                <c:pt idx="11414">
                  <c:v>3.075412789197401E-4</c:v>
                </c:pt>
                <c:pt idx="11415">
                  <c:v>3.075412789197401E-4</c:v>
                </c:pt>
                <c:pt idx="11416">
                  <c:v>3.075412789197401E-4</c:v>
                </c:pt>
                <c:pt idx="11417">
                  <c:v>3.075412789197401E-4</c:v>
                </c:pt>
                <c:pt idx="11418">
                  <c:v>3.075412789197401E-4</c:v>
                </c:pt>
                <c:pt idx="11419">
                  <c:v>3.075412789197401E-4</c:v>
                </c:pt>
                <c:pt idx="11420">
                  <c:v>3.075412789197401E-4</c:v>
                </c:pt>
                <c:pt idx="11421">
                  <c:v>3.075412789197401E-4</c:v>
                </c:pt>
                <c:pt idx="11422">
                  <c:v>3.075412789197401E-4</c:v>
                </c:pt>
                <c:pt idx="11423">
                  <c:v>3.075412789197401E-4</c:v>
                </c:pt>
                <c:pt idx="11424">
                  <c:v>3.075412789197401E-4</c:v>
                </c:pt>
                <c:pt idx="11425">
                  <c:v>3.075412789197401E-4</c:v>
                </c:pt>
                <c:pt idx="11426">
                  <c:v>3.075412789197401E-4</c:v>
                </c:pt>
                <c:pt idx="11427">
                  <c:v>3.075412789197401E-4</c:v>
                </c:pt>
                <c:pt idx="11428">
                  <c:v>3.075412789197401E-4</c:v>
                </c:pt>
                <c:pt idx="11429">
                  <c:v>3.075412789197401E-4</c:v>
                </c:pt>
                <c:pt idx="11430">
                  <c:v>3.075412789197401E-4</c:v>
                </c:pt>
                <c:pt idx="11431">
                  <c:v>3.075412789197401E-4</c:v>
                </c:pt>
                <c:pt idx="11432">
                  <c:v>3.075412789197401E-4</c:v>
                </c:pt>
                <c:pt idx="11433">
                  <c:v>3.075412789197401E-4</c:v>
                </c:pt>
                <c:pt idx="11434">
                  <c:v>3.075412789197401E-4</c:v>
                </c:pt>
                <c:pt idx="11435">
                  <c:v>3.075412789197401E-4</c:v>
                </c:pt>
                <c:pt idx="11436">
                  <c:v>3.075412789197401E-4</c:v>
                </c:pt>
                <c:pt idx="11437">
                  <c:v>3.075412789197401E-4</c:v>
                </c:pt>
                <c:pt idx="11438">
                  <c:v>3.075412789197401E-4</c:v>
                </c:pt>
                <c:pt idx="11439">
                  <c:v>3.075412789197401E-4</c:v>
                </c:pt>
                <c:pt idx="11440">
                  <c:v>3.075412789197401E-4</c:v>
                </c:pt>
                <c:pt idx="11441">
                  <c:v>3.075412789197401E-4</c:v>
                </c:pt>
                <c:pt idx="11442">
                  <c:v>3.075412789197401E-4</c:v>
                </c:pt>
                <c:pt idx="11443">
                  <c:v>3.075412789197401E-4</c:v>
                </c:pt>
                <c:pt idx="11444">
                  <c:v>3.075412789197401E-4</c:v>
                </c:pt>
                <c:pt idx="11445">
                  <c:v>3.075412789197401E-4</c:v>
                </c:pt>
                <c:pt idx="11446">
                  <c:v>3.075412789197401E-4</c:v>
                </c:pt>
                <c:pt idx="11447">
                  <c:v>3.075412789197401E-4</c:v>
                </c:pt>
                <c:pt idx="11448">
                  <c:v>3.075412789197401E-4</c:v>
                </c:pt>
                <c:pt idx="11449">
                  <c:v>3.075412789197401E-4</c:v>
                </c:pt>
                <c:pt idx="11450">
                  <c:v>3.075412789197401E-4</c:v>
                </c:pt>
                <c:pt idx="11451">
                  <c:v>3.075412789197401E-4</c:v>
                </c:pt>
                <c:pt idx="11452">
                  <c:v>3.075412789197401E-4</c:v>
                </c:pt>
                <c:pt idx="11453">
                  <c:v>3.075412789197401E-4</c:v>
                </c:pt>
                <c:pt idx="11454">
                  <c:v>3.075412789197401E-4</c:v>
                </c:pt>
                <c:pt idx="11455">
                  <c:v>3.075412789197401E-4</c:v>
                </c:pt>
                <c:pt idx="11456">
                  <c:v>3.075412789197401E-4</c:v>
                </c:pt>
                <c:pt idx="11457">
                  <c:v>3.075412789197401E-4</c:v>
                </c:pt>
                <c:pt idx="11458">
                  <c:v>3.075412789197401E-4</c:v>
                </c:pt>
                <c:pt idx="11459">
                  <c:v>3.075412789197401E-4</c:v>
                </c:pt>
                <c:pt idx="11460">
                  <c:v>3.075412789197401E-4</c:v>
                </c:pt>
                <c:pt idx="11461">
                  <c:v>3.075412789197401E-4</c:v>
                </c:pt>
                <c:pt idx="11462">
                  <c:v>3.075412789197401E-4</c:v>
                </c:pt>
                <c:pt idx="11463">
                  <c:v>3.075412789197401E-4</c:v>
                </c:pt>
                <c:pt idx="11464">
                  <c:v>3.075412789197401E-4</c:v>
                </c:pt>
                <c:pt idx="11465">
                  <c:v>3.075412789197401E-4</c:v>
                </c:pt>
                <c:pt idx="11466">
                  <c:v>3.075412789197401E-4</c:v>
                </c:pt>
                <c:pt idx="11467">
                  <c:v>3.075412789197401E-4</c:v>
                </c:pt>
                <c:pt idx="11468">
                  <c:v>3.075412789197401E-4</c:v>
                </c:pt>
                <c:pt idx="11469">
                  <c:v>3.075412789197401E-4</c:v>
                </c:pt>
                <c:pt idx="11470">
                  <c:v>3.075412789197401E-4</c:v>
                </c:pt>
                <c:pt idx="11471">
                  <c:v>3.075412789197401E-4</c:v>
                </c:pt>
                <c:pt idx="11472">
                  <c:v>3.075412789197401E-4</c:v>
                </c:pt>
                <c:pt idx="11473">
                  <c:v>3.075412789197401E-4</c:v>
                </c:pt>
                <c:pt idx="11474">
                  <c:v>3.075412789197401E-4</c:v>
                </c:pt>
                <c:pt idx="11475">
                  <c:v>3.075412789197401E-4</c:v>
                </c:pt>
                <c:pt idx="11476">
                  <c:v>3.075412789197401E-4</c:v>
                </c:pt>
                <c:pt idx="11477">
                  <c:v>3.075412789197401E-4</c:v>
                </c:pt>
                <c:pt idx="11478">
                  <c:v>3.075412789197401E-4</c:v>
                </c:pt>
                <c:pt idx="11479">
                  <c:v>3.075412789197401E-4</c:v>
                </c:pt>
                <c:pt idx="11480">
                  <c:v>3.075412789197401E-4</c:v>
                </c:pt>
                <c:pt idx="11481">
                  <c:v>3.075412789197401E-4</c:v>
                </c:pt>
                <c:pt idx="11482">
                  <c:v>3.075412789197401E-4</c:v>
                </c:pt>
                <c:pt idx="11483">
                  <c:v>3.075412789197401E-4</c:v>
                </c:pt>
                <c:pt idx="11484">
                  <c:v>3.075412789197401E-4</c:v>
                </c:pt>
                <c:pt idx="11485">
                  <c:v>3.075412789197401E-4</c:v>
                </c:pt>
                <c:pt idx="11486">
                  <c:v>3.075412789197401E-4</c:v>
                </c:pt>
                <c:pt idx="11487">
                  <c:v>3.075412789197401E-4</c:v>
                </c:pt>
                <c:pt idx="11488">
                  <c:v>3.075412789197401E-4</c:v>
                </c:pt>
                <c:pt idx="11489">
                  <c:v>3.075412789197401E-4</c:v>
                </c:pt>
                <c:pt idx="11490">
                  <c:v>3.075412789197401E-4</c:v>
                </c:pt>
                <c:pt idx="11491">
                  <c:v>3.075412789197401E-4</c:v>
                </c:pt>
                <c:pt idx="11492">
                  <c:v>3.075412789197401E-4</c:v>
                </c:pt>
                <c:pt idx="11493">
                  <c:v>3.075412789197401E-4</c:v>
                </c:pt>
                <c:pt idx="11494">
                  <c:v>3.075412789197401E-4</c:v>
                </c:pt>
                <c:pt idx="11495">
                  <c:v>3.075412789197401E-4</c:v>
                </c:pt>
                <c:pt idx="11496">
                  <c:v>3.075412789197401E-4</c:v>
                </c:pt>
                <c:pt idx="11497">
                  <c:v>3.075412789197401E-4</c:v>
                </c:pt>
                <c:pt idx="11498">
                  <c:v>3.075412789197401E-4</c:v>
                </c:pt>
                <c:pt idx="11499">
                  <c:v>3.075412789197401E-4</c:v>
                </c:pt>
                <c:pt idx="11500">
                  <c:v>3.075412789197401E-4</c:v>
                </c:pt>
                <c:pt idx="11501">
                  <c:v>3.075412789197401E-4</c:v>
                </c:pt>
                <c:pt idx="11502">
                  <c:v>3.075412789197401E-4</c:v>
                </c:pt>
                <c:pt idx="11503">
                  <c:v>3.075412789197401E-4</c:v>
                </c:pt>
                <c:pt idx="11504">
                  <c:v>3.075412789197401E-4</c:v>
                </c:pt>
                <c:pt idx="11505">
                  <c:v>3.075412789197401E-4</c:v>
                </c:pt>
                <c:pt idx="11506">
                  <c:v>3.075412789197401E-4</c:v>
                </c:pt>
                <c:pt idx="11507">
                  <c:v>3.075412789197401E-4</c:v>
                </c:pt>
                <c:pt idx="11508">
                  <c:v>3.075412789197401E-4</c:v>
                </c:pt>
                <c:pt idx="11509">
                  <c:v>3.075412789197401E-4</c:v>
                </c:pt>
                <c:pt idx="11510">
                  <c:v>3.075412789197401E-4</c:v>
                </c:pt>
                <c:pt idx="11511">
                  <c:v>3.075412789197401E-4</c:v>
                </c:pt>
                <c:pt idx="11512">
                  <c:v>3.075412789197401E-4</c:v>
                </c:pt>
                <c:pt idx="11513">
                  <c:v>3.075412789197401E-4</c:v>
                </c:pt>
                <c:pt idx="11514">
                  <c:v>3.075412789197401E-4</c:v>
                </c:pt>
                <c:pt idx="11515">
                  <c:v>3.075412789197401E-4</c:v>
                </c:pt>
                <c:pt idx="11516">
                  <c:v>3.075412789197401E-4</c:v>
                </c:pt>
                <c:pt idx="11517">
                  <c:v>3.075412789197401E-4</c:v>
                </c:pt>
                <c:pt idx="11518">
                  <c:v>3.075412789197401E-4</c:v>
                </c:pt>
                <c:pt idx="11519">
                  <c:v>3.075412789197401E-4</c:v>
                </c:pt>
                <c:pt idx="11520">
                  <c:v>3.075412789197401E-4</c:v>
                </c:pt>
                <c:pt idx="11521">
                  <c:v>3.075412789197401E-4</c:v>
                </c:pt>
                <c:pt idx="11522">
                  <c:v>3.075412789197401E-4</c:v>
                </c:pt>
                <c:pt idx="11523">
                  <c:v>3.075412789197401E-4</c:v>
                </c:pt>
                <c:pt idx="11524">
                  <c:v>3.075412789197401E-4</c:v>
                </c:pt>
                <c:pt idx="11525">
                  <c:v>3.075412789197401E-4</c:v>
                </c:pt>
                <c:pt idx="11526">
                  <c:v>3.075412789197401E-4</c:v>
                </c:pt>
                <c:pt idx="11527">
                  <c:v>3.075412789197401E-4</c:v>
                </c:pt>
                <c:pt idx="11528">
                  <c:v>3.075412789197401E-4</c:v>
                </c:pt>
                <c:pt idx="11529">
                  <c:v>3.075412789197401E-4</c:v>
                </c:pt>
                <c:pt idx="11530">
                  <c:v>3.075412789197401E-4</c:v>
                </c:pt>
                <c:pt idx="11531">
                  <c:v>3.075412789197401E-4</c:v>
                </c:pt>
                <c:pt idx="11532">
                  <c:v>3.075412789197401E-4</c:v>
                </c:pt>
                <c:pt idx="11533">
                  <c:v>3.075412789197401E-4</c:v>
                </c:pt>
                <c:pt idx="11534">
                  <c:v>3.075412789197401E-4</c:v>
                </c:pt>
                <c:pt idx="11535">
                  <c:v>3.075412789197401E-4</c:v>
                </c:pt>
                <c:pt idx="11536">
                  <c:v>3.075412789197401E-4</c:v>
                </c:pt>
                <c:pt idx="11537">
                  <c:v>3.075412789197401E-4</c:v>
                </c:pt>
                <c:pt idx="11538">
                  <c:v>3.075412789197401E-4</c:v>
                </c:pt>
                <c:pt idx="11539">
                  <c:v>3.075412789197401E-4</c:v>
                </c:pt>
                <c:pt idx="11540">
                  <c:v>3.075412789197401E-4</c:v>
                </c:pt>
                <c:pt idx="11541">
                  <c:v>3.075412789197401E-4</c:v>
                </c:pt>
                <c:pt idx="11542">
                  <c:v>3.075412789197401E-4</c:v>
                </c:pt>
                <c:pt idx="11543">
                  <c:v>3.075412789197401E-4</c:v>
                </c:pt>
                <c:pt idx="11544">
                  <c:v>3.075412789197401E-4</c:v>
                </c:pt>
                <c:pt idx="11545">
                  <c:v>3.075412789197401E-4</c:v>
                </c:pt>
                <c:pt idx="11546">
                  <c:v>3.075412789197401E-4</c:v>
                </c:pt>
                <c:pt idx="11547">
                  <c:v>3.075412789197401E-4</c:v>
                </c:pt>
                <c:pt idx="11548">
                  <c:v>3.075412789197401E-4</c:v>
                </c:pt>
                <c:pt idx="11549">
                  <c:v>3.075412789197401E-4</c:v>
                </c:pt>
                <c:pt idx="11550">
                  <c:v>3.075412789197401E-4</c:v>
                </c:pt>
                <c:pt idx="11551">
                  <c:v>3.075412789197401E-4</c:v>
                </c:pt>
                <c:pt idx="11552">
                  <c:v>3.075412789197401E-4</c:v>
                </c:pt>
                <c:pt idx="11553">
                  <c:v>3.075412789197401E-4</c:v>
                </c:pt>
                <c:pt idx="11554">
                  <c:v>3.075412789197401E-4</c:v>
                </c:pt>
                <c:pt idx="11555">
                  <c:v>3.075412789197401E-4</c:v>
                </c:pt>
                <c:pt idx="11556">
                  <c:v>3.075412789197401E-4</c:v>
                </c:pt>
                <c:pt idx="11557">
                  <c:v>3.075412789197401E-4</c:v>
                </c:pt>
                <c:pt idx="11558">
                  <c:v>3.075412789197401E-4</c:v>
                </c:pt>
                <c:pt idx="11559">
                  <c:v>3.075412789197401E-4</c:v>
                </c:pt>
                <c:pt idx="11560">
                  <c:v>3.075412789197401E-4</c:v>
                </c:pt>
                <c:pt idx="11561">
                  <c:v>3.075412789197401E-4</c:v>
                </c:pt>
                <c:pt idx="11562">
                  <c:v>3.075412789197401E-4</c:v>
                </c:pt>
                <c:pt idx="11563">
                  <c:v>3.075412789197401E-4</c:v>
                </c:pt>
                <c:pt idx="11564">
                  <c:v>3.075412789197401E-4</c:v>
                </c:pt>
                <c:pt idx="11565">
                  <c:v>3.075412789197401E-4</c:v>
                </c:pt>
                <c:pt idx="11566">
                  <c:v>3.075412789197401E-4</c:v>
                </c:pt>
                <c:pt idx="11567">
                  <c:v>3.075412789197401E-4</c:v>
                </c:pt>
                <c:pt idx="11568">
                  <c:v>3.075412789197401E-4</c:v>
                </c:pt>
                <c:pt idx="11569">
                  <c:v>3.075412789197401E-4</c:v>
                </c:pt>
                <c:pt idx="11570">
                  <c:v>3.075412789197401E-4</c:v>
                </c:pt>
                <c:pt idx="11571">
                  <c:v>3.075412789197401E-4</c:v>
                </c:pt>
                <c:pt idx="11572">
                  <c:v>3.075412789197401E-4</c:v>
                </c:pt>
                <c:pt idx="11573">
                  <c:v>3.075412789197401E-4</c:v>
                </c:pt>
                <c:pt idx="11574">
                  <c:v>3.075412789197401E-4</c:v>
                </c:pt>
                <c:pt idx="11575">
                  <c:v>3.075412789197401E-4</c:v>
                </c:pt>
                <c:pt idx="11576">
                  <c:v>3.075412789197401E-4</c:v>
                </c:pt>
                <c:pt idx="11577">
                  <c:v>3.075412789197401E-4</c:v>
                </c:pt>
                <c:pt idx="11578">
                  <c:v>3.075412789197401E-4</c:v>
                </c:pt>
                <c:pt idx="11579">
                  <c:v>3.075412789197401E-4</c:v>
                </c:pt>
                <c:pt idx="11580">
                  <c:v>3.075412789197401E-4</c:v>
                </c:pt>
                <c:pt idx="11581">
                  <c:v>3.075412789197401E-4</c:v>
                </c:pt>
                <c:pt idx="11582">
                  <c:v>3.075412789197401E-4</c:v>
                </c:pt>
                <c:pt idx="11583">
                  <c:v>3.075412789197401E-4</c:v>
                </c:pt>
                <c:pt idx="11584">
                  <c:v>3.075412789197401E-4</c:v>
                </c:pt>
                <c:pt idx="11585">
                  <c:v>3.075412789197401E-4</c:v>
                </c:pt>
                <c:pt idx="11586">
                  <c:v>3.075412789197401E-4</c:v>
                </c:pt>
                <c:pt idx="11587">
                  <c:v>3.075412789197401E-4</c:v>
                </c:pt>
                <c:pt idx="11588">
                  <c:v>3.075412789197401E-4</c:v>
                </c:pt>
                <c:pt idx="11589">
                  <c:v>3.075412789197401E-4</c:v>
                </c:pt>
                <c:pt idx="11590">
                  <c:v>3.075412789197401E-4</c:v>
                </c:pt>
                <c:pt idx="11591">
                  <c:v>3.075412789197401E-4</c:v>
                </c:pt>
                <c:pt idx="11592">
                  <c:v>3.075412789197401E-4</c:v>
                </c:pt>
                <c:pt idx="11593">
                  <c:v>3.075412789197401E-4</c:v>
                </c:pt>
                <c:pt idx="11594">
                  <c:v>3.075412789197401E-4</c:v>
                </c:pt>
                <c:pt idx="11595">
                  <c:v>3.075412789197401E-4</c:v>
                </c:pt>
                <c:pt idx="11596">
                  <c:v>3.075412789197401E-4</c:v>
                </c:pt>
                <c:pt idx="11597">
                  <c:v>3.075412789197401E-4</c:v>
                </c:pt>
                <c:pt idx="11598">
                  <c:v>3.075412789197401E-4</c:v>
                </c:pt>
                <c:pt idx="11599">
                  <c:v>3.075412789197401E-4</c:v>
                </c:pt>
                <c:pt idx="11600">
                  <c:v>3.075412789197401E-4</c:v>
                </c:pt>
                <c:pt idx="11601">
                  <c:v>3.075412789197401E-4</c:v>
                </c:pt>
                <c:pt idx="11602">
                  <c:v>3.075412789197401E-4</c:v>
                </c:pt>
                <c:pt idx="11603">
                  <c:v>3.075412789197401E-4</c:v>
                </c:pt>
                <c:pt idx="11604">
                  <c:v>3.075412789197401E-4</c:v>
                </c:pt>
                <c:pt idx="11605">
                  <c:v>3.075412789197401E-4</c:v>
                </c:pt>
                <c:pt idx="11606">
                  <c:v>3.075412789197401E-4</c:v>
                </c:pt>
                <c:pt idx="11607">
                  <c:v>3.075412789197401E-4</c:v>
                </c:pt>
                <c:pt idx="11608">
                  <c:v>3.075412789197401E-4</c:v>
                </c:pt>
                <c:pt idx="11609">
                  <c:v>3.075412789197401E-4</c:v>
                </c:pt>
                <c:pt idx="11610">
                  <c:v>3.075412789197401E-4</c:v>
                </c:pt>
                <c:pt idx="11611">
                  <c:v>3.075412789197401E-4</c:v>
                </c:pt>
                <c:pt idx="11612">
                  <c:v>3.075412789197401E-4</c:v>
                </c:pt>
                <c:pt idx="11613">
                  <c:v>3.075412789197401E-4</c:v>
                </c:pt>
                <c:pt idx="11614">
                  <c:v>3.075412789197401E-4</c:v>
                </c:pt>
                <c:pt idx="11615">
                  <c:v>3.075412789197401E-4</c:v>
                </c:pt>
                <c:pt idx="11616">
                  <c:v>3.075412789197401E-4</c:v>
                </c:pt>
                <c:pt idx="11617">
                  <c:v>3.075412789197401E-4</c:v>
                </c:pt>
                <c:pt idx="11618">
                  <c:v>3.075412789197401E-4</c:v>
                </c:pt>
                <c:pt idx="11619">
                  <c:v>3.075412789197401E-4</c:v>
                </c:pt>
                <c:pt idx="11620">
                  <c:v>3.075412789197401E-4</c:v>
                </c:pt>
                <c:pt idx="11621">
                  <c:v>3.075412789197401E-4</c:v>
                </c:pt>
                <c:pt idx="11622">
                  <c:v>3.075412789197401E-4</c:v>
                </c:pt>
                <c:pt idx="11623">
                  <c:v>3.075412789197401E-4</c:v>
                </c:pt>
                <c:pt idx="11624">
                  <c:v>3.075412789197401E-4</c:v>
                </c:pt>
                <c:pt idx="11625">
                  <c:v>3.075412789197401E-4</c:v>
                </c:pt>
                <c:pt idx="11626">
                  <c:v>3.075412789197401E-4</c:v>
                </c:pt>
                <c:pt idx="11627">
                  <c:v>3.075412789197401E-4</c:v>
                </c:pt>
                <c:pt idx="11628">
                  <c:v>3.075412789197401E-4</c:v>
                </c:pt>
                <c:pt idx="11629">
                  <c:v>3.075412789197401E-4</c:v>
                </c:pt>
                <c:pt idx="11630">
                  <c:v>3.075412789197401E-4</c:v>
                </c:pt>
                <c:pt idx="11631">
                  <c:v>3.075412789197401E-4</c:v>
                </c:pt>
                <c:pt idx="11632">
                  <c:v>3.075412789197401E-4</c:v>
                </c:pt>
                <c:pt idx="11633">
                  <c:v>3.075412789197401E-4</c:v>
                </c:pt>
                <c:pt idx="11634">
                  <c:v>3.075412789197401E-4</c:v>
                </c:pt>
                <c:pt idx="11635">
                  <c:v>3.075412789197401E-4</c:v>
                </c:pt>
                <c:pt idx="11636">
                  <c:v>3.075412789197401E-4</c:v>
                </c:pt>
                <c:pt idx="11637">
                  <c:v>3.075412789197401E-4</c:v>
                </c:pt>
                <c:pt idx="11638">
                  <c:v>3.075412789197401E-4</c:v>
                </c:pt>
                <c:pt idx="11639">
                  <c:v>3.075412789197401E-4</c:v>
                </c:pt>
                <c:pt idx="11640">
                  <c:v>3.075412789197401E-4</c:v>
                </c:pt>
                <c:pt idx="11641">
                  <c:v>3.075412789197401E-4</c:v>
                </c:pt>
                <c:pt idx="11642">
                  <c:v>3.075412789197401E-4</c:v>
                </c:pt>
                <c:pt idx="11643">
                  <c:v>3.075412789197401E-4</c:v>
                </c:pt>
                <c:pt idx="11644">
                  <c:v>3.075412789197401E-4</c:v>
                </c:pt>
                <c:pt idx="11645">
                  <c:v>3.075412789197401E-4</c:v>
                </c:pt>
                <c:pt idx="11646">
                  <c:v>3.075412789197401E-4</c:v>
                </c:pt>
                <c:pt idx="11647">
                  <c:v>3.075412789197401E-4</c:v>
                </c:pt>
                <c:pt idx="11648">
                  <c:v>3.075412789197401E-4</c:v>
                </c:pt>
                <c:pt idx="11649">
                  <c:v>3.075412789197401E-4</c:v>
                </c:pt>
                <c:pt idx="11650">
                  <c:v>3.075412789197401E-4</c:v>
                </c:pt>
                <c:pt idx="11651">
                  <c:v>3.075412789197401E-4</c:v>
                </c:pt>
                <c:pt idx="11652">
                  <c:v>3.075412789197401E-4</c:v>
                </c:pt>
                <c:pt idx="11653">
                  <c:v>3.075412789197401E-4</c:v>
                </c:pt>
                <c:pt idx="11654">
                  <c:v>3.075412789197401E-4</c:v>
                </c:pt>
                <c:pt idx="11655">
                  <c:v>3.075412789197401E-4</c:v>
                </c:pt>
                <c:pt idx="11656">
                  <c:v>3.075412789197401E-4</c:v>
                </c:pt>
                <c:pt idx="11657">
                  <c:v>3.075412789197401E-4</c:v>
                </c:pt>
                <c:pt idx="11658">
                  <c:v>3.075412789197401E-4</c:v>
                </c:pt>
                <c:pt idx="11659">
                  <c:v>3.075412789197401E-4</c:v>
                </c:pt>
                <c:pt idx="11660">
                  <c:v>3.075412789197401E-4</c:v>
                </c:pt>
                <c:pt idx="11661">
                  <c:v>3.075412789197401E-4</c:v>
                </c:pt>
                <c:pt idx="11662">
                  <c:v>3.075412789197401E-4</c:v>
                </c:pt>
                <c:pt idx="11663">
                  <c:v>3.075412789197401E-4</c:v>
                </c:pt>
                <c:pt idx="11664">
                  <c:v>3.075412789197401E-4</c:v>
                </c:pt>
                <c:pt idx="11665">
                  <c:v>3.075412789197401E-4</c:v>
                </c:pt>
                <c:pt idx="11666">
                  <c:v>3.075412789197401E-4</c:v>
                </c:pt>
                <c:pt idx="11667">
                  <c:v>3.075412789197401E-4</c:v>
                </c:pt>
                <c:pt idx="11668">
                  <c:v>3.075412789197401E-4</c:v>
                </c:pt>
                <c:pt idx="11669">
                  <c:v>3.075412789197401E-4</c:v>
                </c:pt>
                <c:pt idx="11670">
                  <c:v>3.075412789197401E-4</c:v>
                </c:pt>
                <c:pt idx="11671">
                  <c:v>3.075412789197401E-4</c:v>
                </c:pt>
                <c:pt idx="11672">
                  <c:v>3.075412789197401E-4</c:v>
                </c:pt>
                <c:pt idx="11673">
                  <c:v>3.075412789197401E-4</c:v>
                </c:pt>
                <c:pt idx="11674">
                  <c:v>3.075412789197401E-4</c:v>
                </c:pt>
                <c:pt idx="11675">
                  <c:v>3.075412789197401E-4</c:v>
                </c:pt>
                <c:pt idx="11676">
                  <c:v>3.075412789197401E-4</c:v>
                </c:pt>
                <c:pt idx="11677">
                  <c:v>3.075412789197401E-4</c:v>
                </c:pt>
                <c:pt idx="11678">
                  <c:v>3.075412789197401E-4</c:v>
                </c:pt>
                <c:pt idx="11679">
                  <c:v>3.075412789197401E-4</c:v>
                </c:pt>
                <c:pt idx="11680">
                  <c:v>3.075412789197401E-4</c:v>
                </c:pt>
                <c:pt idx="11681">
                  <c:v>3.075412789197401E-4</c:v>
                </c:pt>
                <c:pt idx="11682">
                  <c:v>3.075412789197401E-4</c:v>
                </c:pt>
                <c:pt idx="11683">
                  <c:v>3.075412789197401E-4</c:v>
                </c:pt>
                <c:pt idx="11684">
                  <c:v>3.075412789197401E-4</c:v>
                </c:pt>
                <c:pt idx="11685">
                  <c:v>3.075412789197401E-4</c:v>
                </c:pt>
                <c:pt idx="11686">
                  <c:v>3.075412789197401E-4</c:v>
                </c:pt>
                <c:pt idx="11687">
                  <c:v>3.075412789197401E-4</c:v>
                </c:pt>
                <c:pt idx="11688">
                  <c:v>3.075412789197401E-4</c:v>
                </c:pt>
                <c:pt idx="11689">
                  <c:v>3.075412789197401E-4</c:v>
                </c:pt>
                <c:pt idx="11690">
                  <c:v>3.075412789197401E-4</c:v>
                </c:pt>
                <c:pt idx="11691">
                  <c:v>3.075412789197401E-4</c:v>
                </c:pt>
                <c:pt idx="11692">
                  <c:v>3.075412789197401E-4</c:v>
                </c:pt>
                <c:pt idx="11693">
                  <c:v>3.075412789197401E-4</c:v>
                </c:pt>
                <c:pt idx="11694">
                  <c:v>3.075412789197401E-4</c:v>
                </c:pt>
                <c:pt idx="11695">
                  <c:v>3.075412789197401E-4</c:v>
                </c:pt>
                <c:pt idx="11696">
                  <c:v>3.075412789197401E-4</c:v>
                </c:pt>
                <c:pt idx="11697">
                  <c:v>3.075412789197401E-4</c:v>
                </c:pt>
                <c:pt idx="11698">
                  <c:v>3.075412789197401E-4</c:v>
                </c:pt>
                <c:pt idx="11699">
                  <c:v>3.075412789197401E-4</c:v>
                </c:pt>
                <c:pt idx="11700">
                  <c:v>3.075412789197401E-4</c:v>
                </c:pt>
                <c:pt idx="11701">
                  <c:v>3.075412789197401E-4</c:v>
                </c:pt>
                <c:pt idx="11702">
                  <c:v>3.075412789197401E-4</c:v>
                </c:pt>
                <c:pt idx="11703">
                  <c:v>3.075412789197401E-4</c:v>
                </c:pt>
                <c:pt idx="11704">
                  <c:v>3.075412789197401E-4</c:v>
                </c:pt>
                <c:pt idx="11705">
                  <c:v>3.075412789197401E-4</c:v>
                </c:pt>
                <c:pt idx="11706">
                  <c:v>3.075412789197401E-4</c:v>
                </c:pt>
                <c:pt idx="11707">
                  <c:v>3.075412789197401E-4</c:v>
                </c:pt>
                <c:pt idx="11708">
                  <c:v>3.075412789197401E-4</c:v>
                </c:pt>
                <c:pt idx="11709">
                  <c:v>3.075412789197401E-4</c:v>
                </c:pt>
                <c:pt idx="11710">
                  <c:v>3.075412789197401E-4</c:v>
                </c:pt>
                <c:pt idx="11711">
                  <c:v>3.075412789197401E-4</c:v>
                </c:pt>
                <c:pt idx="11712">
                  <c:v>3.075412789197401E-4</c:v>
                </c:pt>
                <c:pt idx="11713">
                  <c:v>3.075412789197401E-4</c:v>
                </c:pt>
                <c:pt idx="11714">
                  <c:v>3.075412789197401E-4</c:v>
                </c:pt>
                <c:pt idx="11715">
                  <c:v>3.075412789197401E-4</c:v>
                </c:pt>
                <c:pt idx="11716">
                  <c:v>3.075412789197401E-4</c:v>
                </c:pt>
                <c:pt idx="11717">
                  <c:v>3.075412789197401E-4</c:v>
                </c:pt>
                <c:pt idx="11718">
                  <c:v>3.075412789197401E-4</c:v>
                </c:pt>
                <c:pt idx="11719">
                  <c:v>3.075412789197401E-4</c:v>
                </c:pt>
                <c:pt idx="11720">
                  <c:v>3.075412789197401E-4</c:v>
                </c:pt>
                <c:pt idx="11721">
                  <c:v>3.075412789197401E-4</c:v>
                </c:pt>
                <c:pt idx="11722">
                  <c:v>3.075412789197401E-4</c:v>
                </c:pt>
                <c:pt idx="11723">
                  <c:v>3.075412789197401E-4</c:v>
                </c:pt>
                <c:pt idx="11724">
                  <c:v>3.075412789197401E-4</c:v>
                </c:pt>
                <c:pt idx="11725">
                  <c:v>3.075412789197401E-4</c:v>
                </c:pt>
                <c:pt idx="11726">
                  <c:v>3.075412789197401E-4</c:v>
                </c:pt>
                <c:pt idx="11727">
                  <c:v>3.075412789197401E-4</c:v>
                </c:pt>
                <c:pt idx="11728">
                  <c:v>3.075412789197401E-4</c:v>
                </c:pt>
                <c:pt idx="11729">
                  <c:v>3.075412789197401E-4</c:v>
                </c:pt>
                <c:pt idx="11730">
                  <c:v>3.075412789197401E-4</c:v>
                </c:pt>
                <c:pt idx="11731">
                  <c:v>3.075412789197401E-4</c:v>
                </c:pt>
                <c:pt idx="11732">
                  <c:v>3.075412789197401E-4</c:v>
                </c:pt>
                <c:pt idx="11733">
                  <c:v>3.075412789197401E-4</c:v>
                </c:pt>
                <c:pt idx="11734">
                  <c:v>3.075412789197401E-4</c:v>
                </c:pt>
                <c:pt idx="11735">
                  <c:v>3.075412789197401E-4</c:v>
                </c:pt>
                <c:pt idx="11736">
                  <c:v>3.075412789197401E-4</c:v>
                </c:pt>
                <c:pt idx="11737">
                  <c:v>3.075412789197401E-4</c:v>
                </c:pt>
                <c:pt idx="11738">
                  <c:v>3.075412789197401E-4</c:v>
                </c:pt>
                <c:pt idx="11739">
                  <c:v>3.075412789197401E-4</c:v>
                </c:pt>
                <c:pt idx="11740">
                  <c:v>3.075412789197401E-4</c:v>
                </c:pt>
                <c:pt idx="11741">
                  <c:v>3.075412789197401E-4</c:v>
                </c:pt>
                <c:pt idx="11742">
                  <c:v>3.075412789197401E-4</c:v>
                </c:pt>
                <c:pt idx="11743">
                  <c:v>3.075412789197401E-4</c:v>
                </c:pt>
                <c:pt idx="11744">
                  <c:v>3.075412789197401E-4</c:v>
                </c:pt>
                <c:pt idx="11745">
                  <c:v>3.075412789197401E-4</c:v>
                </c:pt>
                <c:pt idx="11746">
                  <c:v>3.075412789197401E-4</c:v>
                </c:pt>
                <c:pt idx="11747">
                  <c:v>3.075412789197401E-4</c:v>
                </c:pt>
                <c:pt idx="11748">
                  <c:v>3.075412789197401E-4</c:v>
                </c:pt>
                <c:pt idx="11749">
                  <c:v>3.075412789197401E-4</c:v>
                </c:pt>
                <c:pt idx="11750">
                  <c:v>3.075412789197401E-4</c:v>
                </c:pt>
                <c:pt idx="11751">
                  <c:v>3.075412789197401E-4</c:v>
                </c:pt>
                <c:pt idx="11752">
                  <c:v>3.075412789197401E-4</c:v>
                </c:pt>
                <c:pt idx="11753">
                  <c:v>3.075412789197401E-4</c:v>
                </c:pt>
                <c:pt idx="11754">
                  <c:v>3.075412789197401E-4</c:v>
                </c:pt>
                <c:pt idx="11755">
                  <c:v>3.075412789197401E-4</c:v>
                </c:pt>
                <c:pt idx="11756">
                  <c:v>3.075412789197401E-4</c:v>
                </c:pt>
                <c:pt idx="11757">
                  <c:v>3.075412789197401E-4</c:v>
                </c:pt>
                <c:pt idx="11758">
                  <c:v>3.075412789197401E-4</c:v>
                </c:pt>
                <c:pt idx="11759">
                  <c:v>3.075412789197401E-4</c:v>
                </c:pt>
                <c:pt idx="11760">
                  <c:v>3.075412789197401E-4</c:v>
                </c:pt>
                <c:pt idx="11761">
                  <c:v>3.075412789197401E-4</c:v>
                </c:pt>
                <c:pt idx="11762">
                  <c:v>3.075412789197401E-4</c:v>
                </c:pt>
                <c:pt idx="11763">
                  <c:v>3.075412789197401E-4</c:v>
                </c:pt>
                <c:pt idx="11764">
                  <c:v>3.075412789197401E-4</c:v>
                </c:pt>
                <c:pt idx="11765">
                  <c:v>3.075412789197401E-4</c:v>
                </c:pt>
                <c:pt idx="11766">
                  <c:v>3.075412789197401E-4</c:v>
                </c:pt>
                <c:pt idx="11767">
                  <c:v>3.075412789197401E-4</c:v>
                </c:pt>
                <c:pt idx="11768">
                  <c:v>3.075412789197401E-4</c:v>
                </c:pt>
                <c:pt idx="11769">
                  <c:v>3.075412789197401E-4</c:v>
                </c:pt>
                <c:pt idx="11770">
                  <c:v>3.075412789197401E-4</c:v>
                </c:pt>
                <c:pt idx="11771">
                  <c:v>3.075412789197401E-4</c:v>
                </c:pt>
                <c:pt idx="11772">
                  <c:v>3.075412789197401E-4</c:v>
                </c:pt>
                <c:pt idx="11773">
                  <c:v>3.075412789197401E-4</c:v>
                </c:pt>
                <c:pt idx="11774">
                  <c:v>3.075412789197401E-4</c:v>
                </c:pt>
                <c:pt idx="11775">
                  <c:v>3.075412789197401E-4</c:v>
                </c:pt>
                <c:pt idx="11776">
                  <c:v>3.075412789197401E-4</c:v>
                </c:pt>
                <c:pt idx="11777">
                  <c:v>3.075412789197401E-4</c:v>
                </c:pt>
                <c:pt idx="11778">
                  <c:v>3.075412789197401E-4</c:v>
                </c:pt>
                <c:pt idx="11779">
                  <c:v>3.075412789197401E-4</c:v>
                </c:pt>
                <c:pt idx="11780">
                  <c:v>3.075412789197401E-4</c:v>
                </c:pt>
                <c:pt idx="11781">
                  <c:v>3.075412789197401E-4</c:v>
                </c:pt>
                <c:pt idx="11782">
                  <c:v>3.075412789197401E-4</c:v>
                </c:pt>
                <c:pt idx="11783">
                  <c:v>3.075412789197401E-4</c:v>
                </c:pt>
                <c:pt idx="11784">
                  <c:v>3.075412789197401E-4</c:v>
                </c:pt>
                <c:pt idx="11785">
                  <c:v>3.075412789197401E-4</c:v>
                </c:pt>
                <c:pt idx="11786">
                  <c:v>3.075412789197401E-4</c:v>
                </c:pt>
                <c:pt idx="11787">
                  <c:v>3.075412789197401E-4</c:v>
                </c:pt>
                <c:pt idx="11788">
                  <c:v>3.075412789197401E-4</c:v>
                </c:pt>
                <c:pt idx="11789">
                  <c:v>3.075412789197401E-4</c:v>
                </c:pt>
                <c:pt idx="11790">
                  <c:v>3.075412789197401E-4</c:v>
                </c:pt>
                <c:pt idx="11791">
                  <c:v>3.075412789197401E-4</c:v>
                </c:pt>
                <c:pt idx="11792">
                  <c:v>3.075412789197401E-4</c:v>
                </c:pt>
                <c:pt idx="11793">
                  <c:v>3.075412789197401E-4</c:v>
                </c:pt>
                <c:pt idx="11794">
                  <c:v>3.075412789197401E-4</c:v>
                </c:pt>
                <c:pt idx="11795">
                  <c:v>3.075412789197401E-4</c:v>
                </c:pt>
                <c:pt idx="11796">
                  <c:v>3.075412789197401E-4</c:v>
                </c:pt>
                <c:pt idx="11797">
                  <c:v>3.075412789197401E-4</c:v>
                </c:pt>
                <c:pt idx="11798">
                  <c:v>3.075412789197401E-4</c:v>
                </c:pt>
                <c:pt idx="11799">
                  <c:v>3.075412789197401E-4</c:v>
                </c:pt>
                <c:pt idx="11800">
                  <c:v>3.075412789197401E-4</c:v>
                </c:pt>
                <c:pt idx="11801">
                  <c:v>3.075412789197401E-4</c:v>
                </c:pt>
                <c:pt idx="11802">
                  <c:v>3.075412789197401E-4</c:v>
                </c:pt>
                <c:pt idx="11803">
                  <c:v>3.075412789197401E-4</c:v>
                </c:pt>
                <c:pt idx="11804">
                  <c:v>3.075412789197401E-4</c:v>
                </c:pt>
                <c:pt idx="11805">
                  <c:v>3.075412789197401E-4</c:v>
                </c:pt>
                <c:pt idx="11806">
                  <c:v>3.075412789197401E-4</c:v>
                </c:pt>
                <c:pt idx="11807">
                  <c:v>3.075412789197401E-4</c:v>
                </c:pt>
                <c:pt idx="11808">
                  <c:v>3.075412789197401E-4</c:v>
                </c:pt>
                <c:pt idx="11809">
                  <c:v>3.075412789197401E-4</c:v>
                </c:pt>
                <c:pt idx="11810">
                  <c:v>3.075412789197401E-4</c:v>
                </c:pt>
                <c:pt idx="11811">
                  <c:v>3.075412789197401E-4</c:v>
                </c:pt>
                <c:pt idx="11812">
                  <c:v>3.075412789197401E-4</c:v>
                </c:pt>
                <c:pt idx="11813">
                  <c:v>3.075412789197401E-4</c:v>
                </c:pt>
                <c:pt idx="11814">
                  <c:v>3.075412789197401E-4</c:v>
                </c:pt>
                <c:pt idx="11815">
                  <c:v>3.075412789197401E-4</c:v>
                </c:pt>
                <c:pt idx="11816">
                  <c:v>3.075412789197401E-4</c:v>
                </c:pt>
                <c:pt idx="11817">
                  <c:v>3.075412789197401E-4</c:v>
                </c:pt>
                <c:pt idx="11818">
                  <c:v>3.075412789197401E-4</c:v>
                </c:pt>
                <c:pt idx="11819">
                  <c:v>3.075412789197401E-4</c:v>
                </c:pt>
                <c:pt idx="11820">
                  <c:v>3.075412789197401E-4</c:v>
                </c:pt>
                <c:pt idx="11821">
                  <c:v>3.075412789197401E-4</c:v>
                </c:pt>
                <c:pt idx="11822">
                  <c:v>3.075412789197401E-4</c:v>
                </c:pt>
                <c:pt idx="11823">
                  <c:v>3.075412789197401E-4</c:v>
                </c:pt>
                <c:pt idx="11824">
                  <c:v>3.075412789197401E-4</c:v>
                </c:pt>
                <c:pt idx="11825">
                  <c:v>3.075412789197401E-4</c:v>
                </c:pt>
                <c:pt idx="11826">
                  <c:v>3.075412789197401E-4</c:v>
                </c:pt>
                <c:pt idx="11827">
                  <c:v>3.075412789197401E-4</c:v>
                </c:pt>
                <c:pt idx="11828">
                  <c:v>3.075412789197401E-4</c:v>
                </c:pt>
                <c:pt idx="11829">
                  <c:v>3.075412789197401E-4</c:v>
                </c:pt>
                <c:pt idx="11830">
                  <c:v>3.075412789197401E-4</c:v>
                </c:pt>
                <c:pt idx="11831">
                  <c:v>3.075412789197401E-4</c:v>
                </c:pt>
                <c:pt idx="11832">
                  <c:v>3.075412789197401E-4</c:v>
                </c:pt>
                <c:pt idx="11833">
                  <c:v>3.075412789197401E-4</c:v>
                </c:pt>
                <c:pt idx="11834">
                  <c:v>3.075412789197401E-4</c:v>
                </c:pt>
                <c:pt idx="11835">
                  <c:v>3.075412789197401E-4</c:v>
                </c:pt>
                <c:pt idx="11836">
                  <c:v>3.075412789197401E-4</c:v>
                </c:pt>
                <c:pt idx="11837">
                  <c:v>3.075412789197401E-4</c:v>
                </c:pt>
                <c:pt idx="11838">
                  <c:v>3.075412789197401E-4</c:v>
                </c:pt>
                <c:pt idx="11839">
                  <c:v>3.075412789197401E-4</c:v>
                </c:pt>
                <c:pt idx="11840">
                  <c:v>3.075412789197401E-4</c:v>
                </c:pt>
                <c:pt idx="11841">
                  <c:v>3.075412789197401E-4</c:v>
                </c:pt>
                <c:pt idx="11842">
                  <c:v>3.075412789197401E-4</c:v>
                </c:pt>
                <c:pt idx="11843">
                  <c:v>3.075412789197401E-4</c:v>
                </c:pt>
                <c:pt idx="11844">
                  <c:v>3.075412789197401E-4</c:v>
                </c:pt>
                <c:pt idx="11845">
                  <c:v>3.075412789197401E-4</c:v>
                </c:pt>
                <c:pt idx="11846">
                  <c:v>3.075412789197401E-4</c:v>
                </c:pt>
                <c:pt idx="11847">
                  <c:v>3.075412789197401E-4</c:v>
                </c:pt>
                <c:pt idx="11848">
                  <c:v>3.075412789197401E-4</c:v>
                </c:pt>
                <c:pt idx="11849">
                  <c:v>3.075412789197401E-4</c:v>
                </c:pt>
                <c:pt idx="11850">
                  <c:v>3.075412789197401E-4</c:v>
                </c:pt>
                <c:pt idx="11851">
                  <c:v>3.075412789197401E-4</c:v>
                </c:pt>
                <c:pt idx="11852">
                  <c:v>3.075412789197401E-4</c:v>
                </c:pt>
                <c:pt idx="11853">
                  <c:v>3.075412789197401E-4</c:v>
                </c:pt>
                <c:pt idx="11854">
                  <c:v>3.075412789197401E-4</c:v>
                </c:pt>
                <c:pt idx="11855">
                  <c:v>3.075412789197401E-4</c:v>
                </c:pt>
                <c:pt idx="11856">
                  <c:v>3.075412789197401E-4</c:v>
                </c:pt>
                <c:pt idx="11857">
                  <c:v>3.075412789197401E-4</c:v>
                </c:pt>
                <c:pt idx="11858">
                  <c:v>3.075412789197401E-4</c:v>
                </c:pt>
                <c:pt idx="11859">
                  <c:v>3.075412789197401E-4</c:v>
                </c:pt>
                <c:pt idx="11860">
                  <c:v>3.075412789197401E-4</c:v>
                </c:pt>
                <c:pt idx="11861">
                  <c:v>3.075412789197401E-4</c:v>
                </c:pt>
                <c:pt idx="11862">
                  <c:v>3.075412789197401E-4</c:v>
                </c:pt>
                <c:pt idx="11863">
                  <c:v>3.075412789197401E-4</c:v>
                </c:pt>
                <c:pt idx="11864">
                  <c:v>3.075412789197401E-4</c:v>
                </c:pt>
                <c:pt idx="11865">
                  <c:v>3.075412789197401E-4</c:v>
                </c:pt>
                <c:pt idx="11866">
                  <c:v>3.075412789197401E-4</c:v>
                </c:pt>
                <c:pt idx="11867">
                  <c:v>3.075412789197401E-4</c:v>
                </c:pt>
                <c:pt idx="11868">
                  <c:v>3.075412789197401E-4</c:v>
                </c:pt>
                <c:pt idx="11869">
                  <c:v>3.075412789197401E-4</c:v>
                </c:pt>
                <c:pt idx="11870">
                  <c:v>3.075412789197401E-4</c:v>
                </c:pt>
                <c:pt idx="11871">
                  <c:v>3.075412789197401E-4</c:v>
                </c:pt>
                <c:pt idx="11872">
                  <c:v>3.075412789197401E-4</c:v>
                </c:pt>
                <c:pt idx="11873">
                  <c:v>3.075412789197401E-4</c:v>
                </c:pt>
                <c:pt idx="11874">
                  <c:v>3.075412789197401E-4</c:v>
                </c:pt>
                <c:pt idx="11875">
                  <c:v>3.075412789197401E-4</c:v>
                </c:pt>
                <c:pt idx="11876">
                  <c:v>3.075412789197401E-4</c:v>
                </c:pt>
                <c:pt idx="11877">
                  <c:v>3.075412789197401E-4</c:v>
                </c:pt>
                <c:pt idx="11878">
                  <c:v>3.075412789197401E-4</c:v>
                </c:pt>
                <c:pt idx="11879">
                  <c:v>3.075412789197401E-4</c:v>
                </c:pt>
                <c:pt idx="11880">
                  <c:v>3.075412789197401E-4</c:v>
                </c:pt>
                <c:pt idx="11881">
                  <c:v>3.075412789197401E-4</c:v>
                </c:pt>
                <c:pt idx="11882">
                  <c:v>3.075412789197401E-4</c:v>
                </c:pt>
                <c:pt idx="11883">
                  <c:v>3.075412789197401E-4</c:v>
                </c:pt>
                <c:pt idx="11884">
                  <c:v>3.075412789197401E-4</c:v>
                </c:pt>
                <c:pt idx="11885">
                  <c:v>3.075412789197401E-4</c:v>
                </c:pt>
                <c:pt idx="11886">
                  <c:v>3.075412789197401E-4</c:v>
                </c:pt>
                <c:pt idx="11887">
                  <c:v>3.075412789197401E-4</c:v>
                </c:pt>
                <c:pt idx="11888">
                  <c:v>3.075412789197401E-4</c:v>
                </c:pt>
                <c:pt idx="11889">
                  <c:v>3.075412789197401E-4</c:v>
                </c:pt>
                <c:pt idx="11890">
                  <c:v>3.075412789197401E-4</c:v>
                </c:pt>
                <c:pt idx="11891">
                  <c:v>3.075412789197401E-4</c:v>
                </c:pt>
                <c:pt idx="11892">
                  <c:v>3.075412789197401E-4</c:v>
                </c:pt>
                <c:pt idx="11893">
                  <c:v>3.075412789197401E-4</c:v>
                </c:pt>
                <c:pt idx="11894">
                  <c:v>3.075412789197401E-4</c:v>
                </c:pt>
                <c:pt idx="11895">
                  <c:v>3.075412789197401E-4</c:v>
                </c:pt>
                <c:pt idx="11896">
                  <c:v>3.075412789197401E-4</c:v>
                </c:pt>
                <c:pt idx="11897">
                  <c:v>3.075412789197401E-4</c:v>
                </c:pt>
                <c:pt idx="11898">
                  <c:v>3.075412789197401E-4</c:v>
                </c:pt>
                <c:pt idx="11899">
                  <c:v>3.075412789197401E-4</c:v>
                </c:pt>
                <c:pt idx="11900">
                  <c:v>3.075412789197401E-4</c:v>
                </c:pt>
                <c:pt idx="11901">
                  <c:v>3.075412789197401E-4</c:v>
                </c:pt>
                <c:pt idx="11902">
                  <c:v>3.075412789197401E-4</c:v>
                </c:pt>
                <c:pt idx="11903">
                  <c:v>3.075412789197401E-4</c:v>
                </c:pt>
                <c:pt idx="11904">
                  <c:v>3.075412789197401E-4</c:v>
                </c:pt>
                <c:pt idx="11905">
                  <c:v>3.075412789197401E-4</c:v>
                </c:pt>
                <c:pt idx="11906">
                  <c:v>3.075412789197401E-4</c:v>
                </c:pt>
                <c:pt idx="11907">
                  <c:v>3.075412789197401E-4</c:v>
                </c:pt>
                <c:pt idx="11908">
                  <c:v>3.075412789197401E-4</c:v>
                </c:pt>
                <c:pt idx="11909">
                  <c:v>3.075412789197401E-4</c:v>
                </c:pt>
                <c:pt idx="11910">
                  <c:v>3.075412789197401E-4</c:v>
                </c:pt>
                <c:pt idx="11911">
                  <c:v>3.075412789197401E-4</c:v>
                </c:pt>
                <c:pt idx="11912">
                  <c:v>3.075412789197401E-4</c:v>
                </c:pt>
                <c:pt idx="11913">
                  <c:v>3.075412789197401E-4</c:v>
                </c:pt>
                <c:pt idx="11914">
                  <c:v>3.075412789197401E-4</c:v>
                </c:pt>
                <c:pt idx="11915">
                  <c:v>3.075412789197401E-4</c:v>
                </c:pt>
                <c:pt idx="11916">
                  <c:v>3.075412789197401E-4</c:v>
                </c:pt>
                <c:pt idx="11917">
                  <c:v>3.075412789197401E-4</c:v>
                </c:pt>
                <c:pt idx="11918">
                  <c:v>3.075412789197401E-4</c:v>
                </c:pt>
                <c:pt idx="11919">
                  <c:v>3.075412789197401E-4</c:v>
                </c:pt>
                <c:pt idx="11920">
                  <c:v>3.075412789197401E-4</c:v>
                </c:pt>
                <c:pt idx="11921">
                  <c:v>3.075412789197401E-4</c:v>
                </c:pt>
                <c:pt idx="11922">
                  <c:v>3.075412789197401E-4</c:v>
                </c:pt>
                <c:pt idx="11923">
                  <c:v>3.075412789197401E-4</c:v>
                </c:pt>
                <c:pt idx="11924">
                  <c:v>3.075412789197401E-4</c:v>
                </c:pt>
                <c:pt idx="11925">
                  <c:v>3.075412789197401E-4</c:v>
                </c:pt>
                <c:pt idx="11926">
                  <c:v>3.075412789197401E-4</c:v>
                </c:pt>
                <c:pt idx="11927">
                  <c:v>3.075412789197401E-4</c:v>
                </c:pt>
                <c:pt idx="11928">
                  <c:v>3.075412789197401E-4</c:v>
                </c:pt>
                <c:pt idx="11929">
                  <c:v>3.075412789197401E-4</c:v>
                </c:pt>
                <c:pt idx="11930">
                  <c:v>3.075412789197401E-4</c:v>
                </c:pt>
                <c:pt idx="11931">
                  <c:v>3.075412789197401E-4</c:v>
                </c:pt>
                <c:pt idx="11932">
                  <c:v>3.075412789197401E-4</c:v>
                </c:pt>
                <c:pt idx="11933">
                  <c:v>3.075412789197401E-4</c:v>
                </c:pt>
                <c:pt idx="11934">
                  <c:v>3.075412789197401E-4</c:v>
                </c:pt>
                <c:pt idx="11935">
                  <c:v>3.075412789197401E-4</c:v>
                </c:pt>
                <c:pt idx="11936">
                  <c:v>3.075412789197401E-4</c:v>
                </c:pt>
                <c:pt idx="11937">
                  <c:v>3.075412789197401E-4</c:v>
                </c:pt>
                <c:pt idx="11938">
                  <c:v>3.075412789197401E-4</c:v>
                </c:pt>
                <c:pt idx="11939">
                  <c:v>3.075412789197401E-4</c:v>
                </c:pt>
                <c:pt idx="11940">
                  <c:v>3.075412789197401E-4</c:v>
                </c:pt>
                <c:pt idx="11941">
                  <c:v>3.075412789197401E-4</c:v>
                </c:pt>
                <c:pt idx="11942">
                  <c:v>3.075412789197401E-4</c:v>
                </c:pt>
                <c:pt idx="11943">
                  <c:v>3.075412789197401E-4</c:v>
                </c:pt>
                <c:pt idx="11944">
                  <c:v>3.075412789197401E-4</c:v>
                </c:pt>
                <c:pt idx="11945">
                  <c:v>3.075412789197401E-4</c:v>
                </c:pt>
                <c:pt idx="11946">
                  <c:v>3.075412789197401E-4</c:v>
                </c:pt>
                <c:pt idx="11947">
                  <c:v>3.075412789197401E-4</c:v>
                </c:pt>
                <c:pt idx="11948">
                  <c:v>3.075412789197401E-4</c:v>
                </c:pt>
                <c:pt idx="11949">
                  <c:v>3.075412789197401E-4</c:v>
                </c:pt>
                <c:pt idx="11950">
                  <c:v>3.075412789197401E-4</c:v>
                </c:pt>
                <c:pt idx="11951">
                  <c:v>3.075412789197401E-4</c:v>
                </c:pt>
                <c:pt idx="11952">
                  <c:v>3.075412789197401E-4</c:v>
                </c:pt>
                <c:pt idx="11953">
                  <c:v>3.075412789197401E-4</c:v>
                </c:pt>
                <c:pt idx="11954">
                  <c:v>3.075412789197401E-4</c:v>
                </c:pt>
                <c:pt idx="11955">
                  <c:v>3.075412789197401E-4</c:v>
                </c:pt>
                <c:pt idx="11956">
                  <c:v>3.075412789197401E-4</c:v>
                </c:pt>
                <c:pt idx="11957">
                  <c:v>3.075412789197401E-4</c:v>
                </c:pt>
                <c:pt idx="11958">
                  <c:v>3.075412789197401E-4</c:v>
                </c:pt>
                <c:pt idx="11959">
                  <c:v>3.075412789197401E-4</c:v>
                </c:pt>
                <c:pt idx="11960">
                  <c:v>3.075412789197401E-4</c:v>
                </c:pt>
                <c:pt idx="11961">
                  <c:v>3.075412789197401E-4</c:v>
                </c:pt>
                <c:pt idx="11962">
                  <c:v>3.075412789197401E-4</c:v>
                </c:pt>
                <c:pt idx="11963">
                  <c:v>3.075412789197401E-4</c:v>
                </c:pt>
                <c:pt idx="11964">
                  <c:v>3.075412789197401E-4</c:v>
                </c:pt>
                <c:pt idx="11965">
                  <c:v>3.075412789197401E-4</c:v>
                </c:pt>
                <c:pt idx="11966">
                  <c:v>3.075412789197401E-4</c:v>
                </c:pt>
                <c:pt idx="11967">
                  <c:v>3.075412789197401E-4</c:v>
                </c:pt>
                <c:pt idx="11968">
                  <c:v>3.075412789197401E-4</c:v>
                </c:pt>
                <c:pt idx="11969">
                  <c:v>3.075412789197401E-4</c:v>
                </c:pt>
                <c:pt idx="11970">
                  <c:v>3.075412789197401E-4</c:v>
                </c:pt>
                <c:pt idx="11971">
                  <c:v>3.075412789197401E-4</c:v>
                </c:pt>
                <c:pt idx="11972">
                  <c:v>3.075412789197401E-4</c:v>
                </c:pt>
                <c:pt idx="11973">
                  <c:v>3.075412789197401E-4</c:v>
                </c:pt>
                <c:pt idx="11974">
                  <c:v>3.075412789197401E-4</c:v>
                </c:pt>
                <c:pt idx="11975">
                  <c:v>3.075412789197401E-4</c:v>
                </c:pt>
                <c:pt idx="11976">
                  <c:v>3.075412789197401E-4</c:v>
                </c:pt>
                <c:pt idx="11977">
                  <c:v>3.075412789197401E-4</c:v>
                </c:pt>
                <c:pt idx="11978">
                  <c:v>3.075412789197401E-4</c:v>
                </c:pt>
                <c:pt idx="11979">
                  <c:v>3.075412789197401E-4</c:v>
                </c:pt>
                <c:pt idx="11980">
                  <c:v>3.075412789197401E-4</c:v>
                </c:pt>
                <c:pt idx="11981">
                  <c:v>3.075412789197401E-4</c:v>
                </c:pt>
                <c:pt idx="11982">
                  <c:v>3.075412789197401E-4</c:v>
                </c:pt>
                <c:pt idx="11983">
                  <c:v>3.075412789197401E-4</c:v>
                </c:pt>
                <c:pt idx="11984">
                  <c:v>3.075412789197401E-4</c:v>
                </c:pt>
                <c:pt idx="11985">
                  <c:v>3.075412789197401E-4</c:v>
                </c:pt>
                <c:pt idx="11986">
                  <c:v>3.075412789197401E-4</c:v>
                </c:pt>
                <c:pt idx="11987">
                  <c:v>3.075412789197401E-4</c:v>
                </c:pt>
                <c:pt idx="11988">
                  <c:v>3.075412789197401E-4</c:v>
                </c:pt>
                <c:pt idx="11989">
                  <c:v>3.075412789197401E-4</c:v>
                </c:pt>
                <c:pt idx="11990">
                  <c:v>3.075412789197401E-4</c:v>
                </c:pt>
                <c:pt idx="11991">
                  <c:v>3.075412789197401E-4</c:v>
                </c:pt>
                <c:pt idx="11992">
                  <c:v>3.075412789197401E-4</c:v>
                </c:pt>
                <c:pt idx="11993">
                  <c:v>3.075412789197401E-4</c:v>
                </c:pt>
                <c:pt idx="11994">
                  <c:v>3.075412789197401E-4</c:v>
                </c:pt>
                <c:pt idx="11995">
                  <c:v>3.075412789197401E-4</c:v>
                </c:pt>
                <c:pt idx="11996">
                  <c:v>3.075412789197401E-4</c:v>
                </c:pt>
                <c:pt idx="11997">
                  <c:v>3.075412789197401E-4</c:v>
                </c:pt>
                <c:pt idx="11998">
                  <c:v>3.075412789197401E-4</c:v>
                </c:pt>
                <c:pt idx="11999">
                  <c:v>3.075412789197401E-4</c:v>
                </c:pt>
                <c:pt idx="12000">
                  <c:v>3.075412789197401E-4</c:v>
                </c:pt>
                <c:pt idx="12001">
                  <c:v>3.075412789197401E-4</c:v>
                </c:pt>
                <c:pt idx="12002">
                  <c:v>3.075412789197401E-4</c:v>
                </c:pt>
                <c:pt idx="12003">
                  <c:v>3.075412789197401E-4</c:v>
                </c:pt>
                <c:pt idx="12004">
                  <c:v>3.075412789197401E-4</c:v>
                </c:pt>
                <c:pt idx="12005">
                  <c:v>3.075412789197401E-4</c:v>
                </c:pt>
                <c:pt idx="12006">
                  <c:v>3.075412789197401E-4</c:v>
                </c:pt>
                <c:pt idx="12007">
                  <c:v>3.075412789197401E-4</c:v>
                </c:pt>
                <c:pt idx="12008">
                  <c:v>3.075412789197401E-4</c:v>
                </c:pt>
                <c:pt idx="12009">
                  <c:v>3.075412789197401E-4</c:v>
                </c:pt>
                <c:pt idx="12010">
                  <c:v>3.075412789197401E-4</c:v>
                </c:pt>
                <c:pt idx="12011">
                  <c:v>3.075412789197401E-4</c:v>
                </c:pt>
                <c:pt idx="12012">
                  <c:v>3.075412789197401E-4</c:v>
                </c:pt>
                <c:pt idx="12013">
                  <c:v>3.075412789197401E-4</c:v>
                </c:pt>
                <c:pt idx="12014">
                  <c:v>3.075412789197401E-4</c:v>
                </c:pt>
                <c:pt idx="12015">
                  <c:v>3.075412789197401E-4</c:v>
                </c:pt>
                <c:pt idx="12016">
                  <c:v>3.075412789197401E-4</c:v>
                </c:pt>
                <c:pt idx="12017">
                  <c:v>3.075412789197401E-4</c:v>
                </c:pt>
                <c:pt idx="12018">
                  <c:v>3.075412789197401E-4</c:v>
                </c:pt>
                <c:pt idx="12019">
                  <c:v>3.075412789197401E-4</c:v>
                </c:pt>
                <c:pt idx="12020">
                  <c:v>3.075412789197401E-4</c:v>
                </c:pt>
                <c:pt idx="12021">
                  <c:v>3.075412789197401E-4</c:v>
                </c:pt>
                <c:pt idx="12022">
                  <c:v>3.075412789197401E-4</c:v>
                </c:pt>
                <c:pt idx="12023">
                  <c:v>3.075412789197401E-4</c:v>
                </c:pt>
                <c:pt idx="12024">
                  <c:v>3.075412789197401E-4</c:v>
                </c:pt>
                <c:pt idx="12025">
                  <c:v>3.075412789197401E-4</c:v>
                </c:pt>
                <c:pt idx="12026">
                  <c:v>3.075412789197401E-4</c:v>
                </c:pt>
                <c:pt idx="12027">
                  <c:v>3.075412789197401E-4</c:v>
                </c:pt>
                <c:pt idx="12028">
                  <c:v>3.075412789197401E-4</c:v>
                </c:pt>
                <c:pt idx="12029">
                  <c:v>3.075412789197401E-4</c:v>
                </c:pt>
                <c:pt idx="12030">
                  <c:v>3.075412789197401E-4</c:v>
                </c:pt>
                <c:pt idx="12031">
                  <c:v>3.075412789197401E-4</c:v>
                </c:pt>
                <c:pt idx="12032">
                  <c:v>3.075412789197401E-4</c:v>
                </c:pt>
                <c:pt idx="12033">
                  <c:v>3.075412789197401E-4</c:v>
                </c:pt>
                <c:pt idx="12034">
                  <c:v>3.075412789197401E-4</c:v>
                </c:pt>
                <c:pt idx="12035">
                  <c:v>3.075412789197401E-4</c:v>
                </c:pt>
                <c:pt idx="12036">
                  <c:v>3.075412789197401E-4</c:v>
                </c:pt>
                <c:pt idx="12037">
                  <c:v>3.075412789197401E-4</c:v>
                </c:pt>
                <c:pt idx="12038">
                  <c:v>3.075412789197401E-4</c:v>
                </c:pt>
                <c:pt idx="12039">
                  <c:v>3.075412789197401E-4</c:v>
                </c:pt>
                <c:pt idx="12040">
                  <c:v>3.075412789197401E-4</c:v>
                </c:pt>
                <c:pt idx="12041">
                  <c:v>3.075412789197401E-4</c:v>
                </c:pt>
                <c:pt idx="12042">
                  <c:v>3.075412789197401E-4</c:v>
                </c:pt>
                <c:pt idx="12043">
                  <c:v>3.075412789197401E-4</c:v>
                </c:pt>
                <c:pt idx="12044">
                  <c:v>3.075412789197401E-4</c:v>
                </c:pt>
                <c:pt idx="12045">
                  <c:v>3.075412789197401E-4</c:v>
                </c:pt>
                <c:pt idx="12046">
                  <c:v>3.075412789197401E-4</c:v>
                </c:pt>
                <c:pt idx="12047">
                  <c:v>3.075412789197401E-4</c:v>
                </c:pt>
                <c:pt idx="12048">
                  <c:v>3.075412789197401E-4</c:v>
                </c:pt>
                <c:pt idx="12049">
                  <c:v>3.075412789197401E-4</c:v>
                </c:pt>
                <c:pt idx="12050">
                  <c:v>3.075412789197401E-4</c:v>
                </c:pt>
                <c:pt idx="12051">
                  <c:v>3.075412789197401E-4</c:v>
                </c:pt>
                <c:pt idx="12052">
                  <c:v>3.075412789197401E-4</c:v>
                </c:pt>
                <c:pt idx="12053">
                  <c:v>3.075412789197401E-4</c:v>
                </c:pt>
                <c:pt idx="12054">
                  <c:v>3.075412789197401E-4</c:v>
                </c:pt>
                <c:pt idx="12055">
                  <c:v>3.075412789197401E-4</c:v>
                </c:pt>
                <c:pt idx="12056">
                  <c:v>3.075412789197401E-4</c:v>
                </c:pt>
                <c:pt idx="12057">
                  <c:v>3.075412789197401E-4</c:v>
                </c:pt>
                <c:pt idx="12058">
                  <c:v>3.075412789197401E-4</c:v>
                </c:pt>
                <c:pt idx="12059">
                  <c:v>3.075412789197401E-4</c:v>
                </c:pt>
                <c:pt idx="12060">
                  <c:v>3.075412789197401E-4</c:v>
                </c:pt>
                <c:pt idx="12061">
                  <c:v>3.075412789197401E-4</c:v>
                </c:pt>
                <c:pt idx="12062">
                  <c:v>3.075412789197401E-4</c:v>
                </c:pt>
                <c:pt idx="12063">
                  <c:v>3.075412789197401E-4</c:v>
                </c:pt>
                <c:pt idx="12064">
                  <c:v>3.075412789197401E-4</c:v>
                </c:pt>
                <c:pt idx="12065">
                  <c:v>3.075412789197401E-4</c:v>
                </c:pt>
                <c:pt idx="12066">
                  <c:v>3.075412789197401E-4</c:v>
                </c:pt>
                <c:pt idx="12067">
                  <c:v>3.075412789197401E-4</c:v>
                </c:pt>
                <c:pt idx="12068">
                  <c:v>3.075412789197401E-4</c:v>
                </c:pt>
                <c:pt idx="12069">
                  <c:v>3.075412789197401E-4</c:v>
                </c:pt>
                <c:pt idx="12070">
                  <c:v>3.075412789197401E-4</c:v>
                </c:pt>
                <c:pt idx="12071">
                  <c:v>3.075412789197401E-4</c:v>
                </c:pt>
                <c:pt idx="12072">
                  <c:v>3.075412789197401E-4</c:v>
                </c:pt>
                <c:pt idx="12073">
                  <c:v>3.075412789197401E-4</c:v>
                </c:pt>
                <c:pt idx="12074">
                  <c:v>3.075412789197401E-4</c:v>
                </c:pt>
                <c:pt idx="12075">
                  <c:v>3.075412789197401E-4</c:v>
                </c:pt>
                <c:pt idx="12076">
                  <c:v>3.075412789197401E-4</c:v>
                </c:pt>
                <c:pt idx="12077">
                  <c:v>3.075412789197401E-4</c:v>
                </c:pt>
                <c:pt idx="12078">
                  <c:v>3.075412789197401E-4</c:v>
                </c:pt>
                <c:pt idx="12079">
                  <c:v>3.075412789197401E-4</c:v>
                </c:pt>
                <c:pt idx="12080">
                  <c:v>3.075412789197401E-4</c:v>
                </c:pt>
                <c:pt idx="12081">
                  <c:v>3.075412789197401E-4</c:v>
                </c:pt>
                <c:pt idx="12082">
                  <c:v>3.075412789197401E-4</c:v>
                </c:pt>
                <c:pt idx="12083">
                  <c:v>3.075412789197401E-4</c:v>
                </c:pt>
                <c:pt idx="12084">
                  <c:v>3.075412789197401E-4</c:v>
                </c:pt>
                <c:pt idx="12085">
                  <c:v>3.075412789197401E-4</c:v>
                </c:pt>
                <c:pt idx="12086">
                  <c:v>3.075412789197401E-4</c:v>
                </c:pt>
                <c:pt idx="12087">
                  <c:v>3.075412789197401E-4</c:v>
                </c:pt>
                <c:pt idx="12088">
                  <c:v>3.075412789197401E-4</c:v>
                </c:pt>
                <c:pt idx="12089">
                  <c:v>3.075412789197401E-4</c:v>
                </c:pt>
                <c:pt idx="12090">
                  <c:v>3.075412789197401E-4</c:v>
                </c:pt>
                <c:pt idx="12091">
                  <c:v>3.075412789197401E-4</c:v>
                </c:pt>
                <c:pt idx="12092">
                  <c:v>3.075412789197401E-4</c:v>
                </c:pt>
                <c:pt idx="12093">
                  <c:v>3.075412789197401E-4</c:v>
                </c:pt>
                <c:pt idx="12094">
                  <c:v>3.075412789197401E-4</c:v>
                </c:pt>
                <c:pt idx="12095">
                  <c:v>3.075412789197401E-4</c:v>
                </c:pt>
                <c:pt idx="12096">
                  <c:v>3.075412789197401E-4</c:v>
                </c:pt>
                <c:pt idx="12097">
                  <c:v>3.075412789197401E-4</c:v>
                </c:pt>
                <c:pt idx="12098">
                  <c:v>3.075412789197401E-4</c:v>
                </c:pt>
                <c:pt idx="12099">
                  <c:v>3.075412789197401E-4</c:v>
                </c:pt>
                <c:pt idx="12100">
                  <c:v>3.075412789197401E-4</c:v>
                </c:pt>
                <c:pt idx="12101">
                  <c:v>3.075412789197401E-4</c:v>
                </c:pt>
                <c:pt idx="12102">
                  <c:v>3.075412789197401E-4</c:v>
                </c:pt>
                <c:pt idx="12103">
                  <c:v>3.075412789197401E-4</c:v>
                </c:pt>
                <c:pt idx="12104">
                  <c:v>3.075412789197401E-4</c:v>
                </c:pt>
                <c:pt idx="12105">
                  <c:v>3.075412789197401E-4</c:v>
                </c:pt>
                <c:pt idx="12106">
                  <c:v>3.075412789197401E-4</c:v>
                </c:pt>
                <c:pt idx="12107">
                  <c:v>3.075412789197401E-4</c:v>
                </c:pt>
                <c:pt idx="12108">
                  <c:v>3.075412789197401E-4</c:v>
                </c:pt>
                <c:pt idx="12109">
                  <c:v>3.075412789197401E-4</c:v>
                </c:pt>
                <c:pt idx="12110">
                  <c:v>3.075412789197401E-4</c:v>
                </c:pt>
                <c:pt idx="12111">
                  <c:v>3.075412789197401E-4</c:v>
                </c:pt>
                <c:pt idx="12112">
                  <c:v>3.075412789197401E-4</c:v>
                </c:pt>
                <c:pt idx="12113">
                  <c:v>3.075412789197401E-4</c:v>
                </c:pt>
                <c:pt idx="12114">
                  <c:v>3.075412789197401E-4</c:v>
                </c:pt>
                <c:pt idx="12115">
                  <c:v>3.075412789197401E-4</c:v>
                </c:pt>
                <c:pt idx="12116">
                  <c:v>3.075412789197401E-4</c:v>
                </c:pt>
                <c:pt idx="12117">
                  <c:v>3.075412789197401E-4</c:v>
                </c:pt>
                <c:pt idx="12118">
                  <c:v>3.075412789197401E-4</c:v>
                </c:pt>
                <c:pt idx="12119">
                  <c:v>3.075412789197401E-4</c:v>
                </c:pt>
                <c:pt idx="12120">
                  <c:v>3.075412789197401E-4</c:v>
                </c:pt>
                <c:pt idx="12121">
                  <c:v>3.075412789197401E-4</c:v>
                </c:pt>
                <c:pt idx="12122">
                  <c:v>3.075412789197401E-4</c:v>
                </c:pt>
                <c:pt idx="12123">
                  <c:v>3.075412789197401E-4</c:v>
                </c:pt>
                <c:pt idx="12124">
                  <c:v>3.075412789197401E-4</c:v>
                </c:pt>
                <c:pt idx="12125">
                  <c:v>3.075412789197401E-4</c:v>
                </c:pt>
                <c:pt idx="12126">
                  <c:v>3.075412789197401E-4</c:v>
                </c:pt>
                <c:pt idx="12127">
                  <c:v>3.075412789197401E-4</c:v>
                </c:pt>
                <c:pt idx="12128">
                  <c:v>3.075412789197401E-4</c:v>
                </c:pt>
                <c:pt idx="12129">
                  <c:v>3.075412789197401E-4</c:v>
                </c:pt>
                <c:pt idx="12130">
                  <c:v>3.075412789197401E-4</c:v>
                </c:pt>
                <c:pt idx="12131">
                  <c:v>3.075412789197401E-4</c:v>
                </c:pt>
                <c:pt idx="12132">
                  <c:v>3.075412789197401E-4</c:v>
                </c:pt>
                <c:pt idx="12133">
                  <c:v>3.075412789197401E-4</c:v>
                </c:pt>
                <c:pt idx="12134">
                  <c:v>3.075412789197401E-4</c:v>
                </c:pt>
                <c:pt idx="12135">
                  <c:v>3.075412789197401E-4</c:v>
                </c:pt>
                <c:pt idx="12136">
                  <c:v>3.075412789197401E-4</c:v>
                </c:pt>
                <c:pt idx="12137">
                  <c:v>3.075412789197401E-4</c:v>
                </c:pt>
                <c:pt idx="12138">
                  <c:v>3.075412789197401E-4</c:v>
                </c:pt>
                <c:pt idx="12139">
                  <c:v>3.075412789197401E-4</c:v>
                </c:pt>
                <c:pt idx="12140">
                  <c:v>3.075412789197401E-4</c:v>
                </c:pt>
                <c:pt idx="12141">
                  <c:v>3.075412789197401E-4</c:v>
                </c:pt>
                <c:pt idx="12142">
                  <c:v>3.075412789197401E-4</c:v>
                </c:pt>
                <c:pt idx="12143">
                  <c:v>3.075412789197401E-4</c:v>
                </c:pt>
                <c:pt idx="12144">
                  <c:v>3.075412789197401E-4</c:v>
                </c:pt>
                <c:pt idx="12145">
                  <c:v>3.075412789197401E-4</c:v>
                </c:pt>
                <c:pt idx="12146">
                  <c:v>3.075412789197401E-4</c:v>
                </c:pt>
                <c:pt idx="12147">
                  <c:v>3.075412789197401E-4</c:v>
                </c:pt>
                <c:pt idx="12148">
                  <c:v>3.075412789197401E-4</c:v>
                </c:pt>
                <c:pt idx="12149">
                  <c:v>3.075412789197401E-4</c:v>
                </c:pt>
                <c:pt idx="12150">
                  <c:v>3.075412789197401E-4</c:v>
                </c:pt>
                <c:pt idx="12151">
                  <c:v>3.075412789197401E-4</c:v>
                </c:pt>
                <c:pt idx="12152">
                  <c:v>3.075412789197401E-4</c:v>
                </c:pt>
                <c:pt idx="12153">
                  <c:v>3.075412789197401E-4</c:v>
                </c:pt>
                <c:pt idx="12154">
                  <c:v>3.075412789197401E-4</c:v>
                </c:pt>
                <c:pt idx="12155">
                  <c:v>3.075412789197401E-4</c:v>
                </c:pt>
                <c:pt idx="12156">
                  <c:v>3.075412789197401E-4</c:v>
                </c:pt>
                <c:pt idx="12157">
                  <c:v>3.075412789197401E-4</c:v>
                </c:pt>
                <c:pt idx="12158">
                  <c:v>3.075412789197401E-4</c:v>
                </c:pt>
                <c:pt idx="12159">
                  <c:v>3.075412789197401E-4</c:v>
                </c:pt>
                <c:pt idx="12160">
                  <c:v>3.075412789197401E-4</c:v>
                </c:pt>
                <c:pt idx="12161">
                  <c:v>3.075412789197401E-4</c:v>
                </c:pt>
                <c:pt idx="12162">
                  <c:v>3.075412789197401E-4</c:v>
                </c:pt>
                <c:pt idx="12163">
                  <c:v>3.075412789197401E-4</c:v>
                </c:pt>
                <c:pt idx="12164">
                  <c:v>3.075412789197401E-4</c:v>
                </c:pt>
                <c:pt idx="12165">
                  <c:v>3.075412789197401E-4</c:v>
                </c:pt>
                <c:pt idx="12166">
                  <c:v>3.075412789197401E-4</c:v>
                </c:pt>
                <c:pt idx="12167">
                  <c:v>3.075412789197401E-4</c:v>
                </c:pt>
                <c:pt idx="12168">
                  <c:v>3.075412789197401E-4</c:v>
                </c:pt>
                <c:pt idx="12169">
                  <c:v>3.075412789197401E-4</c:v>
                </c:pt>
                <c:pt idx="12170">
                  <c:v>3.075412789197401E-4</c:v>
                </c:pt>
                <c:pt idx="12171">
                  <c:v>3.075412789197401E-4</c:v>
                </c:pt>
                <c:pt idx="12172">
                  <c:v>3.075412789197401E-4</c:v>
                </c:pt>
                <c:pt idx="12173">
                  <c:v>3.075412789197401E-4</c:v>
                </c:pt>
                <c:pt idx="12174">
                  <c:v>3.075412789197401E-4</c:v>
                </c:pt>
                <c:pt idx="12175">
                  <c:v>3.075412789197401E-4</c:v>
                </c:pt>
                <c:pt idx="12176">
                  <c:v>3.075412789197401E-4</c:v>
                </c:pt>
                <c:pt idx="12177">
                  <c:v>3.075412789197401E-4</c:v>
                </c:pt>
                <c:pt idx="12178">
                  <c:v>3.075412789197401E-4</c:v>
                </c:pt>
                <c:pt idx="12179">
                  <c:v>3.075412789197401E-4</c:v>
                </c:pt>
                <c:pt idx="12180">
                  <c:v>3.075412789197401E-4</c:v>
                </c:pt>
                <c:pt idx="12181">
                  <c:v>3.075412789197401E-4</c:v>
                </c:pt>
                <c:pt idx="12182">
                  <c:v>3.075412789197401E-4</c:v>
                </c:pt>
                <c:pt idx="12183">
                  <c:v>3.075412789197401E-4</c:v>
                </c:pt>
                <c:pt idx="12184">
                  <c:v>3.075412789197401E-4</c:v>
                </c:pt>
                <c:pt idx="12185">
                  <c:v>3.075412789197401E-4</c:v>
                </c:pt>
                <c:pt idx="12186">
                  <c:v>3.075412789197401E-4</c:v>
                </c:pt>
                <c:pt idx="12187">
                  <c:v>3.075412789197401E-4</c:v>
                </c:pt>
                <c:pt idx="12188">
                  <c:v>3.075412789197401E-4</c:v>
                </c:pt>
                <c:pt idx="12189">
                  <c:v>3.075412789197401E-4</c:v>
                </c:pt>
                <c:pt idx="12190">
                  <c:v>3.075412789197401E-4</c:v>
                </c:pt>
                <c:pt idx="12191">
                  <c:v>3.075412789197401E-4</c:v>
                </c:pt>
                <c:pt idx="12192">
                  <c:v>3.075412789197401E-4</c:v>
                </c:pt>
                <c:pt idx="12193">
                  <c:v>3.075412789197401E-4</c:v>
                </c:pt>
                <c:pt idx="12194">
                  <c:v>3.075412789197401E-4</c:v>
                </c:pt>
                <c:pt idx="12195">
                  <c:v>3.075412789197401E-4</c:v>
                </c:pt>
                <c:pt idx="12196">
                  <c:v>3.075412789197401E-4</c:v>
                </c:pt>
                <c:pt idx="12197">
                  <c:v>3.075412789197401E-4</c:v>
                </c:pt>
                <c:pt idx="12198">
                  <c:v>3.075412789197401E-4</c:v>
                </c:pt>
                <c:pt idx="12199">
                  <c:v>3.075412789197401E-4</c:v>
                </c:pt>
                <c:pt idx="12200">
                  <c:v>3.075412789197401E-4</c:v>
                </c:pt>
                <c:pt idx="12201">
                  <c:v>3.075412789197401E-4</c:v>
                </c:pt>
                <c:pt idx="12202">
                  <c:v>3.075412789197401E-4</c:v>
                </c:pt>
                <c:pt idx="12203">
                  <c:v>3.075412789197401E-4</c:v>
                </c:pt>
                <c:pt idx="12204">
                  <c:v>3.075412789197401E-4</c:v>
                </c:pt>
                <c:pt idx="12205">
                  <c:v>3.075412789197401E-4</c:v>
                </c:pt>
                <c:pt idx="12206">
                  <c:v>3.075412789197401E-4</c:v>
                </c:pt>
                <c:pt idx="12207">
                  <c:v>3.075412789197401E-4</c:v>
                </c:pt>
                <c:pt idx="12208">
                  <c:v>3.075412789197401E-4</c:v>
                </c:pt>
                <c:pt idx="12209">
                  <c:v>3.075412789197401E-4</c:v>
                </c:pt>
                <c:pt idx="12210">
                  <c:v>3.075412789197401E-4</c:v>
                </c:pt>
                <c:pt idx="12211">
                  <c:v>3.075412789197401E-4</c:v>
                </c:pt>
                <c:pt idx="12212">
                  <c:v>3.075412789197401E-4</c:v>
                </c:pt>
                <c:pt idx="12213">
                  <c:v>3.075412789197401E-4</c:v>
                </c:pt>
                <c:pt idx="12214">
                  <c:v>3.075412789197401E-4</c:v>
                </c:pt>
                <c:pt idx="12215">
                  <c:v>3.075412789197401E-4</c:v>
                </c:pt>
                <c:pt idx="12216">
                  <c:v>3.075412789197401E-4</c:v>
                </c:pt>
                <c:pt idx="12217">
                  <c:v>3.075412789197401E-4</c:v>
                </c:pt>
                <c:pt idx="12218">
                  <c:v>3.075412789197401E-4</c:v>
                </c:pt>
                <c:pt idx="12219">
                  <c:v>3.075412789197401E-4</c:v>
                </c:pt>
                <c:pt idx="12220">
                  <c:v>3.075412789197401E-4</c:v>
                </c:pt>
                <c:pt idx="12221">
                  <c:v>3.075412789197401E-4</c:v>
                </c:pt>
                <c:pt idx="12222">
                  <c:v>3.075412789197401E-4</c:v>
                </c:pt>
                <c:pt idx="12223">
                  <c:v>3.075412789197401E-4</c:v>
                </c:pt>
                <c:pt idx="12224">
                  <c:v>3.075412789197401E-4</c:v>
                </c:pt>
                <c:pt idx="12225">
                  <c:v>3.075412789197401E-4</c:v>
                </c:pt>
                <c:pt idx="12226">
                  <c:v>3.075412789197401E-4</c:v>
                </c:pt>
                <c:pt idx="12227">
                  <c:v>3.075412789197401E-4</c:v>
                </c:pt>
                <c:pt idx="12228">
                  <c:v>3.075412789197401E-4</c:v>
                </c:pt>
                <c:pt idx="12229">
                  <c:v>3.075412789197401E-4</c:v>
                </c:pt>
                <c:pt idx="12230">
                  <c:v>3.075412789197401E-4</c:v>
                </c:pt>
                <c:pt idx="12231">
                  <c:v>3.075412789197401E-4</c:v>
                </c:pt>
                <c:pt idx="12232">
                  <c:v>3.075412789197401E-4</c:v>
                </c:pt>
                <c:pt idx="12233">
                  <c:v>3.075412789197401E-4</c:v>
                </c:pt>
                <c:pt idx="12234">
                  <c:v>3.075412789197401E-4</c:v>
                </c:pt>
                <c:pt idx="12235">
                  <c:v>3.075412789197401E-4</c:v>
                </c:pt>
                <c:pt idx="12236">
                  <c:v>3.075412789197401E-4</c:v>
                </c:pt>
                <c:pt idx="12237">
                  <c:v>3.075412789197401E-4</c:v>
                </c:pt>
                <c:pt idx="12238">
                  <c:v>3.075412789197401E-4</c:v>
                </c:pt>
                <c:pt idx="12239">
                  <c:v>3.075412789197401E-4</c:v>
                </c:pt>
                <c:pt idx="12240">
                  <c:v>3.075412789197401E-4</c:v>
                </c:pt>
                <c:pt idx="12241">
                  <c:v>3.075412789197401E-4</c:v>
                </c:pt>
                <c:pt idx="12242">
                  <c:v>3.075412789197401E-4</c:v>
                </c:pt>
                <c:pt idx="12243">
                  <c:v>3.075412789197401E-4</c:v>
                </c:pt>
                <c:pt idx="12244">
                  <c:v>3.075412789197401E-4</c:v>
                </c:pt>
                <c:pt idx="12245">
                  <c:v>3.075412789197401E-4</c:v>
                </c:pt>
                <c:pt idx="12246">
                  <c:v>3.075412789197401E-4</c:v>
                </c:pt>
                <c:pt idx="12247">
                  <c:v>3.075412789197401E-4</c:v>
                </c:pt>
                <c:pt idx="12248">
                  <c:v>3.075412789197401E-4</c:v>
                </c:pt>
                <c:pt idx="12249">
                  <c:v>3.075412789197401E-4</c:v>
                </c:pt>
                <c:pt idx="12250">
                  <c:v>3.075412789197401E-4</c:v>
                </c:pt>
                <c:pt idx="12251">
                  <c:v>3.075412789197401E-4</c:v>
                </c:pt>
                <c:pt idx="12252">
                  <c:v>3.075412789197401E-4</c:v>
                </c:pt>
                <c:pt idx="12253">
                  <c:v>3.075412789197401E-4</c:v>
                </c:pt>
                <c:pt idx="12254">
                  <c:v>3.075412789197401E-4</c:v>
                </c:pt>
                <c:pt idx="12255">
                  <c:v>3.075412789197401E-4</c:v>
                </c:pt>
                <c:pt idx="12256">
                  <c:v>3.075412789197401E-4</c:v>
                </c:pt>
                <c:pt idx="12257">
                  <c:v>3.075412789197401E-4</c:v>
                </c:pt>
                <c:pt idx="12258">
                  <c:v>3.075412789197401E-4</c:v>
                </c:pt>
                <c:pt idx="12259">
                  <c:v>3.075412789197401E-4</c:v>
                </c:pt>
                <c:pt idx="12260">
                  <c:v>3.075412789197401E-4</c:v>
                </c:pt>
                <c:pt idx="12261">
                  <c:v>3.075412789197401E-4</c:v>
                </c:pt>
                <c:pt idx="12262">
                  <c:v>3.075412789197401E-4</c:v>
                </c:pt>
                <c:pt idx="12263">
                  <c:v>3.075412789197401E-4</c:v>
                </c:pt>
                <c:pt idx="12264">
                  <c:v>3.075412789197401E-4</c:v>
                </c:pt>
                <c:pt idx="12265">
                  <c:v>3.075412789197401E-4</c:v>
                </c:pt>
                <c:pt idx="12266">
                  <c:v>3.075412789197401E-4</c:v>
                </c:pt>
                <c:pt idx="12267">
                  <c:v>3.075412789197401E-4</c:v>
                </c:pt>
                <c:pt idx="12268">
                  <c:v>3.075412789197401E-4</c:v>
                </c:pt>
                <c:pt idx="12269">
                  <c:v>3.075412789197401E-4</c:v>
                </c:pt>
                <c:pt idx="12270">
                  <c:v>3.075412789197401E-4</c:v>
                </c:pt>
                <c:pt idx="12271">
                  <c:v>3.075412789197401E-4</c:v>
                </c:pt>
                <c:pt idx="12272">
                  <c:v>3.075412789197401E-4</c:v>
                </c:pt>
                <c:pt idx="12273">
                  <c:v>3.075412789197401E-4</c:v>
                </c:pt>
                <c:pt idx="12274">
                  <c:v>3.075412789197401E-4</c:v>
                </c:pt>
                <c:pt idx="12275">
                  <c:v>3.075412789197401E-4</c:v>
                </c:pt>
                <c:pt idx="12276">
                  <c:v>3.075412789197401E-4</c:v>
                </c:pt>
                <c:pt idx="12277">
                  <c:v>3.075412789197401E-4</c:v>
                </c:pt>
                <c:pt idx="12278">
                  <c:v>3.075412789197401E-4</c:v>
                </c:pt>
                <c:pt idx="12279">
                  <c:v>3.075412789197401E-4</c:v>
                </c:pt>
                <c:pt idx="12280">
                  <c:v>3.075412789197401E-4</c:v>
                </c:pt>
                <c:pt idx="12281">
                  <c:v>3.075412789197401E-4</c:v>
                </c:pt>
                <c:pt idx="12282">
                  <c:v>3.075412789197401E-4</c:v>
                </c:pt>
                <c:pt idx="12283">
                  <c:v>3.075412789197401E-4</c:v>
                </c:pt>
                <c:pt idx="12284">
                  <c:v>3.075412789197401E-4</c:v>
                </c:pt>
                <c:pt idx="12285">
                  <c:v>3.075412789197401E-4</c:v>
                </c:pt>
                <c:pt idx="12286">
                  <c:v>3.075412789197401E-4</c:v>
                </c:pt>
                <c:pt idx="12287">
                  <c:v>3.075412789197401E-4</c:v>
                </c:pt>
                <c:pt idx="12288">
                  <c:v>3.075412789197401E-4</c:v>
                </c:pt>
                <c:pt idx="12289">
                  <c:v>3.075412789197401E-4</c:v>
                </c:pt>
                <c:pt idx="12290">
                  <c:v>3.075412789197401E-4</c:v>
                </c:pt>
                <c:pt idx="12291">
                  <c:v>3.075412789197401E-4</c:v>
                </c:pt>
                <c:pt idx="12292">
                  <c:v>3.075412789197401E-4</c:v>
                </c:pt>
                <c:pt idx="12293">
                  <c:v>3.075412789197401E-4</c:v>
                </c:pt>
                <c:pt idx="12294">
                  <c:v>3.075412789197401E-4</c:v>
                </c:pt>
                <c:pt idx="12295">
                  <c:v>3.075412789197401E-4</c:v>
                </c:pt>
                <c:pt idx="12296">
                  <c:v>3.075412789197401E-4</c:v>
                </c:pt>
                <c:pt idx="12297">
                  <c:v>3.075412789197401E-4</c:v>
                </c:pt>
                <c:pt idx="12298">
                  <c:v>3.075412789197401E-4</c:v>
                </c:pt>
                <c:pt idx="12299">
                  <c:v>3.075412789197401E-4</c:v>
                </c:pt>
                <c:pt idx="12300">
                  <c:v>3.075412789197401E-4</c:v>
                </c:pt>
                <c:pt idx="12301">
                  <c:v>3.075412789197401E-4</c:v>
                </c:pt>
                <c:pt idx="12302">
                  <c:v>3.075412789197401E-4</c:v>
                </c:pt>
                <c:pt idx="12303">
                  <c:v>3.075412789197401E-4</c:v>
                </c:pt>
                <c:pt idx="12304">
                  <c:v>3.075412789197401E-4</c:v>
                </c:pt>
                <c:pt idx="12305">
                  <c:v>3.075412789197401E-4</c:v>
                </c:pt>
                <c:pt idx="12306">
                  <c:v>3.075412789197401E-4</c:v>
                </c:pt>
                <c:pt idx="12307">
                  <c:v>3.075412789197401E-4</c:v>
                </c:pt>
                <c:pt idx="12308">
                  <c:v>3.075412789197401E-4</c:v>
                </c:pt>
                <c:pt idx="12309">
                  <c:v>3.075412789197401E-4</c:v>
                </c:pt>
                <c:pt idx="12310">
                  <c:v>3.075412789197401E-4</c:v>
                </c:pt>
                <c:pt idx="12311">
                  <c:v>3.075412789197401E-4</c:v>
                </c:pt>
                <c:pt idx="12312">
                  <c:v>3.075412789197401E-4</c:v>
                </c:pt>
                <c:pt idx="12313">
                  <c:v>3.075412789197401E-4</c:v>
                </c:pt>
                <c:pt idx="12314">
                  <c:v>3.075412789197401E-4</c:v>
                </c:pt>
                <c:pt idx="12315">
                  <c:v>3.075412789197401E-4</c:v>
                </c:pt>
                <c:pt idx="12316">
                  <c:v>3.075412789197401E-4</c:v>
                </c:pt>
                <c:pt idx="12317">
                  <c:v>3.075412789197401E-4</c:v>
                </c:pt>
                <c:pt idx="12318">
                  <c:v>3.075412789197401E-4</c:v>
                </c:pt>
                <c:pt idx="12319">
                  <c:v>3.075412789197401E-4</c:v>
                </c:pt>
                <c:pt idx="12320">
                  <c:v>3.075412789197401E-4</c:v>
                </c:pt>
                <c:pt idx="12321">
                  <c:v>3.075412789197401E-4</c:v>
                </c:pt>
                <c:pt idx="12322">
                  <c:v>3.075412789197401E-4</c:v>
                </c:pt>
                <c:pt idx="12323">
                  <c:v>3.075412789197401E-4</c:v>
                </c:pt>
                <c:pt idx="12324">
                  <c:v>3.075412789197401E-4</c:v>
                </c:pt>
                <c:pt idx="12325">
                  <c:v>3.075412789197401E-4</c:v>
                </c:pt>
                <c:pt idx="12326">
                  <c:v>3.075412789197401E-4</c:v>
                </c:pt>
                <c:pt idx="12327">
                  <c:v>3.075412789197401E-4</c:v>
                </c:pt>
                <c:pt idx="12328">
                  <c:v>3.075412789197401E-4</c:v>
                </c:pt>
                <c:pt idx="12329">
                  <c:v>3.075412789197401E-4</c:v>
                </c:pt>
                <c:pt idx="12330">
                  <c:v>3.075412789197401E-4</c:v>
                </c:pt>
                <c:pt idx="12331">
                  <c:v>3.075412789197401E-4</c:v>
                </c:pt>
                <c:pt idx="12332">
                  <c:v>3.075412789197401E-4</c:v>
                </c:pt>
                <c:pt idx="12333">
                  <c:v>3.075412789197401E-4</c:v>
                </c:pt>
                <c:pt idx="12334">
                  <c:v>3.075412789197401E-4</c:v>
                </c:pt>
                <c:pt idx="12335">
                  <c:v>3.075412789197401E-4</c:v>
                </c:pt>
                <c:pt idx="12336">
                  <c:v>3.075412789197401E-4</c:v>
                </c:pt>
                <c:pt idx="12337">
                  <c:v>3.075412789197401E-4</c:v>
                </c:pt>
                <c:pt idx="12338">
                  <c:v>3.075412789197401E-4</c:v>
                </c:pt>
                <c:pt idx="12339">
                  <c:v>3.075412789197401E-4</c:v>
                </c:pt>
                <c:pt idx="12340">
                  <c:v>3.075412789197401E-4</c:v>
                </c:pt>
                <c:pt idx="12341">
                  <c:v>3.075412789197401E-4</c:v>
                </c:pt>
                <c:pt idx="12342">
                  <c:v>3.075412789197401E-4</c:v>
                </c:pt>
                <c:pt idx="12343">
                  <c:v>3.075412789197401E-4</c:v>
                </c:pt>
                <c:pt idx="12344">
                  <c:v>3.075412789197401E-4</c:v>
                </c:pt>
                <c:pt idx="12345">
                  <c:v>3.075412789197401E-4</c:v>
                </c:pt>
                <c:pt idx="12346">
                  <c:v>3.075412789197401E-4</c:v>
                </c:pt>
                <c:pt idx="12347">
                  <c:v>3.075412789197401E-4</c:v>
                </c:pt>
                <c:pt idx="12348">
                  <c:v>3.075412789197401E-4</c:v>
                </c:pt>
                <c:pt idx="12349">
                  <c:v>3.075412789197401E-4</c:v>
                </c:pt>
                <c:pt idx="12350">
                  <c:v>3.075412789197401E-4</c:v>
                </c:pt>
                <c:pt idx="12351">
                  <c:v>3.075412789197401E-4</c:v>
                </c:pt>
                <c:pt idx="12352">
                  <c:v>3.075412789197401E-4</c:v>
                </c:pt>
                <c:pt idx="12353">
                  <c:v>3.075412789197401E-4</c:v>
                </c:pt>
                <c:pt idx="12354">
                  <c:v>3.075412789197401E-4</c:v>
                </c:pt>
                <c:pt idx="12355">
                  <c:v>3.075412789197401E-4</c:v>
                </c:pt>
                <c:pt idx="12356">
                  <c:v>3.075412789197401E-4</c:v>
                </c:pt>
                <c:pt idx="12357">
                  <c:v>3.075412789197401E-4</c:v>
                </c:pt>
                <c:pt idx="12358">
                  <c:v>3.075412789197401E-4</c:v>
                </c:pt>
                <c:pt idx="12359">
                  <c:v>3.075412789197401E-4</c:v>
                </c:pt>
                <c:pt idx="12360">
                  <c:v>3.075412789197401E-4</c:v>
                </c:pt>
                <c:pt idx="12361">
                  <c:v>3.075412789197401E-4</c:v>
                </c:pt>
                <c:pt idx="12362">
                  <c:v>3.075412789197401E-4</c:v>
                </c:pt>
                <c:pt idx="12363">
                  <c:v>3.075412789197401E-4</c:v>
                </c:pt>
                <c:pt idx="12364">
                  <c:v>3.075412789197401E-4</c:v>
                </c:pt>
                <c:pt idx="12365">
                  <c:v>3.075412789197401E-4</c:v>
                </c:pt>
                <c:pt idx="12366">
                  <c:v>3.075412789197401E-4</c:v>
                </c:pt>
                <c:pt idx="12367">
                  <c:v>3.075412789197401E-4</c:v>
                </c:pt>
                <c:pt idx="12368">
                  <c:v>3.075412789197401E-4</c:v>
                </c:pt>
                <c:pt idx="12369">
                  <c:v>3.075412789197401E-4</c:v>
                </c:pt>
                <c:pt idx="12370">
                  <c:v>3.075412789197401E-4</c:v>
                </c:pt>
                <c:pt idx="12371">
                  <c:v>3.075412789197401E-4</c:v>
                </c:pt>
                <c:pt idx="12372">
                  <c:v>3.075412789197401E-4</c:v>
                </c:pt>
                <c:pt idx="12373">
                  <c:v>3.075412789197401E-4</c:v>
                </c:pt>
                <c:pt idx="12374">
                  <c:v>3.075412789197401E-4</c:v>
                </c:pt>
                <c:pt idx="12375">
                  <c:v>3.075412789197401E-4</c:v>
                </c:pt>
                <c:pt idx="12376">
                  <c:v>3.075412789197401E-4</c:v>
                </c:pt>
                <c:pt idx="12377">
                  <c:v>3.075412789197401E-4</c:v>
                </c:pt>
                <c:pt idx="12378">
                  <c:v>3.075412789197401E-4</c:v>
                </c:pt>
                <c:pt idx="12379">
                  <c:v>3.075412789197401E-4</c:v>
                </c:pt>
                <c:pt idx="12380">
                  <c:v>3.075412789197401E-4</c:v>
                </c:pt>
                <c:pt idx="12381">
                  <c:v>3.075412789197401E-4</c:v>
                </c:pt>
                <c:pt idx="12382">
                  <c:v>3.075412789197401E-4</c:v>
                </c:pt>
                <c:pt idx="12383">
                  <c:v>3.075412789197401E-4</c:v>
                </c:pt>
                <c:pt idx="12384">
                  <c:v>3.075412789197401E-4</c:v>
                </c:pt>
                <c:pt idx="12385">
                  <c:v>3.075412789197401E-4</c:v>
                </c:pt>
                <c:pt idx="12386">
                  <c:v>3.075412789197401E-4</c:v>
                </c:pt>
                <c:pt idx="12387">
                  <c:v>3.075412789197401E-4</c:v>
                </c:pt>
                <c:pt idx="12388">
                  <c:v>3.075412789197401E-4</c:v>
                </c:pt>
                <c:pt idx="12389">
                  <c:v>3.075412789197401E-4</c:v>
                </c:pt>
                <c:pt idx="12390">
                  <c:v>3.075412789197401E-4</c:v>
                </c:pt>
                <c:pt idx="12391">
                  <c:v>3.075412789197401E-4</c:v>
                </c:pt>
                <c:pt idx="12392">
                  <c:v>3.075412789197401E-4</c:v>
                </c:pt>
                <c:pt idx="12393">
                  <c:v>3.075412789197401E-4</c:v>
                </c:pt>
                <c:pt idx="12394">
                  <c:v>3.075412789197401E-4</c:v>
                </c:pt>
                <c:pt idx="12395">
                  <c:v>3.075412789197401E-4</c:v>
                </c:pt>
                <c:pt idx="12396">
                  <c:v>3.075412789197401E-4</c:v>
                </c:pt>
                <c:pt idx="12397">
                  <c:v>3.075412789197401E-4</c:v>
                </c:pt>
                <c:pt idx="12398">
                  <c:v>3.075412789197401E-4</c:v>
                </c:pt>
                <c:pt idx="12399">
                  <c:v>3.075412789197401E-4</c:v>
                </c:pt>
                <c:pt idx="12400">
                  <c:v>3.075412789197401E-4</c:v>
                </c:pt>
                <c:pt idx="12401">
                  <c:v>3.075412789197401E-4</c:v>
                </c:pt>
                <c:pt idx="12402">
                  <c:v>3.075412789197401E-4</c:v>
                </c:pt>
                <c:pt idx="12403">
                  <c:v>3.075412789197401E-4</c:v>
                </c:pt>
                <c:pt idx="12404">
                  <c:v>3.075412789197401E-4</c:v>
                </c:pt>
                <c:pt idx="12405">
                  <c:v>3.075412789197401E-4</c:v>
                </c:pt>
                <c:pt idx="12406">
                  <c:v>3.075412789197401E-4</c:v>
                </c:pt>
                <c:pt idx="12407">
                  <c:v>3.075412789197401E-4</c:v>
                </c:pt>
                <c:pt idx="12408">
                  <c:v>3.075412789197401E-4</c:v>
                </c:pt>
                <c:pt idx="12409">
                  <c:v>3.075412789197401E-4</c:v>
                </c:pt>
                <c:pt idx="12410">
                  <c:v>3.075412789197401E-4</c:v>
                </c:pt>
                <c:pt idx="12411">
                  <c:v>3.075412789197401E-4</c:v>
                </c:pt>
                <c:pt idx="12412">
                  <c:v>3.075412789197401E-4</c:v>
                </c:pt>
                <c:pt idx="12413">
                  <c:v>3.075412789197401E-4</c:v>
                </c:pt>
                <c:pt idx="12414">
                  <c:v>3.075412789197401E-4</c:v>
                </c:pt>
                <c:pt idx="12415">
                  <c:v>3.075412789197401E-4</c:v>
                </c:pt>
                <c:pt idx="12416">
                  <c:v>3.075412789197401E-4</c:v>
                </c:pt>
                <c:pt idx="12417">
                  <c:v>3.075412789197401E-4</c:v>
                </c:pt>
                <c:pt idx="12418">
                  <c:v>3.075412789197401E-4</c:v>
                </c:pt>
                <c:pt idx="12419">
                  <c:v>3.075412789197401E-4</c:v>
                </c:pt>
                <c:pt idx="12420">
                  <c:v>3.075412789197401E-4</c:v>
                </c:pt>
                <c:pt idx="12421">
                  <c:v>3.075412789197401E-4</c:v>
                </c:pt>
                <c:pt idx="12422">
                  <c:v>3.075412789197401E-4</c:v>
                </c:pt>
                <c:pt idx="12423">
                  <c:v>3.075412789197401E-4</c:v>
                </c:pt>
                <c:pt idx="12424">
                  <c:v>3.075412789197401E-4</c:v>
                </c:pt>
                <c:pt idx="12425">
                  <c:v>3.075412789197401E-4</c:v>
                </c:pt>
                <c:pt idx="12426">
                  <c:v>3.075412789197401E-4</c:v>
                </c:pt>
                <c:pt idx="12427">
                  <c:v>3.075412789197401E-4</c:v>
                </c:pt>
                <c:pt idx="12428">
                  <c:v>3.075412789197401E-4</c:v>
                </c:pt>
                <c:pt idx="12429">
                  <c:v>3.075412789197401E-4</c:v>
                </c:pt>
                <c:pt idx="12430">
                  <c:v>3.075412789197401E-4</c:v>
                </c:pt>
                <c:pt idx="12431">
                  <c:v>3.075412789197401E-4</c:v>
                </c:pt>
                <c:pt idx="12432">
                  <c:v>3.075412789197401E-4</c:v>
                </c:pt>
                <c:pt idx="12433">
                  <c:v>3.075412789197401E-4</c:v>
                </c:pt>
                <c:pt idx="12434">
                  <c:v>3.075412789197401E-4</c:v>
                </c:pt>
                <c:pt idx="12435">
                  <c:v>3.075412789197401E-4</c:v>
                </c:pt>
                <c:pt idx="12436">
                  <c:v>3.075412789197401E-4</c:v>
                </c:pt>
                <c:pt idx="12437">
                  <c:v>3.075412789197401E-4</c:v>
                </c:pt>
                <c:pt idx="12438">
                  <c:v>3.075412789197401E-4</c:v>
                </c:pt>
                <c:pt idx="12439">
                  <c:v>3.075412789197401E-4</c:v>
                </c:pt>
                <c:pt idx="12440">
                  <c:v>3.075412789197401E-4</c:v>
                </c:pt>
                <c:pt idx="12441">
                  <c:v>3.075412789197401E-4</c:v>
                </c:pt>
                <c:pt idx="12442">
                  <c:v>3.075412789197401E-4</c:v>
                </c:pt>
                <c:pt idx="12443">
                  <c:v>3.075412789197401E-4</c:v>
                </c:pt>
                <c:pt idx="12444">
                  <c:v>3.075412789197401E-4</c:v>
                </c:pt>
                <c:pt idx="12445">
                  <c:v>3.075412789197401E-4</c:v>
                </c:pt>
                <c:pt idx="12446">
                  <c:v>3.075412789197401E-4</c:v>
                </c:pt>
                <c:pt idx="12447">
                  <c:v>3.075412789197401E-4</c:v>
                </c:pt>
                <c:pt idx="12448">
                  <c:v>3.075412789197401E-4</c:v>
                </c:pt>
                <c:pt idx="12449">
                  <c:v>3.075412789197401E-4</c:v>
                </c:pt>
                <c:pt idx="12450">
                  <c:v>3.075412789197401E-4</c:v>
                </c:pt>
                <c:pt idx="12451">
                  <c:v>3.075412789197401E-4</c:v>
                </c:pt>
                <c:pt idx="12452">
                  <c:v>3.075412789197401E-4</c:v>
                </c:pt>
                <c:pt idx="12453">
                  <c:v>3.075412789197401E-4</c:v>
                </c:pt>
                <c:pt idx="12454">
                  <c:v>3.075412789197401E-4</c:v>
                </c:pt>
                <c:pt idx="12455">
                  <c:v>3.075412789197401E-4</c:v>
                </c:pt>
                <c:pt idx="12456">
                  <c:v>3.075412789197401E-4</c:v>
                </c:pt>
                <c:pt idx="12457">
                  <c:v>3.075412789197401E-4</c:v>
                </c:pt>
                <c:pt idx="12458">
                  <c:v>3.075412789197401E-4</c:v>
                </c:pt>
                <c:pt idx="12459">
                  <c:v>3.075412789197401E-4</c:v>
                </c:pt>
                <c:pt idx="12460">
                  <c:v>3.075412789197401E-4</c:v>
                </c:pt>
                <c:pt idx="12461">
                  <c:v>3.075412789197401E-4</c:v>
                </c:pt>
                <c:pt idx="12462">
                  <c:v>3.075412789197401E-4</c:v>
                </c:pt>
                <c:pt idx="12463">
                  <c:v>3.075412789197401E-4</c:v>
                </c:pt>
                <c:pt idx="12464">
                  <c:v>3.075412789197401E-4</c:v>
                </c:pt>
                <c:pt idx="12465">
                  <c:v>3.075412789197401E-4</c:v>
                </c:pt>
                <c:pt idx="12466">
                  <c:v>3.075412789197401E-4</c:v>
                </c:pt>
                <c:pt idx="12467">
                  <c:v>3.075412789197401E-4</c:v>
                </c:pt>
                <c:pt idx="12468">
                  <c:v>3.075412789197401E-4</c:v>
                </c:pt>
                <c:pt idx="12469">
                  <c:v>3.075412789197401E-4</c:v>
                </c:pt>
                <c:pt idx="12470">
                  <c:v>3.075412789197401E-4</c:v>
                </c:pt>
                <c:pt idx="12471">
                  <c:v>3.075412789197401E-4</c:v>
                </c:pt>
                <c:pt idx="12472">
                  <c:v>3.075412789197401E-4</c:v>
                </c:pt>
                <c:pt idx="12473">
                  <c:v>3.075412789197401E-4</c:v>
                </c:pt>
                <c:pt idx="12474">
                  <c:v>3.075412789197401E-4</c:v>
                </c:pt>
                <c:pt idx="12475">
                  <c:v>3.075412789197401E-4</c:v>
                </c:pt>
                <c:pt idx="12476">
                  <c:v>3.075412789197401E-4</c:v>
                </c:pt>
                <c:pt idx="12477">
                  <c:v>3.075412789197401E-4</c:v>
                </c:pt>
                <c:pt idx="12478">
                  <c:v>3.075412789197401E-4</c:v>
                </c:pt>
                <c:pt idx="12479">
                  <c:v>3.075412789197401E-4</c:v>
                </c:pt>
                <c:pt idx="12480">
                  <c:v>3.075412789197401E-4</c:v>
                </c:pt>
                <c:pt idx="12481">
                  <c:v>3.075412789197401E-4</c:v>
                </c:pt>
                <c:pt idx="12482">
                  <c:v>3.075412789197401E-4</c:v>
                </c:pt>
                <c:pt idx="12483">
                  <c:v>3.075412789197401E-4</c:v>
                </c:pt>
                <c:pt idx="12484">
                  <c:v>3.075412789197401E-4</c:v>
                </c:pt>
                <c:pt idx="12485">
                  <c:v>3.075412789197401E-4</c:v>
                </c:pt>
                <c:pt idx="12486">
                  <c:v>3.075412789197401E-4</c:v>
                </c:pt>
                <c:pt idx="12487">
                  <c:v>3.075412789197401E-4</c:v>
                </c:pt>
                <c:pt idx="12488">
                  <c:v>3.075412789197401E-4</c:v>
                </c:pt>
                <c:pt idx="12489">
                  <c:v>3.075412789197401E-4</c:v>
                </c:pt>
                <c:pt idx="12490">
                  <c:v>3.075412789197401E-4</c:v>
                </c:pt>
                <c:pt idx="12491">
                  <c:v>3.075412789197401E-4</c:v>
                </c:pt>
                <c:pt idx="12492">
                  <c:v>3.075412789197401E-4</c:v>
                </c:pt>
                <c:pt idx="12493">
                  <c:v>3.075412789197401E-4</c:v>
                </c:pt>
                <c:pt idx="12494">
                  <c:v>3.075412789197401E-4</c:v>
                </c:pt>
                <c:pt idx="12495">
                  <c:v>3.075412789197401E-4</c:v>
                </c:pt>
                <c:pt idx="12496">
                  <c:v>3.075412789197401E-4</c:v>
                </c:pt>
                <c:pt idx="12497">
                  <c:v>3.075412789197401E-4</c:v>
                </c:pt>
                <c:pt idx="12498">
                  <c:v>3.075412789197401E-4</c:v>
                </c:pt>
                <c:pt idx="12499">
                  <c:v>3.075412789197401E-4</c:v>
                </c:pt>
                <c:pt idx="12500">
                  <c:v>3.075412789197401E-4</c:v>
                </c:pt>
                <c:pt idx="12501">
                  <c:v>3.075412789197401E-4</c:v>
                </c:pt>
                <c:pt idx="12502">
                  <c:v>3.075412789197401E-4</c:v>
                </c:pt>
                <c:pt idx="12503">
                  <c:v>3.075412789197401E-4</c:v>
                </c:pt>
                <c:pt idx="12504">
                  <c:v>3.075412789197401E-4</c:v>
                </c:pt>
                <c:pt idx="12505">
                  <c:v>3.075412789197401E-4</c:v>
                </c:pt>
                <c:pt idx="12506">
                  <c:v>3.075412789197401E-4</c:v>
                </c:pt>
                <c:pt idx="12507">
                  <c:v>3.075412789197401E-4</c:v>
                </c:pt>
                <c:pt idx="12508">
                  <c:v>3.075412789197401E-4</c:v>
                </c:pt>
                <c:pt idx="12509">
                  <c:v>3.075412789197401E-4</c:v>
                </c:pt>
                <c:pt idx="12510">
                  <c:v>3.075412789197401E-4</c:v>
                </c:pt>
                <c:pt idx="12511">
                  <c:v>3.075412789197401E-4</c:v>
                </c:pt>
                <c:pt idx="12512">
                  <c:v>3.075412789197401E-4</c:v>
                </c:pt>
                <c:pt idx="12513">
                  <c:v>3.075412789197401E-4</c:v>
                </c:pt>
                <c:pt idx="12514">
                  <c:v>3.075412789197401E-4</c:v>
                </c:pt>
                <c:pt idx="12515">
                  <c:v>3.075412789197401E-4</c:v>
                </c:pt>
                <c:pt idx="12516">
                  <c:v>3.075412789197401E-4</c:v>
                </c:pt>
                <c:pt idx="12517">
                  <c:v>3.075412789197401E-4</c:v>
                </c:pt>
                <c:pt idx="12518">
                  <c:v>3.075412789197401E-4</c:v>
                </c:pt>
                <c:pt idx="12519">
                  <c:v>3.075412789197401E-4</c:v>
                </c:pt>
                <c:pt idx="12520">
                  <c:v>3.075412789197401E-4</c:v>
                </c:pt>
                <c:pt idx="12521">
                  <c:v>3.075412789197401E-4</c:v>
                </c:pt>
                <c:pt idx="12522">
                  <c:v>3.075412789197401E-4</c:v>
                </c:pt>
                <c:pt idx="12523">
                  <c:v>3.075412789197401E-4</c:v>
                </c:pt>
                <c:pt idx="12524">
                  <c:v>3.075412789197401E-4</c:v>
                </c:pt>
                <c:pt idx="12525">
                  <c:v>3.075412789197401E-4</c:v>
                </c:pt>
                <c:pt idx="12526">
                  <c:v>3.075412789197401E-4</c:v>
                </c:pt>
                <c:pt idx="12527">
                  <c:v>3.075412789197401E-4</c:v>
                </c:pt>
                <c:pt idx="12528">
                  <c:v>3.075412789197401E-4</c:v>
                </c:pt>
                <c:pt idx="12529">
                  <c:v>3.075412789197401E-4</c:v>
                </c:pt>
                <c:pt idx="12530">
                  <c:v>3.075412789197401E-4</c:v>
                </c:pt>
                <c:pt idx="12531">
                  <c:v>3.075412789197401E-4</c:v>
                </c:pt>
                <c:pt idx="12532">
                  <c:v>3.075412789197401E-4</c:v>
                </c:pt>
                <c:pt idx="12533">
                  <c:v>3.075412789197401E-4</c:v>
                </c:pt>
                <c:pt idx="12534">
                  <c:v>3.075412789197401E-4</c:v>
                </c:pt>
                <c:pt idx="12535">
                  <c:v>3.075412789197401E-4</c:v>
                </c:pt>
                <c:pt idx="12536">
                  <c:v>3.075412789197401E-4</c:v>
                </c:pt>
                <c:pt idx="12537">
                  <c:v>3.075412789197401E-4</c:v>
                </c:pt>
                <c:pt idx="12538">
                  <c:v>3.075412789197401E-4</c:v>
                </c:pt>
                <c:pt idx="12539">
                  <c:v>3.075412789197401E-4</c:v>
                </c:pt>
                <c:pt idx="12540">
                  <c:v>3.075412789197401E-4</c:v>
                </c:pt>
                <c:pt idx="12541">
                  <c:v>3.075412789197401E-4</c:v>
                </c:pt>
                <c:pt idx="12542">
                  <c:v>3.075412789197401E-4</c:v>
                </c:pt>
                <c:pt idx="12543">
                  <c:v>3.075412789197401E-4</c:v>
                </c:pt>
                <c:pt idx="12544">
                  <c:v>3.075412789197401E-4</c:v>
                </c:pt>
                <c:pt idx="12545">
                  <c:v>3.075412789197401E-4</c:v>
                </c:pt>
                <c:pt idx="12546">
                  <c:v>3.075412789197401E-4</c:v>
                </c:pt>
                <c:pt idx="12547">
                  <c:v>3.075412789197401E-4</c:v>
                </c:pt>
                <c:pt idx="12548">
                  <c:v>3.075412789197401E-4</c:v>
                </c:pt>
                <c:pt idx="12549">
                  <c:v>3.075412789197401E-4</c:v>
                </c:pt>
                <c:pt idx="12550">
                  <c:v>3.075412789197401E-4</c:v>
                </c:pt>
                <c:pt idx="12551">
                  <c:v>3.075412789197401E-4</c:v>
                </c:pt>
                <c:pt idx="12552">
                  <c:v>3.075412789197401E-4</c:v>
                </c:pt>
                <c:pt idx="12553">
                  <c:v>3.075412789197401E-4</c:v>
                </c:pt>
                <c:pt idx="12554">
                  <c:v>3.075412789197401E-4</c:v>
                </c:pt>
                <c:pt idx="12555">
                  <c:v>3.075412789197401E-4</c:v>
                </c:pt>
                <c:pt idx="12556">
                  <c:v>3.075412789197401E-4</c:v>
                </c:pt>
                <c:pt idx="12557">
                  <c:v>3.075412789197401E-4</c:v>
                </c:pt>
                <c:pt idx="12558">
                  <c:v>3.075412789197401E-4</c:v>
                </c:pt>
                <c:pt idx="12559">
                  <c:v>3.075412789197401E-4</c:v>
                </c:pt>
                <c:pt idx="12560">
                  <c:v>3.075412789197401E-4</c:v>
                </c:pt>
                <c:pt idx="12561">
                  <c:v>3.075412789197401E-4</c:v>
                </c:pt>
                <c:pt idx="12562">
                  <c:v>3.075412789197401E-4</c:v>
                </c:pt>
                <c:pt idx="12563">
                  <c:v>3.075412789197401E-4</c:v>
                </c:pt>
                <c:pt idx="12564">
                  <c:v>3.075412789197401E-4</c:v>
                </c:pt>
                <c:pt idx="12565">
                  <c:v>3.075412789197401E-4</c:v>
                </c:pt>
                <c:pt idx="12566">
                  <c:v>3.075412789197401E-4</c:v>
                </c:pt>
                <c:pt idx="12567">
                  <c:v>3.075412789197401E-4</c:v>
                </c:pt>
                <c:pt idx="12568">
                  <c:v>3.075412789197401E-4</c:v>
                </c:pt>
                <c:pt idx="12569">
                  <c:v>3.075412789197401E-4</c:v>
                </c:pt>
                <c:pt idx="12570">
                  <c:v>3.075412789197401E-4</c:v>
                </c:pt>
                <c:pt idx="12571">
                  <c:v>3.075412789197401E-4</c:v>
                </c:pt>
                <c:pt idx="12572">
                  <c:v>3.075412789197401E-4</c:v>
                </c:pt>
                <c:pt idx="12573">
                  <c:v>3.075412789197401E-4</c:v>
                </c:pt>
                <c:pt idx="12574">
                  <c:v>3.075412789197401E-4</c:v>
                </c:pt>
                <c:pt idx="12575">
                  <c:v>3.075412789197401E-4</c:v>
                </c:pt>
                <c:pt idx="12576">
                  <c:v>3.075412789197401E-4</c:v>
                </c:pt>
                <c:pt idx="12577">
                  <c:v>3.075412789197401E-4</c:v>
                </c:pt>
                <c:pt idx="12578">
                  <c:v>3.075412789197401E-4</c:v>
                </c:pt>
                <c:pt idx="12579">
                  <c:v>3.075412789197401E-4</c:v>
                </c:pt>
                <c:pt idx="12580">
                  <c:v>3.075412789197401E-4</c:v>
                </c:pt>
                <c:pt idx="12581">
                  <c:v>3.075412789197401E-4</c:v>
                </c:pt>
                <c:pt idx="12582">
                  <c:v>3.075412789197401E-4</c:v>
                </c:pt>
                <c:pt idx="12583">
                  <c:v>3.075412789197401E-4</c:v>
                </c:pt>
                <c:pt idx="12584">
                  <c:v>3.075412789197401E-4</c:v>
                </c:pt>
                <c:pt idx="12585">
                  <c:v>3.075412789197401E-4</c:v>
                </c:pt>
                <c:pt idx="12586">
                  <c:v>3.075412789197401E-4</c:v>
                </c:pt>
                <c:pt idx="12587">
                  <c:v>3.075412789197401E-4</c:v>
                </c:pt>
                <c:pt idx="12588">
                  <c:v>3.075412789197401E-4</c:v>
                </c:pt>
                <c:pt idx="12589">
                  <c:v>3.075412789197401E-4</c:v>
                </c:pt>
                <c:pt idx="12590">
                  <c:v>3.075412789197401E-4</c:v>
                </c:pt>
                <c:pt idx="12591">
                  <c:v>3.075412789197401E-4</c:v>
                </c:pt>
                <c:pt idx="12592">
                  <c:v>3.075412789197401E-4</c:v>
                </c:pt>
                <c:pt idx="12593">
                  <c:v>3.075412789197401E-4</c:v>
                </c:pt>
                <c:pt idx="12594">
                  <c:v>3.075412789197401E-4</c:v>
                </c:pt>
                <c:pt idx="12595">
                  <c:v>3.075412789197401E-4</c:v>
                </c:pt>
                <c:pt idx="12596">
                  <c:v>3.075412789197401E-4</c:v>
                </c:pt>
                <c:pt idx="12597">
                  <c:v>3.075412789197401E-4</c:v>
                </c:pt>
                <c:pt idx="12598">
                  <c:v>3.075412789197401E-4</c:v>
                </c:pt>
                <c:pt idx="12599">
                  <c:v>3.075412789197401E-4</c:v>
                </c:pt>
                <c:pt idx="12600">
                  <c:v>3.075412789197401E-4</c:v>
                </c:pt>
                <c:pt idx="12601">
                  <c:v>3.075412789197401E-4</c:v>
                </c:pt>
                <c:pt idx="12602">
                  <c:v>3.075412789197401E-4</c:v>
                </c:pt>
                <c:pt idx="12603">
                  <c:v>3.075412789197401E-4</c:v>
                </c:pt>
                <c:pt idx="12604">
                  <c:v>3.075412789197401E-4</c:v>
                </c:pt>
                <c:pt idx="12605">
                  <c:v>3.075412789197401E-4</c:v>
                </c:pt>
                <c:pt idx="12606">
                  <c:v>3.075412789197401E-4</c:v>
                </c:pt>
                <c:pt idx="12607">
                  <c:v>3.075412789197401E-4</c:v>
                </c:pt>
                <c:pt idx="12608">
                  <c:v>3.075412789197401E-4</c:v>
                </c:pt>
                <c:pt idx="12609">
                  <c:v>3.075412789197401E-4</c:v>
                </c:pt>
                <c:pt idx="12610">
                  <c:v>3.075412789197401E-4</c:v>
                </c:pt>
                <c:pt idx="12611">
                  <c:v>3.075412789197401E-4</c:v>
                </c:pt>
                <c:pt idx="12612">
                  <c:v>3.075412789197401E-4</c:v>
                </c:pt>
                <c:pt idx="12613">
                  <c:v>3.075412789197401E-4</c:v>
                </c:pt>
                <c:pt idx="12614">
                  <c:v>3.075412789197401E-4</c:v>
                </c:pt>
                <c:pt idx="12615">
                  <c:v>3.075412789197401E-4</c:v>
                </c:pt>
                <c:pt idx="12616">
                  <c:v>3.075412789197401E-4</c:v>
                </c:pt>
                <c:pt idx="12617">
                  <c:v>3.075412789197401E-4</c:v>
                </c:pt>
                <c:pt idx="12618">
                  <c:v>3.075412789197401E-4</c:v>
                </c:pt>
                <c:pt idx="12619">
                  <c:v>3.075412789197401E-4</c:v>
                </c:pt>
                <c:pt idx="12620">
                  <c:v>3.075412789197401E-4</c:v>
                </c:pt>
                <c:pt idx="12621">
                  <c:v>3.075412789197401E-4</c:v>
                </c:pt>
                <c:pt idx="12622">
                  <c:v>3.075412789197401E-4</c:v>
                </c:pt>
                <c:pt idx="12623">
                  <c:v>3.075412789197401E-4</c:v>
                </c:pt>
                <c:pt idx="12624">
                  <c:v>3.075412789197401E-4</c:v>
                </c:pt>
                <c:pt idx="12625">
                  <c:v>3.075412789197401E-4</c:v>
                </c:pt>
                <c:pt idx="12626">
                  <c:v>3.075412789197401E-4</c:v>
                </c:pt>
                <c:pt idx="12627">
                  <c:v>3.075412789197401E-4</c:v>
                </c:pt>
                <c:pt idx="12628">
                  <c:v>3.075412789197401E-4</c:v>
                </c:pt>
                <c:pt idx="12629">
                  <c:v>3.075412789197401E-4</c:v>
                </c:pt>
                <c:pt idx="12630">
                  <c:v>3.075412789197401E-4</c:v>
                </c:pt>
                <c:pt idx="12631">
                  <c:v>3.075412789197401E-4</c:v>
                </c:pt>
                <c:pt idx="12632">
                  <c:v>3.075412789197401E-4</c:v>
                </c:pt>
                <c:pt idx="12633">
                  <c:v>3.075412789197401E-4</c:v>
                </c:pt>
                <c:pt idx="12634">
                  <c:v>3.075412789197401E-4</c:v>
                </c:pt>
                <c:pt idx="12635">
                  <c:v>3.075412789197401E-4</c:v>
                </c:pt>
                <c:pt idx="12636">
                  <c:v>3.075412789197401E-4</c:v>
                </c:pt>
                <c:pt idx="12637">
                  <c:v>3.075412789197401E-4</c:v>
                </c:pt>
                <c:pt idx="12638">
                  <c:v>3.075412789197401E-4</c:v>
                </c:pt>
                <c:pt idx="12639">
                  <c:v>3.075412789197401E-4</c:v>
                </c:pt>
                <c:pt idx="12640">
                  <c:v>3.075412789197401E-4</c:v>
                </c:pt>
                <c:pt idx="12641">
                  <c:v>3.075412789197401E-4</c:v>
                </c:pt>
                <c:pt idx="12642">
                  <c:v>3.075412789197401E-4</c:v>
                </c:pt>
                <c:pt idx="12643">
                  <c:v>3.075412789197401E-4</c:v>
                </c:pt>
                <c:pt idx="12644">
                  <c:v>3.075412789197401E-4</c:v>
                </c:pt>
                <c:pt idx="12645">
                  <c:v>3.075412789197401E-4</c:v>
                </c:pt>
                <c:pt idx="12646">
                  <c:v>3.075412789197401E-4</c:v>
                </c:pt>
                <c:pt idx="12647">
                  <c:v>3.075412789197401E-4</c:v>
                </c:pt>
                <c:pt idx="12648">
                  <c:v>3.075412789197401E-4</c:v>
                </c:pt>
                <c:pt idx="12649">
                  <c:v>3.075412789197401E-4</c:v>
                </c:pt>
                <c:pt idx="12650">
                  <c:v>3.075412789197401E-4</c:v>
                </c:pt>
                <c:pt idx="12651">
                  <c:v>3.075412789197401E-4</c:v>
                </c:pt>
                <c:pt idx="12652">
                  <c:v>3.075412789197401E-4</c:v>
                </c:pt>
                <c:pt idx="12653">
                  <c:v>3.075412789197401E-4</c:v>
                </c:pt>
                <c:pt idx="12654">
                  <c:v>3.075412789197401E-4</c:v>
                </c:pt>
                <c:pt idx="12655">
                  <c:v>3.075412789197401E-4</c:v>
                </c:pt>
                <c:pt idx="12656">
                  <c:v>3.075412789197401E-4</c:v>
                </c:pt>
                <c:pt idx="12657">
                  <c:v>3.075412789197401E-4</c:v>
                </c:pt>
                <c:pt idx="12658">
                  <c:v>3.075412789197401E-4</c:v>
                </c:pt>
                <c:pt idx="12659">
                  <c:v>3.075412789197401E-4</c:v>
                </c:pt>
                <c:pt idx="12660">
                  <c:v>3.075412789197401E-4</c:v>
                </c:pt>
                <c:pt idx="12661">
                  <c:v>3.075412789197401E-4</c:v>
                </c:pt>
                <c:pt idx="12662">
                  <c:v>3.075412789197401E-4</c:v>
                </c:pt>
                <c:pt idx="12663">
                  <c:v>3.075412789197401E-4</c:v>
                </c:pt>
                <c:pt idx="12664">
                  <c:v>3.075412789197401E-4</c:v>
                </c:pt>
                <c:pt idx="12665">
                  <c:v>3.075412789197401E-4</c:v>
                </c:pt>
                <c:pt idx="12666">
                  <c:v>3.075412789197401E-4</c:v>
                </c:pt>
                <c:pt idx="12667">
                  <c:v>3.075412789197401E-4</c:v>
                </c:pt>
                <c:pt idx="12668">
                  <c:v>3.075412789197401E-4</c:v>
                </c:pt>
                <c:pt idx="12669">
                  <c:v>3.075412789197401E-4</c:v>
                </c:pt>
                <c:pt idx="12670">
                  <c:v>3.075412789197401E-4</c:v>
                </c:pt>
                <c:pt idx="12671">
                  <c:v>3.075412789197401E-4</c:v>
                </c:pt>
                <c:pt idx="12672">
                  <c:v>3.075412789197401E-4</c:v>
                </c:pt>
                <c:pt idx="12673">
                  <c:v>3.075412789197401E-4</c:v>
                </c:pt>
                <c:pt idx="12674">
                  <c:v>3.075412789197401E-4</c:v>
                </c:pt>
                <c:pt idx="12675">
                  <c:v>3.075412789197401E-4</c:v>
                </c:pt>
                <c:pt idx="12676">
                  <c:v>3.075412789197401E-4</c:v>
                </c:pt>
                <c:pt idx="12677">
                  <c:v>3.075412789197401E-4</c:v>
                </c:pt>
                <c:pt idx="12678">
                  <c:v>3.075412789197401E-4</c:v>
                </c:pt>
                <c:pt idx="12679">
                  <c:v>3.075412789197401E-4</c:v>
                </c:pt>
                <c:pt idx="12680">
                  <c:v>3.075412789197401E-4</c:v>
                </c:pt>
                <c:pt idx="12681">
                  <c:v>3.075412789197401E-4</c:v>
                </c:pt>
                <c:pt idx="12682">
                  <c:v>3.075412789197401E-4</c:v>
                </c:pt>
                <c:pt idx="12683">
                  <c:v>3.075412789197401E-4</c:v>
                </c:pt>
                <c:pt idx="12684">
                  <c:v>3.075412789197401E-4</c:v>
                </c:pt>
                <c:pt idx="12685">
                  <c:v>3.075412789197401E-4</c:v>
                </c:pt>
                <c:pt idx="12686">
                  <c:v>3.075412789197401E-4</c:v>
                </c:pt>
                <c:pt idx="12687">
                  <c:v>3.075412789197401E-4</c:v>
                </c:pt>
                <c:pt idx="12688">
                  <c:v>3.075412789197401E-4</c:v>
                </c:pt>
                <c:pt idx="12689">
                  <c:v>3.075412789197401E-4</c:v>
                </c:pt>
                <c:pt idx="12690">
                  <c:v>3.075412789197401E-4</c:v>
                </c:pt>
                <c:pt idx="12691">
                  <c:v>3.075412789197401E-4</c:v>
                </c:pt>
                <c:pt idx="12692">
                  <c:v>3.075412789197401E-4</c:v>
                </c:pt>
                <c:pt idx="12693">
                  <c:v>3.075412789197401E-4</c:v>
                </c:pt>
                <c:pt idx="12694">
                  <c:v>3.075412789197401E-4</c:v>
                </c:pt>
                <c:pt idx="12695">
                  <c:v>3.075412789197401E-4</c:v>
                </c:pt>
                <c:pt idx="12696">
                  <c:v>3.075412789197401E-4</c:v>
                </c:pt>
                <c:pt idx="12697">
                  <c:v>3.075412789197401E-4</c:v>
                </c:pt>
                <c:pt idx="12698">
                  <c:v>3.075412789197401E-4</c:v>
                </c:pt>
                <c:pt idx="12699">
                  <c:v>3.075412789197401E-4</c:v>
                </c:pt>
                <c:pt idx="12700">
                  <c:v>3.075412789197401E-4</c:v>
                </c:pt>
                <c:pt idx="12701">
                  <c:v>3.075412789197401E-4</c:v>
                </c:pt>
                <c:pt idx="12702">
                  <c:v>3.075412789197401E-4</c:v>
                </c:pt>
                <c:pt idx="12703">
                  <c:v>3.075412789197401E-4</c:v>
                </c:pt>
                <c:pt idx="12704">
                  <c:v>3.075412789197401E-4</c:v>
                </c:pt>
                <c:pt idx="12705">
                  <c:v>3.075412789197401E-4</c:v>
                </c:pt>
                <c:pt idx="12706">
                  <c:v>3.075412789197401E-4</c:v>
                </c:pt>
                <c:pt idx="12707">
                  <c:v>3.075412789197401E-4</c:v>
                </c:pt>
                <c:pt idx="12708">
                  <c:v>3.075412789197401E-4</c:v>
                </c:pt>
                <c:pt idx="12709">
                  <c:v>3.075412789197401E-4</c:v>
                </c:pt>
                <c:pt idx="12710">
                  <c:v>3.075412789197401E-4</c:v>
                </c:pt>
                <c:pt idx="12711">
                  <c:v>3.075412789197401E-4</c:v>
                </c:pt>
                <c:pt idx="12712">
                  <c:v>3.075412789197401E-4</c:v>
                </c:pt>
                <c:pt idx="12713">
                  <c:v>3.075412789197401E-4</c:v>
                </c:pt>
                <c:pt idx="12714">
                  <c:v>3.075412789197401E-4</c:v>
                </c:pt>
                <c:pt idx="12715">
                  <c:v>3.075412789197401E-4</c:v>
                </c:pt>
                <c:pt idx="12716">
                  <c:v>3.075412789197401E-4</c:v>
                </c:pt>
                <c:pt idx="12717">
                  <c:v>3.075412789197401E-4</c:v>
                </c:pt>
                <c:pt idx="12718">
                  <c:v>3.075412789197401E-4</c:v>
                </c:pt>
                <c:pt idx="12719">
                  <c:v>3.075412789197401E-4</c:v>
                </c:pt>
                <c:pt idx="12720">
                  <c:v>3.075412789197401E-4</c:v>
                </c:pt>
                <c:pt idx="12721">
                  <c:v>3.075412789197401E-4</c:v>
                </c:pt>
                <c:pt idx="12722">
                  <c:v>3.075412789197401E-4</c:v>
                </c:pt>
                <c:pt idx="12723">
                  <c:v>3.075412789197401E-4</c:v>
                </c:pt>
                <c:pt idx="12724">
                  <c:v>3.075412789197401E-4</c:v>
                </c:pt>
                <c:pt idx="12725">
                  <c:v>3.075412789197401E-4</c:v>
                </c:pt>
                <c:pt idx="12726">
                  <c:v>3.075412789197401E-4</c:v>
                </c:pt>
                <c:pt idx="12727">
                  <c:v>3.075412789197401E-4</c:v>
                </c:pt>
                <c:pt idx="12728">
                  <c:v>3.075412789197401E-4</c:v>
                </c:pt>
                <c:pt idx="12729">
                  <c:v>3.075412789197401E-4</c:v>
                </c:pt>
                <c:pt idx="12730">
                  <c:v>3.075412789197401E-4</c:v>
                </c:pt>
                <c:pt idx="12731">
                  <c:v>3.075412789197401E-4</c:v>
                </c:pt>
                <c:pt idx="12732">
                  <c:v>3.075412789197401E-4</c:v>
                </c:pt>
                <c:pt idx="12733">
                  <c:v>3.075412789197401E-4</c:v>
                </c:pt>
                <c:pt idx="12734">
                  <c:v>3.075412789197401E-4</c:v>
                </c:pt>
                <c:pt idx="12735">
                  <c:v>3.075412789197401E-4</c:v>
                </c:pt>
                <c:pt idx="12736">
                  <c:v>3.075412789197401E-4</c:v>
                </c:pt>
                <c:pt idx="12737">
                  <c:v>3.075412789197401E-4</c:v>
                </c:pt>
                <c:pt idx="12738">
                  <c:v>3.075412789197401E-4</c:v>
                </c:pt>
                <c:pt idx="12739">
                  <c:v>3.075412789197401E-4</c:v>
                </c:pt>
                <c:pt idx="12740">
                  <c:v>3.075412789197401E-4</c:v>
                </c:pt>
                <c:pt idx="12741">
                  <c:v>3.075412789197401E-4</c:v>
                </c:pt>
                <c:pt idx="12742">
                  <c:v>3.075412789197401E-4</c:v>
                </c:pt>
                <c:pt idx="12743">
                  <c:v>3.075412789197401E-4</c:v>
                </c:pt>
                <c:pt idx="12744">
                  <c:v>3.075412789197401E-4</c:v>
                </c:pt>
                <c:pt idx="12745">
                  <c:v>3.075412789197401E-4</c:v>
                </c:pt>
                <c:pt idx="12746">
                  <c:v>3.075412789197401E-4</c:v>
                </c:pt>
                <c:pt idx="12747">
                  <c:v>3.075412789197401E-4</c:v>
                </c:pt>
                <c:pt idx="12748">
                  <c:v>3.075412789197401E-4</c:v>
                </c:pt>
                <c:pt idx="12749">
                  <c:v>3.075412789197401E-4</c:v>
                </c:pt>
                <c:pt idx="12750">
                  <c:v>3.075412789197401E-4</c:v>
                </c:pt>
                <c:pt idx="12751">
                  <c:v>3.075412789197401E-4</c:v>
                </c:pt>
                <c:pt idx="12752">
                  <c:v>3.075412789197401E-4</c:v>
                </c:pt>
                <c:pt idx="12753">
                  <c:v>3.075412789197401E-4</c:v>
                </c:pt>
                <c:pt idx="12754">
                  <c:v>3.075412789197401E-4</c:v>
                </c:pt>
                <c:pt idx="12755">
                  <c:v>3.075412789197401E-4</c:v>
                </c:pt>
                <c:pt idx="12756">
                  <c:v>3.075412789197401E-4</c:v>
                </c:pt>
                <c:pt idx="12757">
                  <c:v>3.075412789197401E-4</c:v>
                </c:pt>
                <c:pt idx="12758">
                  <c:v>3.075412789197401E-4</c:v>
                </c:pt>
                <c:pt idx="12759">
                  <c:v>3.075412789197401E-4</c:v>
                </c:pt>
                <c:pt idx="12760">
                  <c:v>3.075412789197401E-4</c:v>
                </c:pt>
                <c:pt idx="12761">
                  <c:v>3.075412789197401E-4</c:v>
                </c:pt>
                <c:pt idx="12762">
                  <c:v>3.075412789197401E-4</c:v>
                </c:pt>
                <c:pt idx="12763">
                  <c:v>3.075412789197401E-4</c:v>
                </c:pt>
                <c:pt idx="12764">
                  <c:v>3.075412789197401E-4</c:v>
                </c:pt>
                <c:pt idx="12765">
                  <c:v>3.075412789197401E-4</c:v>
                </c:pt>
                <c:pt idx="12766">
                  <c:v>3.075412789197401E-4</c:v>
                </c:pt>
                <c:pt idx="12767">
                  <c:v>3.075412789197401E-4</c:v>
                </c:pt>
                <c:pt idx="12768">
                  <c:v>3.075412789197401E-4</c:v>
                </c:pt>
                <c:pt idx="12769">
                  <c:v>3.075412789197401E-4</c:v>
                </c:pt>
                <c:pt idx="12770">
                  <c:v>3.075412789197401E-4</c:v>
                </c:pt>
                <c:pt idx="12771">
                  <c:v>3.075412789197401E-4</c:v>
                </c:pt>
                <c:pt idx="12772">
                  <c:v>3.075412789197401E-4</c:v>
                </c:pt>
                <c:pt idx="12773">
                  <c:v>3.075412789197401E-4</c:v>
                </c:pt>
                <c:pt idx="12774">
                  <c:v>3.075412789197401E-4</c:v>
                </c:pt>
                <c:pt idx="12775">
                  <c:v>3.075412789197401E-4</c:v>
                </c:pt>
                <c:pt idx="12776">
                  <c:v>3.075412789197401E-4</c:v>
                </c:pt>
                <c:pt idx="12777">
                  <c:v>3.075412789197401E-4</c:v>
                </c:pt>
                <c:pt idx="12778">
                  <c:v>3.075412789197401E-4</c:v>
                </c:pt>
                <c:pt idx="12779">
                  <c:v>3.075412789197401E-4</c:v>
                </c:pt>
                <c:pt idx="12780">
                  <c:v>3.075412789197401E-4</c:v>
                </c:pt>
                <c:pt idx="12781">
                  <c:v>3.075412789197401E-4</c:v>
                </c:pt>
                <c:pt idx="12782">
                  <c:v>3.075412789197401E-4</c:v>
                </c:pt>
                <c:pt idx="12783">
                  <c:v>3.075412789197401E-4</c:v>
                </c:pt>
                <c:pt idx="12784">
                  <c:v>3.075412789197401E-4</c:v>
                </c:pt>
                <c:pt idx="12785">
                  <c:v>3.075412789197401E-4</c:v>
                </c:pt>
                <c:pt idx="12786">
                  <c:v>3.075412789197401E-4</c:v>
                </c:pt>
                <c:pt idx="12787">
                  <c:v>3.075412789197401E-4</c:v>
                </c:pt>
                <c:pt idx="12788">
                  <c:v>3.075412789197401E-4</c:v>
                </c:pt>
                <c:pt idx="12789">
                  <c:v>3.075412789197401E-4</c:v>
                </c:pt>
                <c:pt idx="12790">
                  <c:v>3.075412789197401E-4</c:v>
                </c:pt>
                <c:pt idx="12791">
                  <c:v>3.075412789197401E-4</c:v>
                </c:pt>
                <c:pt idx="12792">
                  <c:v>3.075412789197401E-4</c:v>
                </c:pt>
                <c:pt idx="12793">
                  <c:v>3.075412789197401E-4</c:v>
                </c:pt>
                <c:pt idx="12794">
                  <c:v>3.075412789197401E-4</c:v>
                </c:pt>
                <c:pt idx="12795">
                  <c:v>3.075412789197401E-4</c:v>
                </c:pt>
                <c:pt idx="12796">
                  <c:v>3.075412789197401E-4</c:v>
                </c:pt>
                <c:pt idx="12797">
                  <c:v>3.075412789197401E-4</c:v>
                </c:pt>
                <c:pt idx="12798">
                  <c:v>3.075412789197401E-4</c:v>
                </c:pt>
                <c:pt idx="12799">
                  <c:v>3.075412789197401E-4</c:v>
                </c:pt>
                <c:pt idx="12800">
                  <c:v>3.075412789197401E-4</c:v>
                </c:pt>
                <c:pt idx="12801">
                  <c:v>3.075412789197401E-4</c:v>
                </c:pt>
                <c:pt idx="12802">
                  <c:v>3.075412789197401E-4</c:v>
                </c:pt>
                <c:pt idx="12803">
                  <c:v>3.075412789197401E-4</c:v>
                </c:pt>
                <c:pt idx="12804">
                  <c:v>3.075412789197401E-4</c:v>
                </c:pt>
                <c:pt idx="12805">
                  <c:v>3.075412789197401E-4</c:v>
                </c:pt>
                <c:pt idx="12806">
                  <c:v>3.075412789197401E-4</c:v>
                </c:pt>
                <c:pt idx="12807">
                  <c:v>3.075412789197401E-4</c:v>
                </c:pt>
                <c:pt idx="12808">
                  <c:v>3.075412789197401E-4</c:v>
                </c:pt>
                <c:pt idx="12809">
                  <c:v>3.075412789197401E-4</c:v>
                </c:pt>
                <c:pt idx="12810">
                  <c:v>3.075412789197401E-4</c:v>
                </c:pt>
                <c:pt idx="12811">
                  <c:v>3.075412789197401E-4</c:v>
                </c:pt>
                <c:pt idx="12812">
                  <c:v>3.075412789197401E-4</c:v>
                </c:pt>
                <c:pt idx="12813">
                  <c:v>3.075412789197401E-4</c:v>
                </c:pt>
                <c:pt idx="12814">
                  <c:v>3.075412789197401E-4</c:v>
                </c:pt>
                <c:pt idx="12815">
                  <c:v>3.075412789197401E-4</c:v>
                </c:pt>
                <c:pt idx="12816">
                  <c:v>3.075412789197401E-4</c:v>
                </c:pt>
                <c:pt idx="12817">
                  <c:v>3.075412789197401E-4</c:v>
                </c:pt>
                <c:pt idx="12818">
                  <c:v>3.075412789197401E-4</c:v>
                </c:pt>
                <c:pt idx="12819">
                  <c:v>3.075412789197401E-4</c:v>
                </c:pt>
                <c:pt idx="12820">
                  <c:v>3.075412789197401E-4</c:v>
                </c:pt>
                <c:pt idx="12821">
                  <c:v>3.075412789197401E-4</c:v>
                </c:pt>
                <c:pt idx="12822">
                  <c:v>3.075412789197401E-4</c:v>
                </c:pt>
                <c:pt idx="12823">
                  <c:v>3.075412789197401E-4</c:v>
                </c:pt>
                <c:pt idx="12824">
                  <c:v>3.075412789197401E-4</c:v>
                </c:pt>
                <c:pt idx="12825">
                  <c:v>3.075412789197401E-4</c:v>
                </c:pt>
                <c:pt idx="12826">
                  <c:v>3.075412789197401E-4</c:v>
                </c:pt>
                <c:pt idx="12827">
                  <c:v>3.075412789197401E-4</c:v>
                </c:pt>
                <c:pt idx="12828">
                  <c:v>3.075412789197401E-4</c:v>
                </c:pt>
                <c:pt idx="12829">
                  <c:v>3.075412789197401E-4</c:v>
                </c:pt>
                <c:pt idx="12830">
                  <c:v>3.075412789197401E-4</c:v>
                </c:pt>
                <c:pt idx="12831">
                  <c:v>3.075412789197401E-4</c:v>
                </c:pt>
                <c:pt idx="12832">
                  <c:v>3.075412789197401E-4</c:v>
                </c:pt>
                <c:pt idx="12833">
                  <c:v>3.075412789197401E-4</c:v>
                </c:pt>
                <c:pt idx="12834">
                  <c:v>3.075412789197401E-4</c:v>
                </c:pt>
                <c:pt idx="12835">
                  <c:v>3.075412789197401E-4</c:v>
                </c:pt>
                <c:pt idx="12836">
                  <c:v>3.075412789197401E-4</c:v>
                </c:pt>
                <c:pt idx="12837">
                  <c:v>3.075412789197401E-4</c:v>
                </c:pt>
                <c:pt idx="12838">
                  <c:v>3.075412789197401E-4</c:v>
                </c:pt>
                <c:pt idx="12839">
                  <c:v>3.075412789197401E-4</c:v>
                </c:pt>
                <c:pt idx="12840">
                  <c:v>3.075412789197401E-4</c:v>
                </c:pt>
                <c:pt idx="12841">
                  <c:v>3.075412789197401E-4</c:v>
                </c:pt>
                <c:pt idx="12842">
                  <c:v>3.075412789197401E-4</c:v>
                </c:pt>
                <c:pt idx="12843">
                  <c:v>3.075412789197401E-4</c:v>
                </c:pt>
                <c:pt idx="12844">
                  <c:v>3.075412789197401E-4</c:v>
                </c:pt>
                <c:pt idx="12845">
                  <c:v>3.075412789197401E-4</c:v>
                </c:pt>
                <c:pt idx="12846">
                  <c:v>3.075412789197401E-4</c:v>
                </c:pt>
                <c:pt idx="12847">
                  <c:v>3.075412789197401E-4</c:v>
                </c:pt>
                <c:pt idx="12848">
                  <c:v>3.075412789197401E-4</c:v>
                </c:pt>
                <c:pt idx="12849">
                  <c:v>3.075412789197401E-4</c:v>
                </c:pt>
                <c:pt idx="12850">
                  <c:v>3.075412789197401E-4</c:v>
                </c:pt>
                <c:pt idx="12851">
                  <c:v>3.075412789197401E-4</c:v>
                </c:pt>
                <c:pt idx="12852">
                  <c:v>3.075412789197401E-4</c:v>
                </c:pt>
                <c:pt idx="12853">
                  <c:v>3.075412789197401E-4</c:v>
                </c:pt>
                <c:pt idx="12854">
                  <c:v>3.075412789197401E-4</c:v>
                </c:pt>
                <c:pt idx="12855">
                  <c:v>3.075412789197401E-4</c:v>
                </c:pt>
                <c:pt idx="12856">
                  <c:v>3.075412789197401E-4</c:v>
                </c:pt>
                <c:pt idx="12857">
                  <c:v>3.075412789197401E-4</c:v>
                </c:pt>
                <c:pt idx="12858">
                  <c:v>3.075412789197401E-4</c:v>
                </c:pt>
                <c:pt idx="12859">
                  <c:v>3.075412789197401E-4</c:v>
                </c:pt>
                <c:pt idx="12860">
                  <c:v>3.075412789197401E-4</c:v>
                </c:pt>
                <c:pt idx="12861">
                  <c:v>3.075412789197401E-4</c:v>
                </c:pt>
                <c:pt idx="12862">
                  <c:v>3.075412789197401E-4</c:v>
                </c:pt>
                <c:pt idx="12863">
                  <c:v>3.075412789197401E-4</c:v>
                </c:pt>
                <c:pt idx="12864">
                  <c:v>3.075412789197401E-4</c:v>
                </c:pt>
                <c:pt idx="12865">
                  <c:v>3.075412789197401E-4</c:v>
                </c:pt>
                <c:pt idx="12866">
                  <c:v>3.075412789197401E-4</c:v>
                </c:pt>
                <c:pt idx="12867">
                  <c:v>3.075412789197401E-4</c:v>
                </c:pt>
                <c:pt idx="12868">
                  <c:v>3.075412789197401E-4</c:v>
                </c:pt>
                <c:pt idx="12869">
                  <c:v>3.075412789197401E-4</c:v>
                </c:pt>
                <c:pt idx="12870">
                  <c:v>3.075412789197401E-4</c:v>
                </c:pt>
                <c:pt idx="12871">
                  <c:v>3.075412789197401E-4</c:v>
                </c:pt>
                <c:pt idx="12872">
                  <c:v>3.075412789197401E-4</c:v>
                </c:pt>
                <c:pt idx="12873">
                  <c:v>3.075412789197401E-4</c:v>
                </c:pt>
                <c:pt idx="12874">
                  <c:v>3.075412789197401E-4</c:v>
                </c:pt>
                <c:pt idx="12875">
                  <c:v>3.075412789197401E-4</c:v>
                </c:pt>
                <c:pt idx="12876">
                  <c:v>3.075412789197401E-4</c:v>
                </c:pt>
                <c:pt idx="12877">
                  <c:v>3.075412789197401E-4</c:v>
                </c:pt>
                <c:pt idx="12878">
                  <c:v>3.075412789197401E-4</c:v>
                </c:pt>
                <c:pt idx="12879">
                  <c:v>3.075412789197401E-4</c:v>
                </c:pt>
                <c:pt idx="12880">
                  <c:v>3.075412789197401E-4</c:v>
                </c:pt>
                <c:pt idx="12881">
                  <c:v>3.075412789197401E-4</c:v>
                </c:pt>
                <c:pt idx="12882">
                  <c:v>3.075412789197401E-4</c:v>
                </c:pt>
                <c:pt idx="12883">
                  <c:v>3.075412789197401E-4</c:v>
                </c:pt>
                <c:pt idx="12884">
                  <c:v>3.075412789197401E-4</c:v>
                </c:pt>
                <c:pt idx="12885">
                  <c:v>3.075412789197401E-4</c:v>
                </c:pt>
                <c:pt idx="12886">
                  <c:v>3.075412789197401E-4</c:v>
                </c:pt>
                <c:pt idx="12887">
                  <c:v>3.075412789197401E-4</c:v>
                </c:pt>
                <c:pt idx="12888">
                  <c:v>3.075412789197401E-4</c:v>
                </c:pt>
                <c:pt idx="12889">
                  <c:v>3.075412789197401E-4</c:v>
                </c:pt>
                <c:pt idx="12890">
                  <c:v>3.075412789197401E-4</c:v>
                </c:pt>
                <c:pt idx="12891">
                  <c:v>3.075412789197401E-4</c:v>
                </c:pt>
                <c:pt idx="12892">
                  <c:v>3.075412789197401E-4</c:v>
                </c:pt>
                <c:pt idx="12893">
                  <c:v>3.075412789197401E-4</c:v>
                </c:pt>
                <c:pt idx="12894">
                  <c:v>3.075412789197401E-4</c:v>
                </c:pt>
                <c:pt idx="12895">
                  <c:v>3.075412789197401E-4</c:v>
                </c:pt>
                <c:pt idx="12896">
                  <c:v>3.075412789197401E-4</c:v>
                </c:pt>
                <c:pt idx="12897">
                  <c:v>3.075412789197401E-4</c:v>
                </c:pt>
                <c:pt idx="12898">
                  <c:v>3.075412789197401E-4</c:v>
                </c:pt>
                <c:pt idx="12899">
                  <c:v>3.075412789197401E-4</c:v>
                </c:pt>
                <c:pt idx="12900">
                  <c:v>3.075412789197401E-4</c:v>
                </c:pt>
                <c:pt idx="12901">
                  <c:v>3.075412789197401E-4</c:v>
                </c:pt>
                <c:pt idx="12902">
                  <c:v>3.075412789197401E-4</c:v>
                </c:pt>
                <c:pt idx="12903">
                  <c:v>3.075412789197401E-4</c:v>
                </c:pt>
                <c:pt idx="12904">
                  <c:v>3.075412789197401E-4</c:v>
                </c:pt>
                <c:pt idx="12905">
                  <c:v>3.075412789197401E-4</c:v>
                </c:pt>
                <c:pt idx="12906">
                  <c:v>3.075412789197401E-4</c:v>
                </c:pt>
                <c:pt idx="12907">
                  <c:v>3.075412789197401E-4</c:v>
                </c:pt>
                <c:pt idx="12908">
                  <c:v>3.075412789197401E-4</c:v>
                </c:pt>
                <c:pt idx="12909">
                  <c:v>3.075412789197401E-4</c:v>
                </c:pt>
                <c:pt idx="12910">
                  <c:v>3.075412789197401E-4</c:v>
                </c:pt>
                <c:pt idx="12911">
                  <c:v>3.075412789197401E-4</c:v>
                </c:pt>
                <c:pt idx="12912">
                  <c:v>3.075412789197401E-4</c:v>
                </c:pt>
                <c:pt idx="12913">
                  <c:v>3.075412789197401E-4</c:v>
                </c:pt>
                <c:pt idx="12914">
                  <c:v>3.075412789197401E-4</c:v>
                </c:pt>
                <c:pt idx="12915">
                  <c:v>3.075412789197401E-4</c:v>
                </c:pt>
                <c:pt idx="12916">
                  <c:v>3.075412789197401E-4</c:v>
                </c:pt>
                <c:pt idx="12917">
                  <c:v>3.075412789197401E-4</c:v>
                </c:pt>
                <c:pt idx="12918">
                  <c:v>3.075412789197401E-4</c:v>
                </c:pt>
                <c:pt idx="12919">
                  <c:v>3.075412789197401E-4</c:v>
                </c:pt>
                <c:pt idx="12920">
                  <c:v>3.075412789197401E-4</c:v>
                </c:pt>
                <c:pt idx="12921">
                  <c:v>3.075412789197401E-4</c:v>
                </c:pt>
                <c:pt idx="12922">
                  <c:v>3.075412789197401E-4</c:v>
                </c:pt>
                <c:pt idx="12923">
                  <c:v>3.075412789197401E-4</c:v>
                </c:pt>
                <c:pt idx="12924">
                  <c:v>3.075412789197401E-4</c:v>
                </c:pt>
                <c:pt idx="12925">
                  <c:v>3.075412789197401E-4</c:v>
                </c:pt>
                <c:pt idx="12926">
                  <c:v>3.075412789197401E-4</c:v>
                </c:pt>
                <c:pt idx="12927">
                  <c:v>3.075412789197401E-4</c:v>
                </c:pt>
                <c:pt idx="12928">
                  <c:v>3.075412789197401E-4</c:v>
                </c:pt>
                <c:pt idx="12929">
                  <c:v>3.075412789197401E-4</c:v>
                </c:pt>
                <c:pt idx="12930">
                  <c:v>3.075412789197401E-4</c:v>
                </c:pt>
                <c:pt idx="12931">
                  <c:v>3.075412789197401E-4</c:v>
                </c:pt>
                <c:pt idx="12932">
                  <c:v>3.075412789197401E-4</c:v>
                </c:pt>
                <c:pt idx="12933">
                  <c:v>3.075412789197401E-4</c:v>
                </c:pt>
                <c:pt idx="12934">
                  <c:v>3.075412789197401E-4</c:v>
                </c:pt>
                <c:pt idx="12935">
                  <c:v>3.075412789197401E-4</c:v>
                </c:pt>
                <c:pt idx="12936">
                  <c:v>3.075412789197401E-4</c:v>
                </c:pt>
                <c:pt idx="12937">
                  <c:v>3.075412789197401E-4</c:v>
                </c:pt>
                <c:pt idx="12938">
                  <c:v>3.075412789197401E-4</c:v>
                </c:pt>
                <c:pt idx="12939">
                  <c:v>3.075412789197401E-4</c:v>
                </c:pt>
                <c:pt idx="12940">
                  <c:v>3.075412789197401E-4</c:v>
                </c:pt>
                <c:pt idx="12941">
                  <c:v>3.075412789197401E-4</c:v>
                </c:pt>
                <c:pt idx="12942">
                  <c:v>3.075412789197401E-4</c:v>
                </c:pt>
                <c:pt idx="12943">
                  <c:v>3.075412789197401E-4</c:v>
                </c:pt>
                <c:pt idx="12944">
                  <c:v>3.075412789197401E-4</c:v>
                </c:pt>
                <c:pt idx="12945">
                  <c:v>3.075412789197401E-4</c:v>
                </c:pt>
                <c:pt idx="12946">
                  <c:v>3.075412789197401E-4</c:v>
                </c:pt>
                <c:pt idx="12947">
                  <c:v>3.075412789197401E-4</c:v>
                </c:pt>
                <c:pt idx="12948">
                  <c:v>3.075412789197401E-4</c:v>
                </c:pt>
                <c:pt idx="12949">
                  <c:v>3.075412789197401E-4</c:v>
                </c:pt>
                <c:pt idx="12950">
                  <c:v>3.075412789197401E-4</c:v>
                </c:pt>
                <c:pt idx="12951">
                  <c:v>3.075412789197401E-4</c:v>
                </c:pt>
                <c:pt idx="12952">
                  <c:v>3.075412789197401E-4</c:v>
                </c:pt>
                <c:pt idx="12953">
                  <c:v>3.075412789197401E-4</c:v>
                </c:pt>
                <c:pt idx="12954">
                  <c:v>3.075412789197401E-4</c:v>
                </c:pt>
                <c:pt idx="12955">
                  <c:v>3.075412789197401E-4</c:v>
                </c:pt>
                <c:pt idx="12956">
                  <c:v>3.075412789197401E-4</c:v>
                </c:pt>
                <c:pt idx="12957">
                  <c:v>3.075412789197401E-4</c:v>
                </c:pt>
                <c:pt idx="12958">
                  <c:v>3.075412789197401E-4</c:v>
                </c:pt>
                <c:pt idx="12959">
                  <c:v>3.075412789197401E-4</c:v>
                </c:pt>
                <c:pt idx="12960">
                  <c:v>3.075412789197401E-4</c:v>
                </c:pt>
                <c:pt idx="12961">
                  <c:v>3.075412789197401E-4</c:v>
                </c:pt>
                <c:pt idx="12962">
                  <c:v>3.075412789197401E-4</c:v>
                </c:pt>
                <c:pt idx="12963">
                  <c:v>3.075412789197401E-4</c:v>
                </c:pt>
                <c:pt idx="12964">
                  <c:v>3.075412789197401E-4</c:v>
                </c:pt>
                <c:pt idx="12965">
                  <c:v>3.075412789197401E-4</c:v>
                </c:pt>
                <c:pt idx="12966">
                  <c:v>3.075412789197401E-4</c:v>
                </c:pt>
                <c:pt idx="12967">
                  <c:v>3.075412789197401E-4</c:v>
                </c:pt>
                <c:pt idx="12968">
                  <c:v>3.075412789197401E-4</c:v>
                </c:pt>
                <c:pt idx="12969">
                  <c:v>3.075412789197401E-4</c:v>
                </c:pt>
                <c:pt idx="12970">
                  <c:v>3.075412789197401E-4</c:v>
                </c:pt>
                <c:pt idx="12971">
                  <c:v>3.075412789197401E-4</c:v>
                </c:pt>
                <c:pt idx="12972">
                  <c:v>3.075412789197401E-4</c:v>
                </c:pt>
                <c:pt idx="12973">
                  <c:v>3.075412789197401E-4</c:v>
                </c:pt>
                <c:pt idx="12974">
                  <c:v>3.075412789197401E-4</c:v>
                </c:pt>
                <c:pt idx="12975">
                  <c:v>3.075412789197401E-4</c:v>
                </c:pt>
                <c:pt idx="12976">
                  <c:v>3.075412789197401E-4</c:v>
                </c:pt>
                <c:pt idx="12977">
                  <c:v>3.075412789197401E-4</c:v>
                </c:pt>
                <c:pt idx="12978">
                  <c:v>3.075412789197401E-4</c:v>
                </c:pt>
                <c:pt idx="12979">
                  <c:v>3.075412789197401E-4</c:v>
                </c:pt>
                <c:pt idx="12980">
                  <c:v>3.075412789197401E-4</c:v>
                </c:pt>
                <c:pt idx="12981">
                  <c:v>3.075412789197401E-4</c:v>
                </c:pt>
                <c:pt idx="12982">
                  <c:v>3.075412789197401E-4</c:v>
                </c:pt>
                <c:pt idx="12983">
                  <c:v>3.075412789197401E-4</c:v>
                </c:pt>
                <c:pt idx="12984">
                  <c:v>3.075412789197401E-4</c:v>
                </c:pt>
                <c:pt idx="12985">
                  <c:v>3.075412789197401E-4</c:v>
                </c:pt>
                <c:pt idx="12986">
                  <c:v>3.075412789197401E-4</c:v>
                </c:pt>
                <c:pt idx="12987">
                  <c:v>3.075412789197401E-4</c:v>
                </c:pt>
                <c:pt idx="12988">
                  <c:v>3.075412789197401E-4</c:v>
                </c:pt>
                <c:pt idx="12989">
                  <c:v>3.075412789197401E-4</c:v>
                </c:pt>
                <c:pt idx="12990">
                  <c:v>3.075412789197401E-4</c:v>
                </c:pt>
                <c:pt idx="12991">
                  <c:v>3.075412789197401E-4</c:v>
                </c:pt>
                <c:pt idx="12992">
                  <c:v>3.075412789197401E-4</c:v>
                </c:pt>
                <c:pt idx="12993">
                  <c:v>3.075412789197401E-4</c:v>
                </c:pt>
                <c:pt idx="12994">
                  <c:v>3.075412789197401E-4</c:v>
                </c:pt>
                <c:pt idx="12995">
                  <c:v>3.075412789197401E-4</c:v>
                </c:pt>
                <c:pt idx="12996">
                  <c:v>3.075412789197401E-4</c:v>
                </c:pt>
                <c:pt idx="12997">
                  <c:v>3.075412789197401E-4</c:v>
                </c:pt>
                <c:pt idx="12998">
                  <c:v>3.075412789197401E-4</c:v>
                </c:pt>
                <c:pt idx="12999">
                  <c:v>3.075412789197401E-4</c:v>
                </c:pt>
                <c:pt idx="13000">
                  <c:v>3.075412789197401E-4</c:v>
                </c:pt>
                <c:pt idx="13001">
                  <c:v>3.075412789197401E-4</c:v>
                </c:pt>
                <c:pt idx="13002">
                  <c:v>3.075412789197401E-4</c:v>
                </c:pt>
                <c:pt idx="13003">
                  <c:v>3.075412789197401E-4</c:v>
                </c:pt>
                <c:pt idx="13004">
                  <c:v>3.075412789197401E-4</c:v>
                </c:pt>
                <c:pt idx="13005">
                  <c:v>3.075412789197401E-4</c:v>
                </c:pt>
                <c:pt idx="13006">
                  <c:v>3.075412789197401E-4</c:v>
                </c:pt>
                <c:pt idx="13007">
                  <c:v>3.075412789197401E-4</c:v>
                </c:pt>
                <c:pt idx="13008">
                  <c:v>3.075412789197401E-4</c:v>
                </c:pt>
                <c:pt idx="13009">
                  <c:v>3.075412789197401E-4</c:v>
                </c:pt>
                <c:pt idx="13010">
                  <c:v>3.075412789197401E-4</c:v>
                </c:pt>
                <c:pt idx="13011">
                  <c:v>3.075412789197401E-4</c:v>
                </c:pt>
                <c:pt idx="13012">
                  <c:v>3.075412789197401E-4</c:v>
                </c:pt>
                <c:pt idx="13013">
                  <c:v>3.075412789197401E-4</c:v>
                </c:pt>
                <c:pt idx="13014">
                  <c:v>3.075412789197401E-4</c:v>
                </c:pt>
                <c:pt idx="13015">
                  <c:v>3.075412789197401E-4</c:v>
                </c:pt>
                <c:pt idx="13016">
                  <c:v>3.075412789197401E-4</c:v>
                </c:pt>
                <c:pt idx="13017">
                  <c:v>3.075412789197401E-4</c:v>
                </c:pt>
                <c:pt idx="13018">
                  <c:v>3.075412789197401E-4</c:v>
                </c:pt>
                <c:pt idx="13019">
                  <c:v>3.075412789197401E-4</c:v>
                </c:pt>
                <c:pt idx="13020">
                  <c:v>3.075412789197401E-4</c:v>
                </c:pt>
                <c:pt idx="13021">
                  <c:v>3.075412789197401E-4</c:v>
                </c:pt>
                <c:pt idx="13022">
                  <c:v>3.075412789197401E-4</c:v>
                </c:pt>
                <c:pt idx="13023">
                  <c:v>3.075412789197401E-4</c:v>
                </c:pt>
                <c:pt idx="13024">
                  <c:v>3.075412789197401E-4</c:v>
                </c:pt>
                <c:pt idx="13025">
                  <c:v>3.075412789197401E-4</c:v>
                </c:pt>
                <c:pt idx="13026">
                  <c:v>3.075412789197401E-4</c:v>
                </c:pt>
                <c:pt idx="13027">
                  <c:v>3.075412789197401E-4</c:v>
                </c:pt>
                <c:pt idx="13028">
                  <c:v>3.075412789197401E-4</c:v>
                </c:pt>
                <c:pt idx="13029">
                  <c:v>3.075412789197401E-4</c:v>
                </c:pt>
                <c:pt idx="13030">
                  <c:v>3.075412789197401E-4</c:v>
                </c:pt>
                <c:pt idx="13031">
                  <c:v>3.075412789197401E-4</c:v>
                </c:pt>
                <c:pt idx="13032">
                  <c:v>3.075412789197401E-4</c:v>
                </c:pt>
                <c:pt idx="13033">
                  <c:v>3.075412789197401E-4</c:v>
                </c:pt>
                <c:pt idx="13034">
                  <c:v>3.075412789197401E-4</c:v>
                </c:pt>
                <c:pt idx="13035">
                  <c:v>3.075412789197401E-4</c:v>
                </c:pt>
                <c:pt idx="13036">
                  <c:v>3.075412789197401E-4</c:v>
                </c:pt>
                <c:pt idx="13037">
                  <c:v>3.075412789197401E-4</c:v>
                </c:pt>
                <c:pt idx="13038">
                  <c:v>3.075412789197401E-4</c:v>
                </c:pt>
                <c:pt idx="13039">
                  <c:v>3.075412789197401E-4</c:v>
                </c:pt>
                <c:pt idx="13040">
                  <c:v>3.075412789197401E-4</c:v>
                </c:pt>
                <c:pt idx="13041">
                  <c:v>3.075412789197401E-4</c:v>
                </c:pt>
                <c:pt idx="13042">
                  <c:v>3.075412789197401E-4</c:v>
                </c:pt>
                <c:pt idx="13043">
                  <c:v>3.075412789197401E-4</c:v>
                </c:pt>
                <c:pt idx="13044">
                  <c:v>3.075412789197401E-4</c:v>
                </c:pt>
                <c:pt idx="13045">
                  <c:v>3.075412789197401E-4</c:v>
                </c:pt>
                <c:pt idx="13046">
                  <c:v>3.075412789197401E-4</c:v>
                </c:pt>
                <c:pt idx="13047">
                  <c:v>3.075412789197401E-4</c:v>
                </c:pt>
                <c:pt idx="13048">
                  <c:v>3.075412789197401E-4</c:v>
                </c:pt>
                <c:pt idx="13049">
                  <c:v>3.075412789197401E-4</c:v>
                </c:pt>
                <c:pt idx="13050">
                  <c:v>3.075412789197401E-4</c:v>
                </c:pt>
                <c:pt idx="13051">
                  <c:v>3.075412789197401E-4</c:v>
                </c:pt>
                <c:pt idx="13052">
                  <c:v>3.075412789197401E-4</c:v>
                </c:pt>
                <c:pt idx="13053">
                  <c:v>3.075412789197401E-4</c:v>
                </c:pt>
                <c:pt idx="13054">
                  <c:v>3.075412789197401E-4</c:v>
                </c:pt>
                <c:pt idx="13055">
                  <c:v>3.075412789197401E-4</c:v>
                </c:pt>
                <c:pt idx="13056">
                  <c:v>3.075412789197401E-4</c:v>
                </c:pt>
                <c:pt idx="13057">
                  <c:v>3.075412789197401E-4</c:v>
                </c:pt>
                <c:pt idx="13058">
                  <c:v>3.075412789197401E-4</c:v>
                </c:pt>
                <c:pt idx="13059">
                  <c:v>3.075412789197401E-4</c:v>
                </c:pt>
                <c:pt idx="13060">
                  <c:v>3.075412789197401E-4</c:v>
                </c:pt>
                <c:pt idx="13061">
                  <c:v>3.075412789197401E-4</c:v>
                </c:pt>
                <c:pt idx="13062">
                  <c:v>3.075412789197401E-4</c:v>
                </c:pt>
                <c:pt idx="13063">
                  <c:v>3.075412789197401E-4</c:v>
                </c:pt>
                <c:pt idx="13064">
                  <c:v>3.075412789197401E-4</c:v>
                </c:pt>
                <c:pt idx="13065">
                  <c:v>3.075412789197401E-4</c:v>
                </c:pt>
                <c:pt idx="13066">
                  <c:v>3.075412789197401E-4</c:v>
                </c:pt>
                <c:pt idx="13067">
                  <c:v>3.075412789197401E-4</c:v>
                </c:pt>
                <c:pt idx="13068">
                  <c:v>3.075412789197401E-4</c:v>
                </c:pt>
                <c:pt idx="13069">
                  <c:v>3.075412789197401E-4</c:v>
                </c:pt>
                <c:pt idx="13070">
                  <c:v>3.075412789197401E-4</c:v>
                </c:pt>
                <c:pt idx="13071">
                  <c:v>3.075412789197401E-4</c:v>
                </c:pt>
                <c:pt idx="13072">
                  <c:v>3.075412789197401E-4</c:v>
                </c:pt>
                <c:pt idx="13073">
                  <c:v>3.075412789197401E-4</c:v>
                </c:pt>
                <c:pt idx="13074">
                  <c:v>3.075412789197401E-4</c:v>
                </c:pt>
                <c:pt idx="13075">
                  <c:v>3.075412789197401E-4</c:v>
                </c:pt>
                <c:pt idx="13076">
                  <c:v>3.075412789197401E-4</c:v>
                </c:pt>
                <c:pt idx="13077">
                  <c:v>3.075412789197401E-4</c:v>
                </c:pt>
                <c:pt idx="13078">
                  <c:v>3.075412789197401E-4</c:v>
                </c:pt>
                <c:pt idx="13079">
                  <c:v>3.075412789197401E-4</c:v>
                </c:pt>
                <c:pt idx="13080">
                  <c:v>3.075412789197401E-4</c:v>
                </c:pt>
                <c:pt idx="13081">
                  <c:v>3.075412789197401E-4</c:v>
                </c:pt>
                <c:pt idx="13082">
                  <c:v>3.075412789197401E-4</c:v>
                </c:pt>
                <c:pt idx="13083">
                  <c:v>3.075412789197401E-4</c:v>
                </c:pt>
                <c:pt idx="13084">
                  <c:v>3.075412789197401E-4</c:v>
                </c:pt>
                <c:pt idx="13085">
                  <c:v>3.075412789197401E-4</c:v>
                </c:pt>
                <c:pt idx="13086">
                  <c:v>3.075412789197401E-4</c:v>
                </c:pt>
                <c:pt idx="13087">
                  <c:v>3.075412789197401E-4</c:v>
                </c:pt>
                <c:pt idx="13088">
                  <c:v>3.075412789197401E-4</c:v>
                </c:pt>
                <c:pt idx="13089">
                  <c:v>3.075412789197401E-4</c:v>
                </c:pt>
                <c:pt idx="13090">
                  <c:v>3.075412789197401E-4</c:v>
                </c:pt>
                <c:pt idx="13091">
                  <c:v>3.075412789197401E-4</c:v>
                </c:pt>
                <c:pt idx="13092">
                  <c:v>3.075412789197401E-4</c:v>
                </c:pt>
                <c:pt idx="13093">
                  <c:v>3.075412789197401E-4</c:v>
                </c:pt>
                <c:pt idx="13094">
                  <c:v>3.075412789197401E-4</c:v>
                </c:pt>
                <c:pt idx="13095">
                  <c:v>3.075412789197401E-4</c:v>
                </c:pt>
                <c:pt idx="13096">
                  <c:v>3.075412789197401E-4</c:v>
                </c:pt>
                <c:pt idx="13097">
                  <c:v>3.075412789197401E-4</c:v>
                </c:pt>
                <c:pt idx="13098">
                  <c:v>3.075412789197401E-4</c:v>
                </c:pt>
                <c:pt idx="13099">
                  <c:v>3.075412789197401E-4</c:v>
                </c:pt>
                <c:pt idx="13100">
                  <c:v>3.075412789197401E-4</c:v>
                </c:pt>
                <c:pt idx="13101">
                  <c:v>3.075412789197401E-4</c:v>
                </c:pt>
                <c:pt idx="13102">
                  <c:v>3.075412789197401E-4</c:v>
                </c:pt>
                <c:pt idx="13103">
                  <c:v>3.075412789197401E-4</c:v>
                </c:pt>
                <c:pt idx="13104">
                  <c:v>3.075412789197401E-4</c:v>
                </c:pt>
                <c:pt idx="13105">
                  <c:v>3.075412789197401E-4</c:v>
                </c:pt>
                <c:pt idx="13106">
                  <c:v>3.075412789197401E-4</c:v>
                </c:pt>
                <c:pt idx="13107">
                  <c:v>3.075412789197401E-4</c:v>
                </c:pt>
                <c:pt idx="13108">
                  <c:v>3.075412789197401E-4</c:v>
                </c:pt>
                <c:pt idx="13109">
                  <c:v>3.075412789197401E-4</c:v>
                </c:pt>
                <c:pt idx="13110">
                  <c:v>3.075412789197401E-4</c:v>
                </c:pt>
                <c:pt idx="13111">
                  <c:v>3.075412789197401E-4</c:v>
                </c:pt>
                <c:pt idx="13112">
                  <c:v>3.075412789197401E-4</c:v>
                </c:pt>
                <c:pt idx="13113">
                  <c:v>3.075412789197401E-4</c:v>
                </c:pt>
                <c:pt idx="13114">
                  <c:v>3.075412789197401E-4</c:v>
                </c:pt>
                <c:pt idx="13115">
                  <c:v>3.075412789197401E-4</c:v>
                </c:pt>
                <c:pt idx="13116">
                  <c:v>3.075412789197401E-4</c:v>
                </c:pt>
                <c:pt idx="13117">
                  <c:v>3.075412789197401E-4</c:v>
                </c:pt>
                <c:pt idx="13118">
                  <c:v>3.075412789197401E-4</c:v>
                </c:pt>
                <c:pt idx="13119">
                  <c:v>3.075412789197401E-4</c:v>
                </c:pt>
                <c:pt idx="13120">
                  <c:v>3.075412789197401E-4</c:v>
                </c:pt>
                <c:pt idx="13121">
                  <c:v>3.075412789197401E-4</c:v>
                </c:pt>
                <c:pt idx="13122">
                  <c:v>3.075412789197401E-4</c:v>
                </c:pt>
                <c:pt idx="13123">
                  <c:v>3.075412789197401E-4</c:v>
                </c:pt>
                <c:pt idx="13124">
                  <c:v>3.075412789197401E-4</c:v>
                </c:pt>
                <c:pt idx="13125">
                  <c:v>3.075412789197401E-4</c:v>
                </c:pt>
                <c:pt idx="13126">
                  <c:v>3.075412789197401E-4</c:v>
                </c:pt>
                <c:pt idx="13127">
                  <c:v>3.075412789197401E-4</c:v>
                </c:pt>
                <c:pt idx="13128">
                  <c:v>3.075412789197401E-4</c:v>
                </c:pt>
                <c:pt idx="13129">
                  <c:v>3.075412789197401E-4</c:v>
                </c:pt>
                <c:pt idx="13130">
                  <c:v>3.075412789197401E-4</c:v>
                </c:pt>
                <c:pt idx="13131">
                  <c:v>3.075412789197401E-4</c:v>
                </c:pt>
                <c:pt idx="13132">
                  <c:v>3.075412789197401E-4</c:v>
                </c:pt>
                <c:pt idx="13133">
                  <c:v>3.075412789197401E-4</c:v>
                </c:pt>
                <c:pt idx="13134">
                  <c:v>3.075412789197401E-4</c:v>
                </c:pt>
                <c:pt idx="13135">
                  <c:v>3.075412789197401E-4</c:v>
                </c:pt>
                <c:pt idx="13136">
                  <c:v>3.075412789197401E-4</c:v>
                </c:pt>
                <c:pt idx="13137">
                  <c:v>3.075412789197401E-4</c:v>
                </c:pt>
                <c:pt idx="13138">
                  <c:v>3.075412789197401E-4</c:v>
                </c:pt>
                <c:pt idx="13139">
                  <c:v>3.075412789197401E-4</c:v>
                </c:pt>
                <c:pt idx="13140">
                  <c:v>3.075412789197401E-4</c:v>
                </c:pt>
                <c:pt idx="13141">
                  <c:v>3.075412789197401E-4</c:v>
                </c:pt>
                <c:pt idx="13142">
                  <c:v>3.075412789197401E-4</c:v>
                </c:pt>
                <c:pt idx="13143">
                  <c:v>3.075412789197401E-4</c:v>
                </c:pt>
                <c:pt idx="13144">
                  <c:v>3.075412789197401E-4</c:v>
                </c:pt>
                <c:pt idx="13145">
                  <c:v>3.075412789197401E-4</c:v>
                </c:pt>
                <c:pt idx="13146">
                  <c:v>3.075412789197401E-4</c:v>
                </c:pt>
                <c:pt idx="13147">
                  <c:v>3.075412789197401E-4</c:v>
                </c:pt>
                <c:pt idx="13148">
                  <c:v>3.075412789197401E-4</c:v>
                </c:pt>
                <c:pt idx="13149">
                  <c:v>3.075412789197401E-4</c:v>
                </c:pt>
                <c:pt idx="13150">
                  <c:v>3.075412789197401E-4</c:v>
                </c:pt>
                <c:pt idx="13151">
                  <c:v>3.075412789197401E-4</c:v>
                </c:pt>
                <c:pt idx="13152">
                  <c:v>3.075412789197401E-4</c:v>
                </c:pt>
                <c:pt idx="13153">
                  <c:v>3.075412789197401E-4</c:v>
                </c:pt>
                <c:pt idx="13154">
                  <c:v>3.075412789197401E-4</c:v>
                </c:pt>
                <c:pt idx="13155">
                  <c:v>3.075412789197401E-4</c:v>
                </c:pt>
                <c:pt idx="13156">
                  <c:v>3.075412789197401E-4</c:v>
                </c:pt>
                <c:pt idx="13157">
                  <c:v>3.075412789197401E-4</c:v>
                </c:pt>
                <c:pt idx="13158">
                  <c:v>3.075412789197401E-4</c:v>
                </c:pt>
                <c:pt idx="13159">
                  <c:v>3.075412789197401E-4</c:v>
                </c:pt>
                <c:pt idx="13160">
                  <c:v>3.075412789197401E-4</c:v>
                </c:pt>
                <c:pt idx="13161">
                  <c:v>3.075412789197401E-4</c:v>
                </c:pt>
                <c:pt idx="13162">
                  <c:v>3.075412789197401E-4</c:v>
                </c:pt>
                <c:pt idx="13163">
                  <c:v>3.075412789197401E-4</c:v>
                </c:pt>
                <c:pt idx="13164">
                  <c:v>3.075412789197401E-4</c:v>
                </c:pt>
                <c:pt idx="13165">
                  <c:v>3.075412789197401E-4</c:v>
                </c:pt>
                <c:pt idx="13166">
                  <c:v>3.075412789197401E-4</c:v>
                </c:pt>
                <c:pt idx="13167">
                  <c:v>3.075412789197401E-4</c:v>
                </c:pt>
                <c:pt idx="13168">
                  <c:v>3.075412789197401E-4</c:v>
                </c:pt>
                <c:pt idx="13169">
                  <c:v>3.075412789197401E-4</c:v>
                </c:pt>
                <c:pt idx="13170">
                  <c:v>3.075412789197401E-4</c:v>
                </c:pt>
                <c:pt idx="13171">
                  <c:v>3.075412789197401E-4</c:v>
                </c:pt>
                <c:pt idx="13172">
                  <c:v>3.075412789197401E-4</c:v>
                </c:pt>
                <c:pt idx="13173">
                  <c:v>3.075412789197401E-4</c:v>
                </c:pt>
                <c:pt idx="13174">
                  <c:v>3.075412789197401E-4</c:v>
                </c:pt>
                <c:pt idx="13175">
                  <c:v>3.075412789197401E-4</c:v>
                </c:pt>
                <c:pt idx="13176">
                  <c:v>3.075412789197401E-4</c:v>
                </c:pt>
                <c:pt idx="13177">
                  <c:v>3.075412789197401E-4</c:v>
                </c:pt>
                <c:pt idx="13178">
                  <c:v>3.075412789197401E-4</c:v>
                </c:pt>
                <c:pt idx="13179">
                  <c:v>3.075412789197401E-4</c:v>
                </c:pt>
                <c:pt idx="13180">
                  <c:v>3.075412789197401E-4</c:v>
                </c:pt>
                <c:pt idx="13181">
                  <c:v>3.075412789197401E-4</c:v>
                </c:pt>
                <c:pt idx="13182">
                  <c:v>3.075412789197401E-4</c:v>
                </c:pt>
                <c:pt idx="13183">
                  <c:v>3.075412789197401E-4</c:v>
                </c:pt>
                <c:pt idx="13184">
                  <c:v>3.075412789197401E-4</c:v>
                </c:pt>
                <c:pt idx="13185">
                  <c:v>3.075412789197401E-4</c:v>
                </c:pt>
                <c:pt idx="13186">
                  <c:v>3.075412789197401E-4</c:v>
                </c:pt>
                <c:pt idx="13187">
                  <c:v>3.075412789197401E-4</c:v>
                </c:pt>
                <c:pt idx="13188">
                  <c:v>3.075412789197401E-4</c:v>
                </c:pt>
                <c:pt idx="13189">
                  <c:v>3.075412789197401E-4</c:v>
                </c:pt>
                <c:pt idx="13190">
                  <c:v>3.075412789197401E-4</c:v>
                </c:pt>
                <c:pt idx="13191">
                  <c:v>3.075412789197401E-4</c:v>
                </c:pt>
                <c:pt idx="13192">
                  <c:v>3.075412789197401E-4</c:v>
                </c:pt>
                <c:pt idx="13193">
                  <c:v>3.075412789197401E-4</c:v>
                </c:pt>
                <c:pt idx="13194">
                  <c:v>3.075412789197401E-4</c:v>
                </c:pt>
                <c:pt idx="13195">
                  <c:v>3.075412789197401E-4</c:v>
                </c:pt>
                <c:pt idx="13196">
                  <c:v>3.075412789197401E-4</c:v>
                </c:pt>
                <c:pt idx="13197">
                  <c:v>3.075412789197401E-4</c:v>
                </c:pt>
                <c:pt idx="13198">
                  <c:v>3.075412789197401E-4</c:v>
                </c:pt>
                <c:pt idx="13199">
                  <c:v>3.075412789197401E-4</c:v>
                </c:pt>
                <c:pt idx="13200">
                  <c:v>3.075412789197401E-4</c:v>
                </c:pt>
                <c:pt idx="13201">
                  <c:v>3.075412789197401E-4</c:v>
                </c:pt>
                <c:pt idx="13202">
                  <c:v>3.075412789197401E-4</c:v>
                </c:pt>
                <c:pt idx="13203">
                  <c:v>3.075412789197401E-4</c:v>
                </c:pt>
                <c:pt idx="13204">
                  <c:v>3.075412789197401E-4</c:v>
                </c:pt>
                <c:pt idx="13205">
                  <c:v>3.075412789197401E-4</c:v>
                </c:pt>
                <c:pt idx="13206">
                  <c:v>3.075412789197401E-4</c:v>
                </c:pt>
                <c:pt idx="13207">
                  <c:v>3.075412789197401E-4</c:v>
                </c:pt>
                <c:pt idx="13208">
                  <c:v>3.075412789197401E-4</c:v>
                </c:pt>
                <c:pt idx="13209">
                  <c:v>3.075412789197401E-4</c:v>
                </c:pt>
                <c:pt idx="13210">
                  <c:v>3.075412789197401E-4</c:v>
                </c:pt>
                <c:pt idx="13211">
                  <c:v>3.075412789197401E-4</c:v>
                </c:pt>
                <c:pt idx="13212">
                  <c:v>3.075412789197401E-4</c:v>
                </c:pt>
                <c:pt idx="13213">
                  <c:v>3.075412789197401E-4</c:v>
                </c:pt>
                <c:pt idx="13214">
                  <c:v>3.075412789197401E-4</c:v>
                </c:pt>
                <c:pt idx="13215">
                  <c:v>3.075412789197401E-4</c:v>
                </c:pt>
                <c:pt idx="13216">
                  <c:v>3.075412789197401E-4</c:v>
                </c:pt>
                <c:pt idx="13217">
                  <c:v>3.075412789197401E-4</c:v>
                </c:pt>
                <c:pt idx="13218">
                  <c:v>3.075412789197401E-4</c:v>
                </c:pt>
                <c:pt idx="13219">
                  <c:v>3.075412789197401E-4</c:v>
                </c:pt>
                <c:pt idx="13220">
                  <c:v>3.075412789197401E-4</c:v>
                </c:pt>
                <c:pt idx="13221">
                  <c:v>3.075412789197401E-4</c:v>
                </c:pt>
                <c:pt idx="13222">
                  <c:v>3.075412789197401E-4</c:v>
                </c:pt>
                <c:pt idx="13223">
                  <c:v>3.075412789197401E-4</c:v>
                </c:pt>
                <c:pt idx="13224">
                  <c:v>3.075412789197401E-4</c:v>
                </c:pt>
                <c:pt idx="13225">
                  <c:v>3.075412789197401E-4</c:v>
                </c:pt>
                <c:pt idx="13226">
                  <c:v>3.075412789197401E-4</c:v>
                </c:pt>
                <c:pt idx="13227">
                  <c:v>3.075412789197401E-4</c:v>
                </c:pt>
                <c:pt idx="13228">
                  <c:v>3.075412789197401E-4</c:v>
                </c:pt>
                <c:pt idx="13229">
                  <c:v>3.075412789197401E-4</c:v>
                </c:pt>
                <c:pt idx="13230">
                  <c:v>3.075412789197401E-4</c:v>
                </c:pt>
                <c:pt idx="13231">
                  <c:v>3.075412789197401E-4</c:v>
                </c:pt>
                <c:pt idx="13232">
                  <c:v>3.075412789197401E-4</c:v>
                </c:pt>
                <c:pt idx="13233">
                  <c:v>3.075412789197401E-4</c:v>
                </c:pt>
                <c:pt idx="13234">
                  <c:v>3.075412789197401E-4</c:v>
                </c:pt>
                <c:pt idx="13235">
                  <c:v>3.075412789197401E-4</c:v>
                </c:pt>
                <c:pt idx="13236">
                  <c:v>3.075412789197401E-4</c:v>
                </c:pt>
                <c:pt idx="13237">
                  <c:v>3.075412789197401E-4</c:v>
                </c:pt>
                <c:pt idx="13238">
                  <c:v>3.075412789197401E-4</c:v>
                </c:pt>
                <c:pt idx="13239">
                  <c:v>3.075412789197401E-4</c:v>
                </c:pt>
                <c:pt idx="13240">
                  <c:v>3.075412789197401E-4</c:v>
                </c:pt>
                <c:pt idx="13241">
                  <c:v>3.075412789197401E-4</c:v>
                </c:pt>
                <c:pt idx="13242">
                  <c:v>3.075412789197401E-4</c:v>
                </c:pt>
                <c:pt idx="13243">
                  <c:v>3.075412789197401E-4</c:v>
                </c:pt>
                <c:pt idx="13244">
                  <c:v>3.075412789197401E-4</c:v>
                </c:pt>
                <c:pt idx="13245">
                  <c:v>3.075412789197401E-4</c:v>
                </c:pt>
                <c:pt idx="13246">
                  <c:v>3.075412789197401E-4</c:v>
                </c:pt>
                <c:pt idx="13247">
                  <c:v>3.075412789197401E-4</c:v>
                </c:pt>
                <c:pt idx="13248">
                  <c:v>3.075412789197401E-4</c:v>
                </c:pt>
                <c:pt idx="13249">
                  <c:v>3.075412789197401E-4</c:v>
                </c:pt>
                <c:pt idx="13250">
                  <c:v>3.075412789197401E-4</c:v>
                </c:pt>
                <c:pt idx="13251">
                  <c:v>3.075412789197401E-4</c:v>
                </c:pt>
                <c:pt idx="13252">
                  <c:v>3.075412789197401E-4</c:v>
                </c:pt>
                <c:pt idx="13253">
                  <c:v>3.075412789197401E-4</c:v>
                </c:pt>
                <c:pt idx="13254">
                  <c:v>3.075412789197401E-4</c:v>
                </c:pt>
                <c:pt idx="13255">
                  <c:v>3.075412789197401E-4</c:v>
                </c:pt>
                <c:pt idx="13256">
                  <c:v>3.075412789197401E-4</c:v>
                </c:pt>
                <c:pt idx="13257">
                  <c:v>3.075412789197401E-4</c:v>
                </c:pt>
                <c:pt idx="13258">
                  <c:v>3.075412789197401E-4</c:v>
                </c:pt>
                <c:pt idx="13259">
                  <c:v>3.075412789197401E-4</c:v>
                </c:pt>
                <c:pt idx="13260">
                  <c:v>3.075412789197401E-4</c:v>
                </c:pt>
                <c:pt idx="13261">
                  <c:v>3.075412789197401E-4</c:v>
                </c:pt>
                <c:pt idx="13262">
                  <c:v>3.075412789197401E-4</c:v>
                </c:pt>
                <c:pt idx="13263">
                  <c:v>3.075412789197401E-4</c:v>
                </c:pt>
                <c:pt idx="13264">
                  <c:v>3.075412789197401E-4</c:v>
                </c:pt>
                <c:pt idx="13265">
                  <c:v>3.075412789197401E-4</c:v>
                </c:pt>
                <c:pt idx="13266">
                  <c:v>3.075412789197401E-4</c:v>
                </c:pt>
                <c:pt idx="13267">
                  <c:v>3.075412789197401E-4</c:v>
                </c:pt>
                <c:pt idx="13268">
                  <c:v>3.075412789197401E-4</c:v>
                </c:pt>
                <c:pt idx="13269">
                  <c:v>3.075412789197401E-4</c:v>
                </c:pt>
                <c:pt idx="13270">
                  <c:v>3.075412789197401E-4</c:v>
                </c:pt>
                <c:pt idx="13271">
                  <c:v>3.075412789197401E-4</c:v>
                </c:pt>
                <c:pt idx="13272">
                  <c:v>3.075412789197401E-4</c:v>
                </c:pt>
                <c:pt idx="13273">
                  <c:v>3.075412789197401E-4</c:v>
                </c:pt>
                <c:pt idx="13274">
                  <c:v>3.075412789197401E-4</c:v>
                </c:pt>
                <c:pt idx="13275">
                  <c:v>3.075412789197401E-4</c:v>
                </c:pt>
                <c:pt idx="13276">
                  <c:v>3.075412789197401E-4</c:v>
                </c:pt>
                <c:pt idx="13277">
                  <c:v>3.075412789197401E-4</c:v>
                </c:pt>
                <c:pt idx="13278">
                  <c:v>3.075412789197401E-4</c:v>
                </c:pt>
                <c:pt idx="13279">
                  <c:v>3.075412789197401E-4</c:v>
                </c:pt>
                <c:pt idx="13280">
                  <c:v>3.075412789197401E-4</c:v>
                </c:pt>
                <c:pt idx="13281">
                  <c:v>3.075412789197401E-4</c:v>
                </c:pt>
                <c:pt idx="13282">
                  <c:v>3.075412789197401E-4</c:v>
                </c:pt>
                <c:pt idx="13283">
                  <c:v>3.075412789197401E-4</c:v>
                </c:pt>
                <c:pt idx="13284">
                  <c:v>3.075412789197401E-4</c:v>
                </c:pt>
                <c:pt idx="13285">
                  <c:v>3.075412789197401E-4</c:v>
                </c:pt>
                <c:pt idx="13286">
                  <c:v>3.075412789197401E-4</c:v>
                </c:pt>
                <c:pt idx="13287">
                  <c:v>3.075412789197401E-4</c:v>
                </c:pt>
                <c:pt idx="13288">
                  <c:v>3.075412789197401E-4</c:v>
                </c:pt>
                <c:pt idx="13289">
                  <c:v>3.075412789197401E-4</c:v>
                </c:pt>
                <c:pt idx="13290">
                  <c:v>3.075412789197401E-4</c:v>
                </c:pt>
                <c:pt idx="13291">
                  <c:v>3.075412789197401E-4</c:v>
                </c:pt>
                <c:pt idx="13292">
                  <c:v>3.075412789197401E-4</c:v>
                </c:pt>
                <c:pt idx="13293">
                  <c:v>3.075412789197401E-4</c:v>
                </c:pt>
                <c:pt idx="13294">
                  <c:v>3.075412789197401E-4</c:v>
                </c:pt>
                <c:pt idx="13295">
                  <c:v>3.075412789197401E-4</c:v>
                </c:pt>
                <c:pt idx="13296">
                  <c:v>3.075412789197401E-4</c:v>
                </c:pt>
                <c:pt idx="13297">
                  <c:v>3.075412789197401E-4</c:v>
                </c:pt>
                <c:pt idx="13298">
                  <c:v>3.075412789197401E-4</c:v>
                </c:pt>
                <c:pt idx="13299">
                  <c:v>3.075412789197401E-4</c:v>
                </c:pt>
                <c:pt idx="13300">
                  <c:v>3.075412789197401E-4</c:v>
                </c:pt>
                <c:pt idx="13301">
                  <c:v>3.075412789197401E-4</c:v>
                </c:pt>
                <c:pt idx="13302">
                  <c:v>3.075412789197401E-4</c:v>
                </c:pt>
                <c:pt idx="13303">
                  <c:v>3.075412789197401E-4</c:v>
                </c:pt>
                <c:pt idx="13304">
                  <c:v>3.075412789197401E-4</c:v>
                </c:pt>
                <c:pt idx="13305">
                  <c:v>3.075412789197401E-4</c:v>
                </c:pt>
                <c:pt idx="13306">
                  <c:v>3.075412789197401E-4</c:v>
                </c:pt>
                <c:pt idx="13307">
                  <c:v>3.075412789197401E-4</c:v>
                </c:pt>
                <c:pt idx="13308">
                  <c:v>3.075412789197401E-4</c:v>
                </c:pt>
                <c:pt idx="13309">
                  <c:v>3.075412789197401E-4</c:v>
                </c:pt>
                <c:pt idx="13310">
                  <c:v>3.075412789197401E-4</c:v>
                </c:pt>
                <c:pt idx="13311">
                  <c:v>3.075412789197401E-4</c:v>
                </c:pt>
                <c:pt idx="13312">
                  <c:v>3.075412789197401E-4</c:v>
                </c:pt>
                <c:pt idx="13313">
                  <c:v>3.075412789197401E-4</c:v>
                </c:pt>
                <c:pt idx="13314">
                  <c:v>3.075412789197401E-4</c:v>
                </c:pt>
                <c:pt idx="13315">
                  <c:v>3.075412789197401E-4</c:v>
                </c:pt>
                <c:pt idx="13316">
                  <c:v>3.075412789197401E-4</c:v>
                </c:pt>
                <c:pt idx="13317">
                  <c:v>3.075412789197401E-4</c:v>
                </c:pt>
                <c:pt idx="13318">
                  <c:v>3.075412789197401E-4</c:v>
                </c:pt>
                <c:pt idx="13319">
                  <c:v>3.075412789197401E-4</c:v>
                </c:pt>
                <c:pt idx="13320">
                  <c:v>3.075412789197401E-4</c:v>
                </c:pt>
                <c:pt idx="13321">
                  <c:v>3.075412789197401E-4</c:v>
                </c:pt>
                <c:pt idx="13322">
                  <c:v>3.075412789197401E-4</c:v>
                </c:pt>
                <c:pt idx="13323">
                  <c:v>3.075412789197401E-4</c:v>
                </c:pt>
                <c:pt idx="13324">
                  <c:v>3.075412789197401E-4</c:v>
                </c:pt>
                <c:pt idx="13325">
                  <c:v>3.075412789197401E-4</c:v>
                </c:pt>
                <c:pt idx="13326">
                  <c:v>3.075412789197401E-4</c:v>
                </c:pt>
                <c:pt idx="13327">
                  <c:v>3.075412789197401E-4</c:v>
                </c:pt>
                <c:pt idx="13328">
                  <c:v>3.075412789197401E-4</c:v>
                </c:pt>
                <c:pt idx="13329">
                  <c:v>3.075412789197401E-4</c:v>
                </c:pt>
                <c:pt idx="13330">
                  <c:v>3.075412789197401E-4</c:v>
                </c:pt>
                <c:pt idx="13331">
                  <c:v>3.075412789197401E-4</c:v>
                </c:pt>
                <c:pt idx="13332">
                  <c:v>3.075412789197401E-4</c:v>
                </c:pt>
                <c:pt idx="13333">
                  <c:v>3.075412789197401E-4</c:v>
                </c:pt>
                <c:pt idx="13334">
                  <c:v>3.075412789197401E-4</c:v>
                </c:pt>
                <c:pt idx="13335">
                  <c:v>3.075412789197401E-4</c:v>
                </c:pt>
                <c:pt idx="13336">
                  <c:v>3.075412789197401E-4</c:v>
                </c:pt>
                <c:pt idx="13337">
                  <c:v>3.075412789197401E-4</c:v>
                </c:pt>
                <c:pt idx="13338">
                  <c:v>3.075412789197401E-4</c:v>
                </c:pt>
                <c:pt idx="13339">
                  <c:v>3.075412789197401E-4</c:v>
                </c:pt>
                <c:pt idx="13340">
                  <c:v>3.075412789197401E-4</c:v>
                </c:pt>
                <c:pt idx="13341">
                  <c:v>3.075412789197401E-4</c:v>
                </c:pt>
                <c:pt idx="13342">
                  <c:v>3.075412789197401E-4</c:v>
                </c:pt>
                <c:pt idx="13343">
                  <c:v>3.075412789197401E-4</c:v>
                </c:pt>
                <c:pt idx="13344">
                  <c:v>3.075412789197401E-4</c:v>
                </c:pt>
                <c:pt idx="13345">
                  <c:v>3.075412789197401E-4</c:v>
                </c:pt>
                <c:pt idx="13346">
                  <c:v>3.075412789197401E-4</c:v>
                </c:pt>
                <c:pt idx="13347">
                  <c:v>3.075412789197401E-4</c:v>
                </c:pt>
                <c:pt idx="13348">
                  <c:v>3.075412789197401E-4</c:v>
                </c:pt>
                <c:pt idx="13349">
                  <c:v>3.075412789197401E-4</c:v>
                </c:pt>
                <c:pt idx="13350">
                  <c:v>3.075412789197401E-4</c:v>
                </c:pt>
                <c:pt idx="13351">
                  <c:v>3.075412789197401E-4</c:v>
                </c:pt>
                <c:pt idx="13352">
                  <c:v>3.075412789197401E-4</c:v>
                </c:pt>
                <c:pt idx="13353">
                  <c:v>3.075412789197401E-4</c:v>
                </c:pt>
                <c:pt idx="13354">
                  <c:v>3.075412789197401E-4</c:v>
                </c:pt>
                <c:pt idx="13355">
                  <c:v>3.075412789197401E-4</c:v>
                </c:pt>
                <c:pt idx="13356">
                  <c:v>3.075412789197401E-4</c:v>
                </c:pt>
                <c:pt idx="13357">
                  <c:v>3.075412789197401E-4</c:v>
                </c:pt>
                <c:pt idx="13358">
                  <c:v>3.075412789197401E-4</c:v>
                </c:pt>
                <c:pt idx="13359">
                  <c:v>3.075412789197401E-4</c:v>
                </c:pt>
                <c:pt idx="13360">
                  <c:v>3.075412789197401E-4</c:v>
                </c:pt>
                <c:pt idx="13361">
                  <c:v>3.075412789197401E-4</c:v>
                </c:pt>
                <c:pt idx="13362">
                  <c:v>3.075412789197401E-4</c:v>
                </c:pt>
                <c:pt idx="13363">
                  <c:v>3.075412789197401E-4</c:v>
                </c:pt>
                <c:pt idx="13364">
                  <c:v>3.075412789197401E-4</c:v>
                </c:pt>
                <c:pt idx="13365">
                  <c:v>3.075412789197401E-4</c:v>
                </c:pt>
                <c:pt idx="13366">
                  <c:v>3.075412789197401E-4</c:v>
                </c:pt>
                <c:pt idx="13367">
                  <c:v>3.075412789197401E-4</c:v>
                </c:pt>
                <c:pt idx="13368">
                  <c:v>3.075412789197401E-4</c:v>
                </c:pt>
                <c:pt idx="13369">
                  <c:v>3.075412789197401E-4</c:v>
                </c:pt>
                <c:pt idx="13370">
                  <c:v>3.075412789197401E-4</c:v>
                </c:pt>
                <c:pt idx="13371">
                  <c:v>3.075412789197401E-4</c:v>
                </c:pt>
                <c:pt idx="13372">
                  <c:v>3.075412789197401E-4</c:v>
                </c:pt>
                <c:pt idx="13373">
                  <c:v>3.075412789197401E-4</c:v>
                </c:pt>
                <c:pt idx="13374">
                  <c:v>3.075412789197401E-4</c:v>
                </c:pt>
                <c:pt idx="13375">
                  <c:v>3.075412789197401E-4</c:v>
                </c:pt>
                <c:pt idx="13376">
                  <c:v>3.075412789197401E-4</c:v>
                </c:pt>
                <c:pt idx="13377">
                  <c:v>3.075412789197401E-4</c:v>
                </c:pt>
                <c:pt idx="13378">
                  <c:v>3.075412789197401E-4</c:v>
                </c:pt>
                <c:pt idx="13379">
                  <c:v>3.075412789197401E-4</c:v>
                </c:pt>
                <c:pt idx="13380">
                  <c:v>3.075412789197401E-4</c:v>
                </c:pt>
                <c:pt idx="13381">
                  <c:v>3.075412789197401E-4</c:v>
                </c:pt>
                <c:pt idx="13382">
                  <c:v>3.075412789197401E-4</c:v>
                </c:pt>
                <c:pt idx="13383">
                  <c:v>3.075412789197401E-4</c:v>
                </c:pt>
                <c:pt idx="13384">
                  <c:v>3.075412789197401E-4</c:v>
                </c:pt>
                <c:pt idx="13385">
                  <c:v>3.075412789197401E-4</c:v>
                </c:pt>
                <c:pt idx="13386">
                  <c:v>3.075412789197401E-4</c:v>
                </c:pt>
                <c:pt idx="13387">
                  <c:v>3.075412789197401E-4</c:v>
                </c:pt>
                <c:pt idx="13388">
                  <c:v>3.075412789197401E-4</c:v>
                </c:pt>
                <c:pt idx="13389">
                  <c:v>3.075412789197401E-4</c:v>
                </c:pt>
                <c:pt idx="13390">
                  <c:v>3.075412789197401E-4</c:v>
                </c:pt>
                <c:pt idx="13391">
                  <c:v>3.075412789197401E-4</c:v>
                </c:pt>
                <c:pt idx="13392">
                  <c:v>3.075412789197401E-4</c:v>
                </c:pt>
                <c:pt idx="13393">
                  <c:v>3.075412789197401E-4</c:v>
                </c:pt>
                <c:pt idx="13394">
                  <c:v>3.075412789197401E-4</c:v>
                </c:pt>
                <c:pt idx="13395">
                  <c:v>3.075412789197401E-4</c:v>
                </c:pt>
                <c:pt idx="13396">
                  <c:v>3.075412789197401E-4</c:v>
                </c:pt>
                <c:pt idx="13397">
                  <c:v>3.075412789197401E-4</c:v>
                </c:pt>
                <c:pt idx="13398">
                  <c:v>3.075412789197401E-4</c:v>
                </c:pt>
                <c:pt idx="13399">
                  <c:v>3.075412789197401E-4</c:v>
                </c:pt>
                <c:pt idx="13400">
                  <c:v>3.075412789197401E-4</c:v>
                </c:pt>
                <c:pt idx="13401">
                  <c:v>3.075412789197401E-4</c:v>
                </c:pt>
                <c:pt idx="13402">
                  <c:v>3.075412789197401E-4</c:v>
                </c:pt>
                <c:pt idx="13403">
                  <c:v>3.075412789197401E-4</c:v>
                </c:pt>
                <c:pt idx="13404">
                  <c:v>3.075412789197401E-4</c:v>
                </c:pt>
                <c:pt idx="13405">
                  <c:v>3.075412789197401E-4</c:v>
                </c:pt>
                <c:pt idx="13406">
                  <c:v>3.075412789197401E-4</c:v>
                </c:pt>
                <c:pt idx="13407">
                  <c:v>3.075412789197401E-4</c:v>
                </c:pt>
                <c:pt idx="13408">
                  <c:v>3.075412789197401E-4</c:v>
                </c:pt>
                <c:pt idx="13409">
                  <c:v>3.075412789197401E-4</c:v>
                </c:pt>
                <c:pt idx="13410">
                  <c:v>3.075412789197401E-4</c:v>
                </c:pt>
                <c:pt idx="13411">
                  <c:v>3.075412789197401E-4</c:v>
                </c:pt>
                <c:pt idx="13412">
                  <c:v>3.075412789197401E-4</c:v>
                </c:pt>
                <c:pt idx="13413">
                  <c:v>3.075412789197401E-4</c:v>
                </c:pt>
                <c:pt idx="13414">
                  <c:v>3.075412789197401E-4</c:v>
                </c:pt>
                <c:pt idx="13415">
                  <c:v>3.075412789197401E-4</c:v>
                </c:pt>
                <c:pt idx="13416">
                  <c:v>3.075412789197401E-4</c:v>
                </c:pt>
                <c:pt idx="13417">
                  <c:v>3.075412789197401E-4</c:v>
                </c:pt>
                <c:pt idx="13418">
                  <c:v>3.075412789197401E-4</c:v>
                </c:pt>
                <c:pt idx="13419">
                  <c:v>3.075412789197401E-4</c:v>
                </c:pt>
                <c:pt idx="13420">
                  <c:v>3.075412789197401E-4</c:v>
                </c:pt>
                <c:pt idx="13421">
                  <c:v>3.075412789197401E-4</c:v>
                </c:pt>
                <c:pt idx="13422">
                  <c:v>3.075412789197401E-4</c:v>
                </c:pt>
                <c:pt idx="13423">
                  <c:v>3.075412789197401E-4</c:v>
                </c:pt>
                <c:pt idx="13424">
                  <c:v>3.075412789197401E-4</c:v>
                </c:pt>
                <c:pt idx="13425">
                  <c:v>3.075412789197401E-4</c:v>
                </c:pt>
                <c:pt idx="13426">
                  <c:v>3.075412789197401E-4</c:v>
                </c:pt>
                <c:pt idx="13427">
                  <c:v>3.075412789197401E-4</c:v>
                </c:pt>
                <c:pt idx="13428">
                  <c:v>3.075412789197401E-4</c:v>
                </c:pt>
                <c:pt idx="13429">
                  <c:v>3.075412789197401E-4</c:v>
                </c:pt>
                <c:pt idx="13430">
                  <c:v>3.075412789197401E-4</c:v>
                </c:pt>
                <c:pt idx="13431">
                  <c:v>3.075412789197401E-4</c:v>
                </c:pt>
                <c:pt idx="13432">
                  <c:v>3.075412789197401E-4</c:v>
                </c:pt>
                <c:pt idx="13433">
                  <c:v>3.075412789197401E-4</c:v>
                </c:pt>
                <c:pt idx="13434">
                  <c:v>3.075412789197401E-4</c:v>
                </c:pt>
                <c:pt idx="13435">
                  <c:v>3.075412789197401E-4</c:v>
                </c:pt>
                <c:pt idx="13436">
                  <c:v>3.075412789197401E-4</c:v>
                </c:pt>
                <c:pt idx="13437">
                  <c:v>3.075412789197401E-4</c:v>
                </c:pt>
                <c:pt idx="13438">
                  <c:v>3.075412789197401E-4</c:v>
                </c:pt>
                <c:pt idx="13439">
                  <c:v>3.075412789197401E-4</c:v>
                </c:pt>
                <c:pt idx="13440">
                  <c:v>3.075412789197401E-4</c:v>
                </c:pt>
                <c:pt idx="13441">
                  <c:v>3.075412789197401E-4</c:v>
                </c:pt>
                <c:pt idx="13442">
                  <c:v>3.075412789197401E-4</c:v>
                </c:pt>
                <c:pt idx="13443">
                  <c:v>3.075412789197401E-4</c:v>
                </c:pt>
                <c:pt idx="13444">
                  <c:v>3.075412789197401E-4</c:v>
                </c:pt>
                <c:pt idx="13445">
                  <c:v>3.075412789197401E-4</c:v>
                </c:pt>
                <c:pt idx="13446">
                  <c:v>3.075412789197401E-4</c:v>
                </c:pt>
                <c:pt idx="13447">
                  <c:v>3.075412789197401E-4</c:v>
                </c:pt>
                <c:pt idx="13448">
                  <c:v>3.075412789197401E-4</c:v>
                </c:pt>
                <c:pt idx="13449">
                  <c:v>3.075412789197401E-4</c:v>
                </c:pt>
                <c:pt idx="13450">
                  <c:v>3.075412789197401E-4</c:v>
                </c:pt>
                <c:pt idx="13451">
                  <c:v>3.075412789197401E-4</c:v>
                </c:pt>
                <c:pt idx="13452">
                  <c:v>3.075412789197401E-4</c:v>
                </c:pt>
                <c:pt idx="13453">
                  <c:v>3.075412789197401E-4</c:v>
                </c:pt>
                <c:pt idx="13454">
                  <c:v>3.075412789197401E-4</c:v>
                </c:pt>
                <c:pt idx="13455">
                  <c:v>3.075412789197401E-4</c:v>
                </c:pt>
                <c:pt idx="13456">
                  <c:v>3.075412789197401E-4</c:v>
                </c:pt>
                <c:pt idx="13457">
                  <c:v>3.075412789197401E-4</c:v>
                </c:pt>
                <c:pt idx="13458">
                  <c:v>3.075412789197401E-4</c:v>
                </c:pt>
                <c:pt idx="13459">
                  <c:v>3.075412789197401E-4</c:v>
                </c:pt>
                <c:pt idx="13460">
                  <c:v>3.075412789197401E-4</c:v>
                </c:pt>
                <c:pt idx="13461">
                  <c:v>3.075412789197401E-4</c:v>
                </c:pt>
                <c:pt idx="13462">
                  <c:v>3.075412789197401E-4</c:v>
                </c:pt>
                <c:pt idx="13463">
                  <c:v>3.075412789197401E-4</c:v>
                </c:pt>
                <c:pt idx="13464">
                  <c:v>3.075412789197401E-4</c:v>
                </c:pt>
                <c:pt idx="13465">
                  <c:v>3.075412789197401E-4</c:v>
                </c:pt>
                <c:pt idx="13466">
                  <c:v>3.075412789197401E-4</c:v>
                </c:pt>
                <c:pt idx="13467">
                  <c:v>3.075412789197401E-4</c:v>
                </c:pt>
                <c:pt idx="13468">
                  <c:v>3.075412789197401E-4</c:v>
                </c:pt>
                <c:pt idx="13469">
                  <c:v>3.075412789197401E-4</c:v>
                </c:pt>
                <c:pt idx="13470">
                  <c:v>3.075412789197401E-4</c:v>
                </c:pt>
                <c:pt idx="13471">
                  <c:v>3.075412789197401E-4</c:v>
                </c:pt>
                <c:pt idx="13472">
                  <c:v>3.075412789197401E-4</c:v>
                </c:pt>
                <c:pt idx="13473">
                  <c:v>3.075412789197401E-4</c:v>
                </c:pt>
                <c:pt idx="13474">
                  <c:v>3.075412789197401E-4</c:v>
                </c:pt>
                <c:pt idx="13475">
                  <c:v>3.075412789197401E-4</c:v>
                </c:pt>
                <c:pt idx="13476">
                  <c:v>3.075412789197401E-4</c:v>
                </c:pt>
                <c:pt idx="13477">
                  <c:v>3.075412789197401E-4</c:v>
                </c:pt>
                <c:pt idx="13478">
                  <c:v>3.075412789197401E-4</c:v>
                </c:pt>
                <c:pt idx="13479">
                  <c:v>3.075412789197401E-4</c:v>
                </c:pt>
                <c:pt idx="13480">
                  <c:v>3.075412789197401E-4</c:v>
                </c:pt>
                <c:pt idx="13481">
                  <c:v>3.075412789197401E-4</c:v>
                </c:pt>
                <c:pt idx="13482">
                  <c:v>3.075412789197401E-4</c:v>
                </c:pt>
                <c:pt idx="13483">
                  <c:v>3.075412789197401E-4</c:v>
                </c:pt>
                <c:pt idx="13484">
                  <c:v>3.075412789197401E-4</c:v>
                </c:pt>
                <c:pt idx="13485">
                  <c:v>3.075412789197401E-4</c:v>
                </c:pt>
                <c:pt idx="13486">
                  <c:v>3.075412789197401E-4</c:v>
                </c:pt>
                <c:pt idx="13487">
                  <c:v>3.075412789197401E-4</c:v>
                </c:pt>
                <c:pt idx="13488">
                  <c:v>3.075412789197401E-4</c:v>
                </c:pt>
                <c:pt idx="13489">
                  <c:v>3.075412789197401E-4</c:v>
                </c:pt>
                <c:pt idx="13490">
                  <c:v>3.075412789197401E-4</c:v>
                </c:pt>
                <c:pt idx="13491">
                  <c:v>3.075412789197401E-4</c:v>
                </c:pt>
                <c:pt idx="13492">
                  <c:v>3.075412789197401E-4</c:v>
                </c:pt>
                <c:pt idx="13493">
                  <c:v>3.075412789197401E-4</c:v>
                </c:pt>
                <c:pt idx="13494">
                  <c:v>3.075412789197401E-4</c:v>
                </c:pt>
                <c:pt idx="13495">
                  <c:v>3.075412789197401E-4</c:v>
                </c:pt>
                <c:pt idx="13496">
                  <c:v>3.075412789197401E-4</c:v>
                </c:pt>
                <c:pt idx="13497">
                  <c:v>3.075412789197401E-4</c:v>
                </c:pt>
                <c:pt idx="13498">
                  <c:v>3.075412789197401E-4</c:v>
                </c:pt>
                <c:pt idx="13499">
                  <c:v>3.075412789197401E-4</c:v>
                </c:pt>
                <c:pt idx="13500">
                  <c:v>3.075412789197401E-4</c:v>
                </c:pt>
                <c:pt idx="13501">
                  <c:v>3.075412789197401E-4</c:v>
                </c:pt>
                <c:pt idx="13502">
                  <c:v>3.075412789197401E-4</c:v>
                </c:pt>
                <c:pt idx="13503">
                  <c:v>3.075412789197401E-4</c:v>
                </c:pt>
                <c:pt idx="13504">
                  <c:v>3.075412789197401E-4</c:v>
                </c:pt>
                <c:pt idx="13505">
                  <c:v>3.075412789197401E-4</c:v>
                </c:pt>
                <c:pt idx="13506">
                  <c:v>3.075412789197401E-4</c:v>
                </c:pt>
                <c:pt idx="13507">
                  <c:v>3.075412789197401E-4</c:v>
                </c:pt>
                <c:pt idx="13508">
                  <c:v>3.075412789197401E-4</c:v>
                </c:pt>
                <c:pt idx="13509">
                  <c:v>3.075412789197401E-4</c:v>
                </c:pt>
                <c:pt idx="13510">
                  <c:v>3.075412789197401E-4</c:v>
                </c:pt>
                <c:pt idx="13511">
                  <c:v>3.075412789197401E-4</c:v>
                </c:pt>
                <c:pt idx="13512">
                  <c:v>3.075412789197401E-4</c:v>
                </c:pt>
                <c:pt idx="13513">
                  <c:v>3.075412789197401E-4</c:v>
                </c:pt>
                <c:pt idx="13514">
                  <c:v>3.075412789197401E-4</c:v>
                </c:pt>
                <c:pt idx="13515">
                  <c:v>3.075412789197401E-4</c:v>
                </c:pt>
                <c:pt idx="13516">
                  <c:v>3.075412789197401E-4</c:v>
                </c:pt>
                <c:pt idx="13517">
                  <c:v>3.075412789197401E-4</c:v>
                </c:pt>
                <c:pt idx="13518">
                  <c:v>3.075412789197401E-4</c:v>
                </c:pt>
                <c:pt idx="13519">
                  <c:v>3.075412789197401E-4</c:v>
                </c:pt>
                <c:pt idx="13520">
                  <c:v>3.075412789197401E-4</c:v>
                </c:pt>
                <c:pt idx="13521">
                  <c:v>3.075412789197401E-4</c:v>
                </c:pt>
                <c:pt idx="13522">
                  <c:v>3.075412789197401E-4</c:v>
                </c:pt>
                <c:pt idx="13523">
                  <c:v>3.075412789197401E-4</c:v>
                </c:pt>
                <c:pt idx="13524">
                  <c:v>3.075412789197401E-4</c:v>
                </c:pt>
                <c:pt idx="13525">
                  <c:v>3.075412789197401E-4</c:v>
                </c:pt>
                <c:pt idx="13526">
                  <c:v>3.075412789197401E-4</c:v>
                </c:pt>
                <c:pt idx="13527">
                  <c:v>3.075412789197401E-4</c:v>
                </c:pt>
                <c:pt idx="13528">
                  <c:v>3.075412789197401E-4</c:v>
                </c:pt>
                <c:pt idx="13529">
                  <c:v>3.075412789197401E-4</c:v>
                </c:pt>
                <c:pt idx="13530">
                  <c:v>3.075412789197401E-4</c:v>
                </c:pt>
                <c:pt idx="13531">
                  <c:v>3.075412789197401E-4</c:v>
                </c:pt>
                <c:pt idx="13532">
                  <c:v>3.075412789197401E-4</c:v>
                </c:pt>
                <c:pt idx="13533">
                  <c:v>3.075412789197401E-4</c:v>
                </c:pt>
                <c:pt idx="13534">
                  <c:v>3.075412789197401E-4</c:v>
                </c:pt>
                <c:pt idx="13535">
                  <c:v>3.075412789197401E-4</c:v>
                </c:pt>
                <c:pt idx="13536">
                  <c:v>3.075412789197401E-4</c:v>
                </c:pt>
                <c:pt idx="13537">
                  <c:v>3.075412789197401E-4</c:v>
                </c:pt>
                <c:pt idx="13538">
                  <c:v>3.075412789197401E-4</c:v>
                </c:pt>
                <c:pt idx="13539">
                  <c:v>3.075412789197401E-4</c:v>
                </c:pt>
                <c:pt idx="13540">
                  <c:v>3.075412789197401E-4</c:v>
                </c:pt>
                <c:pt idx="13541">
                  <c:v>3.075412789197401E-4</c:v>
                </c:pt>
                <c:pt idx="13542">
                  <c:v>3.075412789197401E-4</c:v>
                </c:pt>
                <c:pt idx="13543">
                  <c:v>3.075412789197401E-4</c:v>
                </c:pt>
                <c:pt idx="13544">
                  <c:v>3.075412789197401E-4</c:v>
                </c:pt>
                <c:pt idx="13545">
                  <c:v>3.075412789197401E-4</c:v>
                </c:pt>
                <c:pt idx="13546">
                  <c:v>3.075412789197401E-4</c:v>
                </c:pt>
                <c:pt idx="13547">
                  <c:v>3.075412789197401E-4</c:v>
                </c:pt>
                <c:pt idx="13548">
                  <c:v>3.075412789197401E-4</c:v>
                </c:pt>
                <c:pt idx="13549">
                  <c:v>3.075412789197401E-4</c:v>
                </c:pt>
                <c:pt idx="13550">
                  <c:v>3.075412789197401E-4</c:v>
                </c:pt>
                <c:pt idx="13551">
                  <c:v>3.075412789197401E-4</c:v>
                </c:pt>
                <c:pt idx="13552">
                  <c:v>3.075412789197401E-4</c:v>
                </c:pt>
                <c:pt idx="13553">
                  <c:v>3.075412789197401E-4</c:v>
                </c:pt>
                <c:pt idx="13554">
                  <c:v>3.075412789197401E-4</c:v>
                </c:pt>
                <c:pt idx="13555">
                  <c:v>3.075412789197401E-4</c:v>
                </c:pt>
                <c:pt idx="13556">
                  <c:v>3.075412789197401E-4</c:v>
                </c:pt>
                <c:pt idx="13557">
                  <c:v>3.075412789197401E-4</c:v>
                </c:pt>
                <c:pt idx="13558">
                  <c:v>3.075412789197401E-4</c:v>
                </c:pt>
                <c:pt idx="13559">
                  <c:v>3.075412789197401E-4</c:v>
                </c:pt>
                <c:pt idx="13560">
                  <c:v>3.075412789197401E-4</c:v>
                </c:pt>
                <c:pt idx="13561">
                  <c:v>3.075412789197401E-4</c:v>
                </c:pt>
                <c:pt idx="13562">
                  <c:v>3.075412789197401E-4</c:v>
                </c:pt>
                <c:pt idx="13563">
                  <c:v>3.075412789197401E-4</c:v>
                </c:pt>
                <c:pt idx="13564">
                  <c:v>3.075412789197401E-4</c:v>
                </c:pt>
                <c:pt idx="13565">
                  <c:v>3.075412789197401E-4</c:v>
                </c:pt>
                <c:pt idx="13566">
                  <c:v>3.075412789197401E-4</c:v>
                </c:pt>
                <c:pt idx="13567">
                  <c:v>3.075412789197401E-4</c:v>
                </c:pt>
                <c:pt idx="13568">
                  <c:v>3.075412789197401E-4</c:v>
                </c:pt>
                <c:pt idx="13569">
                  <c:v>3.075412789197401E-4</c:v>
                </c:pt>
                <c:pt idx="13570">
                  <c:v>3.075412789197401E-4</c:v>
                </c:pt>
                <c:pt idx="13571">
                  <c:v>3.075412789197401E-4</c:v>
                </c:pt>
                <c:pt idx="13572">
                  <c:v>3.075412789197401E-4</c:v>
                </c:pt>
                <c:pt idx="13573">
                  <c:v>3.075412789197401E-4</c:v>
                </c:pt>
                <c:pt idx="13574">
                  <c:v>3.075412789197401E-4</c:v>
                </c:pt>
                <c:pt idx="13575">
                  <c:v>3.075412789197401E-4</c:v>
                </c:pt>
                <c:pt idx="13576">
                  <c:v>3.075412789197401E-4</c:v>
                </c:pt>
                <c:pt idx="13577">
                  <c:v>3.075412789197401E-4</c:v>
                </c:pt>
                <c:pt idx="13578">
                  <c:v>3.075412789197401E-4</c:v>
                </c:pt>
                <c:pt idx="13579">
                  <c:v>3.075412789197401E-4</c:v>
                </c:pt>
                <c:pt idx="13580">
                  <c:v>3.075412789197401E-4</c:v>
                </c:pt>
                <c:pt idx="13581">
                  <c:v>3.075412789197401E-4</c:v>
                </c:pt>
                <c:pt idx="13582">
                  <c:v>3.075412789197401E-4</c:v>
                </c:pt>
                <c:pt idx="13583">
                  <c:v>3.075412789197401E-4</c:v>
                </c:pt>
                <c:pt idx="13584">
                  <c:v>3.075412789197401E-4</c:v>
                </c:pt>
                <c:pt idx="13585">
                  <c:v>3.075412789197401E-4</c:v>
                </c:pt>
                <c:pt idx="13586">
                  <c:v>3.075412789197401E-4</c:v>
                </c:pt>
                <c:pt idx="13587">
                  <c:v>3.075412789197401E-4</c:v>
                </c:pt>
                <c:pt idx="13588">
                  <c:v>3.075412789197401E-4</c:v>
                </c:pt>
                <c:pt idx="13589">
                  <c:v>3.075412789197401E-4</c:v>
                </c:pt>
                <c:pt idx="13590">
                  <c:v>3.075412789197401E-4</c:v>
                </c:pt>
                <c:pt idx="13591">
                  <c:v>3.075412789197401E-4</c:v>
                </c:pt>
                <c:pt idx="13592">
                  <c:v>3.075412789197401E-4</c:v>
                </c:pt>
                <c:pt idx="13593">
                  <c:v>3.075412789197401E-4</c:v>
                </c:pt>
                <c:pt idx="13594">
                  <c:v>3.075412789197401E-4</c:v>
                </c:pt>
                <c:pt idx="13595">
                  <c:v>3.075412789197401E-4</c:v>
                </c:pt>
                <c:pt idx="13596">
                  <c:v>3.075412789197401E-4</c:v>
                </c:pt>
                <c:pt idx="13597">
                  <c:v>3.075412789197401E-4</c:v>
                </c:pt>
                <c:pt idx="13598">
                  <c:v>3.075412789197401E-4</c:v>
                </c:pt>
                <c:pt idx="13599">
                  <c:v>3.075412789197401E-4</c:v>
                </c:pt>
                <c:pt idx="13600">
                  <c:v>3.075412789197401E-4</c:v>
                </c:pt>
                <c:pt idx="13601">
                  <c:v>3.075412789197401E-4</c:v>
                </c:pt>
                <c:pt idx="13602">
                  <c:v>3.075412789197401E-4</c:v>
                </c:pt>
                <c:pt idx="13603">
                  <c:v>3.075412789197401E-4</c:v>
                </c:pt>
                <c:pt idx="13604">
                  <c:v>3.075412789197401E-4</c:v>
                </c:pt>
                <c:pt idx="13605">
                  <c:v>3.075412789197401E-4</c:v>
                </c:pt>
                <c:pt idx="13606">
                  <c:v>3.075412789197401E-4</c:v>
                </c:pt>
                <c:pt idx="13607">
                  <c:v>3.075412789197401E-4</c:v>
                </c:pt>
                <c:pt idx="13608">
                  <c:v>3.075412789197401E-4</c:v>
                </c:pt>
                <c:pt idx="13609">
                  <c:v>3.075412789197401E-4</c:v>
                </c:pt>
                <c:pt idx="13610">
                  <c:v>3.075412789197401E-4</c:v>
                </c:pt>
                <c:pt idx="13611">
                  <c:v>3.075412789197401E-4</c:v>
                </c:pt>
                <c:pt idx="13612">
                  <c:v>3.075412789197401E-4</c:v>
                </c:pt>
                <c:pt idx="13613">
                  <c:v>3.075412789197401E-4</c:v>
                </c:pt>
                <c:pt idx="13614">
                  <c:v>3.075412789197401E-4</c:v>
                </c:pt>
                <c:pt idx="13615">
                  <c:v>3.075412789197401E-4</c:v>
                </c:pt>
                <c:pt idx="13616">
                  <c:v>3.075412789197401E-4</c:v>
                </c:pt>
                <c:pt idx="13617">
                  <c:v>3.075412789197401E-4</c:v>
                </c:pt>
                <c:pt idx="13618">
                  <c:v>3.075412789197401E-4</c:v>
                </c:pt>
                <c:pt idx="13619">
                  <c:v>3.075412789197401E-4</c:v>
                </c:pt>
                <c:pt idx="13620">
                  <c:v>3.075412789197401E-4</c:v>
                </c:pt>
                <c:pt idx="13621">
                  <c:v>3.075412789197401E-4</c:v>
                </c:pt>
                <c:pt idx="13622">
                  <c:v>3.075412789197401E-4</c:v>
                </c:pt>
                <c:pt idx="13623">
                  <c:v>3.075412789197401E-4</c:v>
                </c:pt>
                <c:pt idx="13624">
                  <c:v>3.075412789197401E-4</c:v>
                </c:pt>
                <c:pt idx="13625">
                  <c:v>3.075412789197401E-4</c:v>
                </c:pt>
                <c:pt idx="13626">
                  <c:v>3.075412789197401E-4</c:v>
                </c:pt>
                <c:pt idx="13627">
                  <c:v>3.075412789197401E-4</c:v>
                </c:pt>
                <c:pt idx="13628">
                  <c:v>3.075412789197401E-4</c:v>
                </c:pt>
                <c:pt idx="13629">
                  <c:v>3.075412789197401E-4</c:v>
                </c:pt>
                <c:pt idx="13630">
                  <c:v>3.075412789197401E-4</c:v>
                </c:pt>
                <c:pt idx="13631">
                  <c:v>3.075412789197401E-4</c:v>
                </c:pt>
                <c:pt idx="13632">
                  <c:v>3.075412789197401E-4</c:v>
                </c:pt>
                <c:pt idx="13633">
                  <c:v>3.075412789197401E-4</c:v>
                </c:pt>
                <c:pt idx="13634">
                  <c:v>3.075412789197401E-4</c:v>
                </c:pt>
                <c:pt idx="13635">
                  <c:v>3.075412789197401E-4</c:v>
                </c:pt>
                <c:pt idx="13636">
                  <c:v>3.075412789197401E-4</c:v>
                </c:pt>
                <c:pt idx="13637">
                  <c:v>3.075412789197401E-4</c:v>
                </c:pt>
                <c:pt idx="13638">
                  <c:v>3.075412789197401E-4</c:v>
                </c:pt>
                <c:pt idx="13639">
                  <c:v>3.075412789197401E-4</c:v>
                </c:pt>
                <c:pt idx="13640">
                  <c:v>3.075412789197401E-4</c:v>
                </c:pt>
                <c:pt idx="13641">
                  <c:v>3.075412789197401E-4</c:v>
                </c:pt>
                <c:pt idx="13642">
                  <c:v>3.075412789197401E-4</c:v>
                </c:pt>
                <c:pt idx="13643">
                  <c:v>3.075412789197401E-4</c:v>
                </c:pt>
                <c:pt idx="13644">
                  <c:v>3.075412789197401E-4</c:v>
                </c:pt>
                <c:pt idx="13645">
                  <c:v>3.075412789197401E-4</c:v>
                </c:pt>
                <c:pt idx="13646">
                  <c:v>3.075412789197401E-4</c:v>
                </c:pt>
                <c:pt idx="13647">
                  <c:v>3.075412789197401E-4</c:v>
                </c:pt>
                <c:pt idx="13648">
                  <c:v>3.075412789197401E-4</c:v>
                </c:pt>
                <c:pt idx="13649">
                  <c:v>3.075412789197401E-4</c:v>
                </c:pt>
                <c:pt idx="13650">
                  <c:v>3.075412789197401E-4</c:v>
                </c:pt>
                <c:pt idx="13651">
                  <c:v>3.075412789197401E-4</c:v>
                </c:pt>
                <c:pt idx="13652">
                  <c:v>3.075412789197401E-4</c:v>
                </c:pt>
                <c:pt idx="13653">
                  <c:v>3.075412789197401E-4</c:v>
                </c:pt>
                <c:pt idx="13654">
                  <c:v>3.075412789197401E-4</c:v>
                </c:pt>
                <c:pt idx="13655">
                  <c:v>3.075412789197401E-4</c:v>
                </c:pt>
                <c:pt idx="13656">
                  <c:v>3.075412789197401E-4</c:v>
                </c:pt>
                <c:pt idx="13657">
                  <c:v>3.075412789197401E-4</c:v>
                </c:pt>
                <c:pt idx="13658">
                  <c:v>3.075412789197401E-4</c:v>
                </c:pt>
                <c:pt idx="13659">
                  <c:v>3.075412789197401E-4</c:v>
                </c:pt>
                <c:pt idx="13660">
                  <c:v>3.075412789197401E-4</c:v>
                </c:pt>
                <c:pt idx="13661">
                  <c:v>3.075412789197401E-4</c:v>
                </c:pt>
                <c:pt idx="13662">
                  <c:v>3.075412789197401E-4</c:v>
                </c:pt>
                <c:pt idx="13663">
                  <c:v>3.075412789197401E-4</c:v>
                </c:pt>
                <c:pt idx="13664">
                  <c:v>3.075412789197401E-4</c:v>
                </c:pt>
                <c:pt idx="13665">
                  <c:v>3.075412789197401E-4</c:v>
                </c:pt>
                <c:pt idx="13666">
                  <c:v>3.075412789197401E-4</c:v>
                </c:pt>
                <c:pt idx="13667">
                  <c:v>3.075412789197401E-4</c:v>
                </c:pt>
                <c:pt idx="13668">
                  <c:v>3.075412789197401E-4</c:v>
                </c:pt>
                <c:pt idx="13669">
                  <c:v>3.075412789197401E-4</c:v>
                </c:pt>
                <c:pt idx="13670">
                  <c:v>3.075412789197401E-4</c:v>
                </c:pt>
                <c:pt idx="13671">
                  <c:v>3.075412789197401E-4</c:v>
                </c:pt>
                <c:pt idx="13672">
                  <c:v>3.075412789197401E-4</c:v>
                </c:pt>
                <c:pt idx="13673">
                  <c:v>3.075412789197401E-4</c:v>
                </c:pt>
                <c:pt idx="13674">
                  <c:v>3.075412789197401E-4</c:v>
                </c:pt>
                <c:pt idx="13675">
                  <c:v>3.075412789197401E-4</c:v>
                </c:pt>
                <c:pt idx="13676">
                  <c:v>3.075412789197401E-4</c:v>
                </c:pt>
                <c:pt idx="13677">
                  <c:v>3.075412789197401E-4</c:v>
                </c:pt>
                <c:pt idx="13678">
                  <c:v>3.075412789197401E-4</c:v>
                </c:pt>
                <c:pt idx="13679">
                  <c:v>3.075412789197401E-4</c:v>
                </c:pt>
                <c:pt idx="13680">
                  <c:v>3.075412789197401E-4</c:v>
                </c:pt>
                <c:pt idx="13681">
                  <c:v>3.075412789197401E-4</c:v>
                </c:pt>
                <c:pt idx="13682">
                  <c:v>3.075412789197401E-4</c:v>
                </c:pt>
                <c:pt idx="13683">
                  <c:v>3.075412789197401E-4</c:v>
                </c:pt>
                <c:pt idx="13684">
                  <c:v>3.075412789197401E-4</c:v>
                </c:pt>
                <c:pt idx="13685">
                  <c:v>3.075412789197401E-4</c:v>
                </c:pt>
                <c:pt idx="13686">
                  <c:v>3.075412789197401E-4</c:v>
                </c:pt>
                <c:pt idx="13687">
                  <c:v>3.075412789197401E-4</c:v>
                </c:pt>
                <c:pt idx="13688">
                  <c:v>3.075412789197401E-4</c:v>
                </c:pt>
                <c:pt idx="13689">
                  <c:v>3.075412789197401E-4</c:v>
                </c:pt>
                <c:pt idx="13690">
                  <c:v>3.075412789197401E-4</c:v>
                </c:pt>
                <c:pt idx="13691">
                  <c:v>3.075412789197401E-4</c:v>
                </c:pt>
                <c:pt idx="13692">
                  <c:v>3.075412789197401E-4</c:v>
                </c:pt>
                <c:pt idx="13693">
                  <c:v>3.075412789197401E-4</c:v>
                </c:pt>
                <c:pt idx="13694">
                  <c:v>3.075412789197401E-4</c:v>
                </c:pt>
                <c:pt idx="13695">
                  <c:v>3.075412789197401E-4</c:v>
                </c:pt>
                <c:pt idx="13696">
                  <c:v>3.075412789197401E-4</c:v>
                </c:pt>
                <c:pt idx="13697">
                  <c:v>3.075412789197401E-4</c:v>
                </c:pt>
                <c:pt idx="13698">
                  <c:v>3.075412789197401E-4</c:v>
                </c:pt>
                <c:pt idx="13699">
                  <c:v>3.075412789197401E-4</c:v>
                </c:pt>
                <c:pt idx="13700">
                  <c:v>3.075412789197401E-4</c:v>
                </c:pt>
                <c:pt idx="13701">
                  <c:v>3.075412789197401E-4</c:v>
                </c:pt>
                <c:pt idx="13702">
                  <c:v>3.075412789197401E-4</c:v>
                </c:pt>
                <c:pt idx="13703">
                  <c:v>3.075412789197401E-4</c:v>
                </c:pt>
                <c:pt idx="13704">
                  <c:v>3.075412789197401E-4</c:v>
                </c:pt>
                <c:pt idx="13705">
                  <c:v>3.075412789197401E-4</c:v>
                </c:pt>
                <c:pt idx="13706">
                  <c:v>3.075412789197401E-4</c:v>
                </c:pt>
                <c:pt idx="13707">
                  <c:v>3.075412789197401E-4</c:v>
                </c:pt>
                <c:pt idx="13708">
                  <c:v>3.075412789197401E-4</c:v>
                </c:pt>
                <c:pt idx="13709">
                  <c:v>3.075412789197401E-4</c:v>
                </c:pt>
                <c:pt idx="13710">
                  <c:v>3.075412789197401E-4</c:v>
                </c:pt>
                <c:pt idx="13711">
                  <c:v>3.075412789197401E-4</c:v>
                </c:pt>
                <c:pt idx="13712">
                  <c:v>3.075412789197401E-4</c:v>
                </c:pt>
                <c:pt idx="13713">
                  <c:v>3.075412789197401E-4</c:v>
                </c:pt>
                <c:pt idx="13714">
                  <c:v>3.075412789197401E-4</c:v>
                </c:pt>
                <c:pt idx="13715">
                  <c:v>3.075412789197401E-4</c:v>
                </c:pt>
                <c:pt idx="13716">
                  <c:v>3.075412789197401E-4</c:v>
                </c:pt>
                <c:pt idx="13717">
                  <c:v>3.075412789197401E-4</c:v>
                </c:pt>
                <c:pt idx="13718">
                  <c:v>3.075412789197401E-4</c:v>
                </c:pt>
                <c:pt idx="13719">
                  <c:v>3.075412789197401E-4</c:v>
                </c:pt>
                <c:pt idx="13720">
                  <c:v>3.075412789197401E-4</c:v>
                </c:pt>
                <c:pt idx="13721">
                  <c:v>3.075412789197401E-4</c:v>
                </c:pt>
                <c:pt idx="13722">
                  <c:v>3.075412789197401E-4</c:v>
                </c:pt>
                <c:pt idx="13723">
                  <c:v>3.075412789197401E-4</c:v>
                </c:pt>
                <c:pt idx="13724">
                  <c:v>3.075412789197401E-4</c:v>
                </c:pt>
                <c:pt idx="13725">
                  <c:v>3.075412789197401E-4</c:v>
                </c:pt>
                <c:pt idx="13726">
                  <c:v>3.075412789197401E-4</c:v>
                </c:pt>
                <c:pt idx="13727">
                  <c:v>3.075412789197401E-4</c:v>
                </c:pt>
                <c:pt idx="13728">
                  <c:v>3.075412789197401E-4</c:v>
                </c:pt>
                <c:pt idx="13729">
                  <c:v>3.075412789197401E-4</c:v>
                </c:pt>
                <c:pt idx="13730">
                  <c:v>3.075412789197401E-4</c:v>
                </c:pt>
                <c:pt idx="13731">
                  <c:v>3.075412789197401E-4</c:v>
                </c:pt>
                <c:pt idx="13732">
                  <c:v>3.075412789197401E-4</c:v>
                </c:pt>
                <c:pt idx="13733">
                  <c:v>3.075412789197401E-4</c:v>
                </c:pt>
                <c:pt idx="13734">
                  <c:v>3.075412789197401E-4</c:v>
                </c:pt>
                <c:pt idx="13735">
                  <c:v>3.075412789197401E-4</c:v>
                </c:pt>
                <c:pt idx="13736">
                  <c:v>3.075412789197401E-4</c:v>
                </c:pt>
                <c:pt idx="13737">
                  <c:v>3.075412789197401E-4</c:v>
                </c:pt>
                <c:pt idx="13738">
                  <c:v>3.075412789197401E-4</c:v>
                </c:pt>
                <c:pt idx="13739">
                  <c:v>3.075412789197401E-4</c:v>
                </c:pt>
                <c:pt idx="13740">
                  <c:v>3.075412789197401E-4</c:v>
                </c:pt>
                <c:pt idx="13741">
                  <c:v>3.075412789197401E-4</c:v>
                </c:pt>
                <c:pt idx="13742">
                  <c:v>3.075412789197401E-4</c:v>
                </c:pt>
                <c:pt idx="13743">
                  <c:v>3.075412789197401E-4</c:v>
                </c:pt>
                <c:pt idx="13744">
                  <c:v>3.075412789197401E-4</c:v>
                </c:pt>
                <c:pt idx="13745">
                  <c:v>3.075412789197401E-4</c:v>
                </c:pt>
                <c:pt idx="13746">
                  <c:v>3.075412789197401E-4</c:v>
                </c:pt>
                <c:pt idx="13747">
                  <c:v>3.075412789197401E-4</c:v>
                </c:pt>
                <c:pt idx="13748">
                  <c:v>3.075412789197401E-4</c:v>
                </c:pt>
                <c:pt idx="13749">
                  <c:v>3.075412789197401E-4</c:v>
                </c:pt>
                <c:pt idx="13750">
                  <c:v>3.075412789197401E-4</c:v>
                </c:pt>
                <c:pt idx="13751">
                  <c:v>3.075412789197401E-4</c:v>
                </c:pt>
                <c:pt idx="13752">
                  <c:v>3.075412789197401E-4</c:v>
                </c:pt>
                <c:pt idx="13753">
                  <c:v>3.075412789197401E-4</c:v>
                </c:pt>
                <c:pt idx="13754">
                  <c:v>3.075412789197401E-4</c:v>
                </c:pt>
                <c:pt idx="13755">
                  <c:v>3.075412789197401E-4</c:v>
                </c:pt>
                <c:pt idx="13756">
                  <c:v>3.075412789197401E-4</c:v>
                </c:pt>
                <c:pt idx="13757">
                  <c:v>3.075412789197401E-4</c:v>
                </c:pt>
                <c:pt idx="13758">
                  <c:v>3.075412789197401E-4</c:v>
                </c:pt>
                <c:pt idx="13759">
                  <c:v>3.075412789197401E-4</c:v>
                </c:pt>
                <c:pt idx="13760">
                  <c:v>3.075412789197401E-4</c:v>
                </c:pt>
                <c:pt idx="13761">
                  <c:v>3.075412789197401E-4</c:v>
                </c:pt>
                <c:pt idx="13762">
                  <c:v>3.075412789197401E-4</c:v>
                </c:pt>
                <c:pt idx="13763">
                  <c:v>3.075412789197401E-4</c:v>
                </c:pt>
                <c:pt idx="13764">
                  <c:v>3.075412789197401E-4</c:v>
                </c:pt>
                <c:pt idx="13765">
                  <c:v>3.075412789197401E-4</c:v>
                </c:pt>
                <c:pt idx="13766">
                  <c:v>3.075412789197401E-4</c:v>
                </c:pt>
                <c:pt idx="13767">
                  <c:v>3.075412789197401E-4</c:v>
                </c:pt>
                <c:pt idx="13768">
                  <c:v>3.075412789197401E-4</c:v>
                </c:pt>
                <c:pt idx="13769">
                  <c:v>3.075412789197401E-4</c:v>
                </c:pt>
                <c:pt idx="13770">
                  <c:v>3.075412789197401E-4</c:v>
                </c:pt>
                <c:pt idx="13771">
                  <c:v>3.075412789197401E-4</c:v>
                </c:pt>
                <c:pt idx="13772">
                  <c:v>3.075412789197401E-4</c:v>
                </c:pt>
                <c:pt idx="13773">
                  <c:v>3.075412789197401E-4</c:v>
                </c:pt>
                <c:pt idx="13774">
                  <c:v>3.075412789197401E-4</c:v>
                </c:pt>
                <c:pt idx="13775">
                  <c:v>3.075412789197401E-4</c:v>
                </c:pt>
                <c:pt idx="13776">
                  <c:v>3.075412789197401E-4</c:v>
                </c:pt>
                <c:pt idx="13777">
                  <c:v>3.075412789197401E-4</c:v>
                </c:pt>
                <c:pt idx="13778">
                  <c:v>3.075412789197401E-4</c:v>
                </c:pt>
                <c:pt idx="13779">
                  <c:v>3.075412789197401E-4</c:v>
                </c:pt>
                <c:pt idx="13780">
                  <c:v>3.075412789197401E-4</c:v>
                </c:pt>
                <c:pt idx="13781">
                  <c:v>3.075412789197401E-4</c:v>
                </c:pt>
                <c:pt idx="13782">
                  <c:v>3.075412789197401E-4</c:v>
                </c:pt>
                <c:pt idx="13783">
                  <c:v>3.075412789197401E-4</c:v>
                </c:pt>
                <c:pt idx="13784">
                  <c:v>3.075412789197401E-4</c:v>
                </c:pt>
                <c:pt idx="13785">
                  <c:v>3.075412789197401E-4</c:v>
                </c:pt>
                <c:pt idx="13786">
                  <c:v>3.075412789197401E-4</c:v>
                </c:pt>
                <c:pt idx="13787">
                  <c:v>3.075412789197401E-4</c:v>
                </c:pt>
                <c:pt idx="13788">
                  <c:v>3.075412789197401E-4</c:v>
                </c:pt>
                <c:pt idx="13789">
                  <c:v>3.075412789197401E-4</c:v>
                </c:pt>
                <c:pt idx="13790">
                  <c:v>3.075412789197401E-4</c:v>
                </c:pt>
                <c:pt idx="13791">
                  <c:v>3.075412789197401E-4</c:v>
                </c:pt>
                <c:pt idx="13792">
                  <c:v>3.075412789197401E-4</c:v>
                </c:pt>
                <c:pt idx="13793">
                  <c:v>3.075412789197401E-4</c:v>
                </c:pt>
                <c:pt idx="13794">
                  <c:v>3.075412789197401E-4</c:v>
                </c:pt>
                <c:pt idx="13795">
                  <c:v>3.075412789197401E-4</c:v>
                </c:pt>
                <c:pt idx="13796">
                  <c:v>3.075412789197401E-4</c:v>
                </c:pt>
                <c:pt idx="13797">
                  <c:v>3.075412789197401E-4</c:v>
                </c:pt>
                <c:pt idx="13798">
                  <c:v>3.075412789197401E-4</c:v>
                </c:pt>
                <c:pt idx="13799">
                  <c:v>3.075412789197401E-4</c:v>
                </c:pt>
                <c:pt idx="13800">
                  <c:v>3.075412789197401E-4</c:v>
                </c:pt>
                <c:pt idx="13801">
                  <c:v>3.075412789197401E-4</c:v>
                </c:pt>
                <c:pt idx="13802">
                  <c:v>3.075412789197401E-4</c:v>
                </c:pt>
                <c:pt idx="13803">
                  <c:v>3.075412789197401E-4</c:v>
                </c:pt>
                <c:pt idx="13804">
                  <c:v>3.075412789197401E-4</c:v>
                </c:pt>
                <c:pt idx="13805">
                  <c:v>3.075412789197401E-4</c:v>
                </c:pt>
                <c:pt idx="13806">
                  <c:v>3.075412789197401E-4</c:v>
                </c:pt>
                <c:pt idx="13807">
                  <c:v>3.075412789197401E-4</c:v>
                </c:pt>
                <c:pt idx="13808">
                  <c:v>3.075412789197401E-4</c:v>
                </c:pt>
                <c:pt idx="13809">
                  <c:v>3.075412789197401E-4</c:v>
                </c:pt>
                <c:pt idx="13810">
                  <c:v>3.075412789197401E-4</c:v>
                </c:pt>
                <c:pt idx="13811">
                  <c:v>3.075412789197401E-4</c:v>
                </c:pt>
                <c:pt idx="13812">
                  <c:v>3.075412789197401E-4</c:v>
                </c:pt>
                <c:pt idx="13813">
                  <c:v>3.075412789197401E-4</c:v>
                </c:pt>
                <c:pt idx="13814">
                  <c:v>3.075412789197401E-4</c:v>
                </c:pt>
                <c:pt idx="13815">
                  <c:v>3.075412789197401E-4</c:v>
                </c:pt>
                <c:pt idx="13816">
                  <c:v>3.075412789197401E-4</c:v>
                </c:pt>
                <c:pt idx="13817">
                  <c:v>3.075412789197401E-4</c:v>
                </c:pt>
                <c:pt idx="13818">
                  <c:v>3.075412789197401E-4</c:v>
                </c:pt>
                <c:pt idx="13819">
                  <c:v>3.075412789197401E-4</c:v>
                </c:pt>
                <c:pt idx="13820">
                  <c:v>3.075412789197401E-4</c:v>
                </c:pt>
                <c:pt idx="13821">
                  <c:v>3.075412789197401E-4</c:v>
                </c:pt>
                <c:pt idx="13822">
                  <c:v>3.075412789197401E-4</c:v>
                </c:pt>
                <c:pt idx="13823">
                  <c:v>3.075412789197401E-4</c:v>
                </c:pt>
                <c:pt idx="13824">
                  <c:v>3.075412789197401E-4</c:v>
                </c:pt>
                <c:pt idx="13825">
                  <c:v>3.075412789197401E-4</c:v>
                </c:pt>
                <c:pt idx="13826">
                  <c:v>3.075412789197401E-4</c:v>
                </c:pt>
                <c:pt idx="13827">
                  <c:v>3.075412789197401E-4</c:v>
                </c:pt>
                <c:pt idx="13828">
                  <c:v>3.075412789197401E-4</c:v>
                </c:pt>
                <c:pt idx="13829">
                  <c:v>3.075412789197401E-4</c:v>
                </c:pt>
                <c:pt idx="13830">
                  <c:v>3.075412789197401E-4</c:v>
                </c:pt>
                <c:pt idx="13831">
                  <c:v>3.075412789197401E-4</c:v>
                </c:pt>
                <c:pt idx="13832">
                  <c:v>3.075412789197401E-4</c:v>
                </c:pt>
                <c:pt idx="13833">
                  <c:v>3.075412789197401E-4</c:v>
                </c:pt>
                <c:pt idx="13834">
                  <c:v>3.075412789197401E-4</c:v>
                </c:pt>
                <c:pt idx="13835">
                  <c:v>3.075412789197401E-4</c:v>
                </c:pt>
                <c:pt idx="13836">
                  <c:v>3.075412789197401E-4</c:v>
                </c:pt>
                <c:pt idx="13837">
                  <c:v>3.075412789197401E-4</c:v>
                </c:pt>
                <c:pt idx="13838">
                  <c:v>3.075412789197401E-4</c:v>
                </c:pt>
                <c:pt idx="13839">
                  <c:v>3.075412789197401E-4</c:v>
                </c:pt>
                <c:pt idx="13840">
                  <c:v>3.075412789197401E-4</c:v>
                </c:pt>
                <c:pt idx="13841">
                  <c:v>3.075412789197401E-4</c:v>
                </c:pt>
                <c:pt idx="13842">
                  <c:v>3.075412789197401E-4</c:v>
                </c:pt>
                <c:pt idx="13843">
                  <c:v>3.075412789197401E-4</c:v>
                </c:pt>
                <c:pt idx="13844">
                  <c:v>3.075412789197401E-4</c:v>
                </c:pt>
                <c:pt idx="13845">
                  <c:v>3.075412789197401E-4</c:v>
                </c:pt>
                <c:pt idx="13846">
                  <c:v>3.075412789197401E-4</c:v>
                </c:pt>
                <c:pt idx="13847">
                  <c:v>3.075412789197401E-4</c:v>
                </c:pt>
                <c:pt idx="13848">
                  <c:v>3.075412789197401E-4</c:v>
                </c:pt>
                <c:pt idx="13849">
                  <c:v>3.075412789197401E-4</c:v>
                </c:pt>
                <c:pt idx="13850">
                  <c:v>3.075412789197401E-4</c:v>
                </c:pt>
                <c:pt idx="13851">
                  <c:v>3.075412789197401E-4</c:v>
                </c:pt>
                <c:pt idx="13852">
                  <c:v>3.075412789197401E-4</c:v>
                </c:pt>
                <c:pt idx="13853">
                  <c:v>3.075412789197401E-4</c:v>
                </c:pt>
                <c:pt idx="13854">
                  <c:v>3.075412789197401E-4</c:v>
                </c:pt>
                <c:pt idx="13855">
                  <c:v>3.075412789197401E-4</c:v>
                </c:pt>
                <c:pt idx="13856">
                  <c:v>3.075412789197401E-4</c:v>
                </c:pt>
                <c:pt idx="13857">
                  <c:v>3.075412789197401E-4</c:v>
                </c:pt>
                <c:pt idx="13858">
                  <c:v>3.075412789197401E-4</c:v>
                </c:pt>
                <c:pt idx="13859">
                  <c:v>3.075412789197401E-4</c:v>
                </c:pt>
                <c:pt idx="13860">
                  <c:v>3.075412789197401E-4</c:v>
                </c:pt>
                <c:pt idx="13861">
                  <c:v>3.075412789197401E-4</c:v>
                </c:pt>
                <c:pt idx="13862">
                  <c:v>3.075412789197401E-4</c:v>
                </c:pt>
                <c:pt idx="13863">
                  <c:v>3.075412789197401E-4</c:v>
                </c:pt>
                <c:pt idx="13864">
                  <c:v>3.075412789197401E-4</c:v>
                </c:pt>
                <c:pt idx="13865">
                  <c:v>3.075412789197401E-4</c:v>
                </c:pt>
                <c:pt idx="13866">
                  <c:v>3.075412789197401E-4</c:v>
                </c:pt>
                <c:pt idx="13867">
                  <c:v>3.075412789197401E-4</c:v>
                </c:pt>
                <c:pt idx="13868">
                  <c:v>3.075412789197401E-4</c:v>
                </c:pt>
                <c:pt idx="13869">
                  <c:v>3.075412789197401E-4</c:v>
                </c:pt>
                <c:pt idx="13870">
                  <c:v>3.075412789197401E-4</c:v>
                </c:pt>
                <c:pt idx="13871">
                  <c:v>3.075412789197401E-4</c:v>
                </c:pt>
                <c:pt idx="13872">
                  <c:v>3.075412789197401E-4</c:v>
                </c:pt>
                <c:pt idx="13873">
                  <c:v>3.075412789197401E-4</c:v>
                </c:pt>
                <c:pt idx="13874">
                  <c:v>3.075412789197401E-4</c:v>
                </c:pt>
                <c:pt idx="13875">
                  <c:v>3.075412789197401E-4</c:v>
                </c:pt>
                <c:pt idx="13876">
                  <c:v>3.075412789197401E-4</c:v>
                </c:pt>
                <c:pt idx="13877">
                  <c:v>3.075412789197401E-4</c:v>
                </c:pt>
                <c:pt idx="13878">
                  <c:v>3.075412789197401E-4</c:v>
                </c:pt>
                <c:pt idx="13879">
                  <c:v>3.075412789197401E-4</c:v>
                </c:pt>
                <c:pt idx="13880">
                  <c:v>3.075412789197401E-4</c:v>
                </c:pt>
                <c:pt idx="13881">
                  <c:v>3.075412789197401E-4</c:v>
                </c:pt>
                <c:pt idx="13882">
                  <c:v>3.075412789197401E-4</c:v>
                </c:pt>
                <c:pt idx="13883">
                  <c:v>3.075412789197401E-4</c:v>
                </c:pt>
                <c:pt idx="13884">
                  <c:v>3.075412789197401E-4</c:v>
                </c:pt>
                <c:pt idx="13885">
                  <c:v>3.075412789197401E-4</c:v>
                </c:pt>
                <c:pt idx="13886">
                  <c:v>3.075412789197401E-4</c:v>
                </c:pt>
                <c:pt idx="13887">
                  <c:v>3.075412789197401E-4</c:v>
                </c:pt>
                <c:pt idx="13888">
                  <c:v>3.075412789197401E-4</c:v>
                </c:pt>
                <c:pt idx="13889">
                  <c:v>3.075412789197401E-4</c:v>
                </c:pt>
                <c:pt idx="13890">
                  <c:v>3.075412789197401E-4</c:v>
                </c:pt>
                <c:pt idx="13891">
                  <c:v>3.075412789197401E-4</c:v>
                </c:pt>
                <c:pt idx="13892">
                  <c:v>3.075412789197401E-4</c:v>
                </c:pt>
                <c:pt idx="13893">
                  <c:v>3.075412789197401E-4</c:v>
                </c:pt>
                <c:pt idx="13894">
                  <c:v>3.075412789197401E-4</c:v>
                </c:pt>
                <c:pt idx="13895">
                  <c:v>3.075412789197401E-4</c:v>
                </c:pt>
                <c:pt idx="13896">
                  <c:v>3.075412789197401E-4</c:v>
                </c:pt>
                <c:pt idx="13897">
                  <c:v>3.075412789197401E-4</c:v>
                </c:pt>
                <c:pt idx="13898">
                  <c:v>3.075412789197401E-4</c:v>
                </c:pt>
                <c:pt idx="13899">
                  <c:v>3.075412789197401E-4</c:v>
                </c:pt>
                <c:pt idx="13900">
                  <c:v>3.075412789197401E-4</c:v>
                </c:pt>
                <c:pt idx="13901">
                  <c:v>3.075412789197401E-4</c:v>
                </c:pt>
                <c:pt idx="13902">
                  <c:v>3.075412789197401E-4</c:v>
                </c:pt>
                <c:pt idx="13903">
                  <c:v>3.075412789197401E-4</c:v>
                </c:pt>
                <c:pt idx="13904">
                  <c:v>3.075412789197401E-4</c:v>
                </c:pt>
                <c:pt idx="13905">
                  <c:v>3.075412789197401E-4</c:v>
                </c:pt>
                <c:pt idx="13906">
                  <c:v>3.075412789197401E-4</c:v>
                </c:pt>
                <c:pt idx="13907">
                  <c:v>3.075412789197401E-4</c:v>
                </c:pt>
                <c:pt idx="13908">
                  <c:v>3.075412789197401E-4</c:v>
                </c:pt>
                <c:pt idx="13909">
                  <c:v>3.075412789197401E-4</c:v>
                </c:pt>
                <c:pt idx="13910">
                  <c:v>3.075412789197401E-4</c:v>
                </c:pt>
                <c:pt idx="13911">
                  <c:v>3.075412789197401E-4</c:v>
                </c:pt>
                <c:pt idx="13912">
                  <c:v>3.075412789197401E-4</c:v>
                </c:pt>
                <c:pt idx="13913">
                  <c:v>3.075412789197401E-4</c:v>
                </c:pt>
                <c:pt idx="13914">
                  <c:v>3.075412789197401E-4</c:v>
                </c:pt>
                <c:pt idx="13915">
                  <c:v>3.075412789197401E-4</c:v>
                </c:pt>
                <c:pt idx="13916">
                  <c:v>3.075412789197401E-4</c:v>
                </c:pt>
                <c:pt idx="13917">
                  <c:v>3.075412789197401E-4</c:v>
                </c:pt>
                <c:pt idx="13918">
                  <c:v>3.075412789197401E-4</c:v>
                </c:pt>
                <c:pt idx="13919">
                  <c:v>3.075412789197401E-4</c:v>
                </c:pt>
                <c:pt idx="13920">
                  <c:v>3.075412789197401E-4</c:v>
                </c:pt>
                <c:pt idx="13921">
                  <c:v>3.075412789197401E-4</c:v>
                </c:pt>
                <c:pt idx="13922">
                  <c:v>3.075412789197401E-4</c:v>
                </c:pt>
                <c:pt idx="13923">
                  <c:v>3.075412789197401E-4</c:v>
                </c:pt>
                <c:pt idx="13924">
                  <c:v>3.075412789197401E-4</c:v>
                </c:pt>
                <c:pt idx="13925">
                  <c:v>3.075412789197401E-4</c:v>
                </c:pt>
                <c:pt idx="13926">
                  <c:v>3.075412789197401E-4</c:v>
                </c:pt>
                <c:pt idx="13927">
                  <c:v>3.075412789197401E-4</c:v>
                </c:pt>
                <c:pt idx="13928">
                  <c:v>3.075412789197401E-4</c:v>
                </c:pt>
                <c:pt idx="13929">
                  <c:v>3.075412789197401E-4</c:v>
                </c:pt>
                <c:pt idx="13930">
                  <c:v>3.075412789197401E-4</c:v>
                </c:pt>
                <c:pt idx="13931">
                  <c:v>3.075412789197401E-4</c:v>
                </c:pt>
                <c:pt idx="13932">
                  <c:v>3.075412789197401E-4</c:v>
                </c:pt>
                <c:pt idx="13933">
                  <c:v>3.075412789197401E-4</c:v>
                </c:pt>
                <c:pt idx="13934">
                  <c:v>3.075412789197401E-4</c:v>
                </c:pt>
                <c:pt idx="13935">
                  <c:v>3.075412789197401E-4</c:v>
                </c:pt>
                <c:pt idx="13936">
                  <c:v>3.075412789197401E-4</c:v>
                </c:pt>
                <c:pt idx="13937">
                  <c:v>3.075412789197401E-4</c:v>
                </c:pt>
                <c:pt idx="13938">
                  <c:v>3.075412789197401E-4</c:v>
                </c:pt>
                <c:pt idx="13939">
                  <c:v>3.075412789197401E-4</c:v>
                </c:pt>
                <c:pt idx="13940">
                  <c:v>3.075412789197401E-4</c:v>
                </c:pt>
                <c:pt idx="13941">
                  <c:v>3.075412789197401E-4</c:v>
                </c:pt>
                <c:pt idx="13942">
                  <c:v>3.075412789197401E-4</c:v>
                </c:pt>
                <c:pt idx="13943">
                  <c:v>3.075412789197401E-4</c:v>
                </c:pt>
                <c:pt idx="13944">
                  <c:v>3.075412789197401E-4</c:v>
                </c:pt>
                <c:pt idx="13945">
                  <c:v>3.075412789197401E-4</c:v>
                </c:pt>
                <c:pt idx="13946">
                  <c:v>3.075412789197401E-4</c:v>
                </c:pt>
                <c:pt idx="13947">
                  <c:v>3.075412789197401E-4</c:v>
                </c:pt>
                <c:pt idx="13948">
                  <c:v>3.075412789197401E-4</c:v>
                </c:pt>
                <c:pt idx="13949">
                  <c:v>3.075412789197401E-4</c:v>
                </c:pt>
                <c:pt idx="13950">
                  <c:v>3.075412789197401E-4</c:v>
                </c:pt>
                <c:pt idx="13951">
                  <c:v>3.075412789197401E-4</c:v>
                </c:pt>
                <c:pt idx="13952">
                  <c:v>3.075412789197401E-4</c:v>
                </c:pt>
                <c:pt idx="13953">
                  <c:v>3.075412789197401E-4</c:v>
                </c:pt>
                <c:pt idx="13954">
                  <c:v>3.075412789197401E-4</c:v>
                </c:pt>
                <c:pt idx="13955">
                  <c:v>3.075412789197401E-4</c:v>
                </c:pt>
                <c:pt idx="13956">
                  <c:v>3.075412789197401E-4</c:v>
                </c:pt>
                <c:pt idx="13957">
                  <c:v>3.075412789197401E-4</c:v>
                </c:pt>
                <c:pt idx="13958">
                  <c:v>3.075412789197401E-4</c:v>
                </c:pt>
                <c:pt idx="13959">
                  <c:v>3.075412789197401E-4</c:v>
                </c:pt>
                <c:pt idx="13960">
                  <c:v>3.075412789197401E-4</c:v>
                </c:pt>
                <c:pt idx="13961">
                  <c:v>3.075412789197401E-4</c:v>
                </c:pt>
                <c:pt idx="13962">
                  <c:v>3.075412789197401E-4</c:v>
                </c:pt>
                <c:pt idx="13963">
                  <c:v>3.075412789197401E-4</c:v>
                </c:pt>
                <c:pt idx="13964">
                  <c:v>3.075412789197401E-4</c:v>
                </c:pt>
                <c:pt idx="13965">
                  <c:v>3.075412789197401E-4</c:v>
                </c:pt>
                <c:pt idx="13966">
                  <c:v>3.075412789197401E-4</c:v>
                </c:pt>
                <c:pt idx="13967">
                  <c:v>3.075412789197401E-4</c:v>
                </c:pt>
                <c:pt idx="13968">
                  <c:v>3.075412789197401E-4</c:v>
                </c:pt>
                <c:pt idx="13969">
                  <c:v>3.075412789197401E-4</c:v>
                </c:pt>
                <c:pt idx="13970">
                  <c:v>3.075412789197401E-4</c:v>
                </c:pt>
                <c:pt idx="13971">
                  <c:v>3.075412789197401E-4</c:v>
                </c:pt>
                <c:pt idx="13972">
                  <c:v>3.075412789197401E-4</c:v>
                </c:pt>
                <c:pt idx="13973">
                  <c:v>3.075412789197401E-4</c:v>
                </c:pt>
                <c:pt idx="13974">
                  <c:v>3.075412789197401E-4</c:v>
                </c:pt>
                <c:pt idx="13975">
                  <c:v>3.075412789197401E-4</c:v>
                </c:pt>
                <c:pt idx="13976">
                  <c:v>3.075412789197401E-4</c:v>
                </c:pt>
                <c:pt idx="13977">
                  <c:v>3.075412789197401E-4</c:v>
                </c:pt>
                <c:pt idx="13978">
                  <c:v>3.075412789197401E-4</c:v>
                </c:pt>
                <c:pt idx="13979">
                  <c:v>3.075412789197401E-4</c:v>
                </c:pt>
                <c:pt idx="13980">
                  <c:v>3.075412789197401E-4</c:v>
                </c:pt>
                <c:pt idx="13981">
                  <c:v>3.075412789197401E-4</c:v>
                </c:pt>
                <c:pt idx="13982">
                  <c:v>3.075412789197401E-4</c:v>
                </c:pt>
                <c:pt idx="13983">
                  <c:v>3.075412789197401E-4</c:v>
                </c:pt>
                <c:pt idx="13984">
                  <c:v>3.075412789197401E-4</c:v>
                </c:pt>
                <c:pt idx="13985">
                  <c:v>3.075412789197401E-4</c:v>
                </c:pt>
                <c:pt idx="13986">
                  <c:v>3.075412789197401E-4</c:v>
                </c:pt>
                <c:pt idx="13987">
                  <c:v>3.075412789197401E-4</c:v>
                </c:pt>
                <c:pt idx="13988">
                  <c:v>3.075412789197401E-4</c:v>
                </c:pt>
                <c:pt idx="13989">
                  <c:v>3.075412789197401E-4</c:v>
                </c:pt>
                <c:pt idx="13990">
                  <c:v>3.075412789197401E-4</c:v>
                </c:pt>
                <c:pt idx="13991">
                  <c:v>3.075412789197401E-4</c:v>
                </c:pt>
                <c:pt idx="13992">
                  <c:v>3.075412789197401E-4</c:v>
                </c:pt>
                <c:pt idx="13993">
                  <c:v>3.075412789197401E-4</c:v>
                </c:pt>
                <c:pt idx="13994">
                  <c:v>3.075412789197401E-4</c:v>
                </c:pt>
                <c:pt idx="13995">
                  <c:v>3.075412789197401E-4</c:v>
                </c:pt>
                <c:pt idx="13996">
                  <c:v>3.075412789197401E-4</c:v>
                </c:pt>
                <c:pt idx="13997">
                  <c:v>3.075412789197401E-4</c:v>
                </c:pt>
                <c:pt idx="13998">
                  <c:v>3.075412789197401E-4</c:v>
                </c:pt>
                <c:pt idx="13999">
                  <c:v>3.075412789197401E-4</c:v>
                </c:pt>
                <c:pt idx="14000">
                  <c:v>3.075412789197401E-4</c:v>
                </c:pt>
                <c:pt idx="14001">
                  <c:v>3.075412789197401E-4</c:v>
                </c:pt>
                <c:pt idx="14002">
                  <c:v>3.075412789197401E-4</c:v>
                </c:pt>
                <c:pt idx="14003">
                  <c:v>3.075412789197401E-4</c:v>
                </c:pt>
                <c:pt idx="14004">
                  <c:v>3.075412789197401E-4</c:v>
                </c:pt>
                <c:pt idx="14005">
                  <c:v>3.075412789197401E-4</c:v>
                </c:pt>
                <c:pt idx="14006">
                  <c:v>3.075412789197401E-4</c:v>
                </c:pt>
                <c:pt idx="14007">
                  <c:v>3.075412789197401E-4</c:v>
                </c:pt>
                <c:pt idx="14008">
                  <c:v>3.075412789197401E-4</c:v>
                </c:pt>
                <c:pt idx="14009">
                  <c:v>3.075412789197401E-4</c:v>
                </c:pt>
                <c:pt idx="14010">
                  <c:v>3.075412789197401E-4</c:v>
                </c:pt>
                <c:pt idx="14011">
                  <c:v>3.075412789197401E-4</c:v>
                </c:pt>
                <c:pt idx="14012">
                  <c:v>3.075412789197401E-4</c:v>
                </c:pt>
                <c:pt idx="14013">
                  <c:v>3.075412789197401E-4</c:v>
                </c:pt>
                <c:pt idx="14014">
                  <c:v>3.075412789197401E-4</c:v>
                </c:pt>
                <c:pt idx="14015">
                  <c:v>3.075412789197401E-4</c:v>
                </c:pt>
                <c:pt idx="14016">
                  <c:v>3.075412789197401E-4</c:v>
                </c:pt>
                <c:pt idx="14017">
                  <c:v>3.075412789197401E-4</c:v>
                </c:pt>
                <c:pt idx="14018">
                  <c:v>3.075412789197401E-4</c:v>
                </c:pt>
                <c:pt idx="14019">
                  <c:v>3.075412789197401E-4</c:v>
                </c:pt>
                <c:pt idx="14020">
                  <c:v>3.075412789197401E-4</c:v>
                </c:pt>
                <c:pt idx="14021">
                  <c:v>3.075412789197401E-4</c:v>
                </c:pt>
                <c:pt idx="14022">
                  <c:v>3.075412789197401E-4</c:v>
                </c:pt>
                <c:pt idx="14023">
                  <c:v>3.075412789197401E-4</c:v>
                </c:pt>
                <c:pt idx="14024">
                  <c:v>3.075412789197401E-4</c:v>
                </c:pt>
                <c:pt idx="14025">
                  <c:v>3.075412789197401E-4</c:v>
                </c:pt>
                <c:pt idx="14026">
                  <c:v>3.075412789197401E-4</c:v>
                </c:pt>
                <c:pt idx="14027">
                  <c:v>3.075412789197401E-4</c:v>
                </c:pt>
                <c:pt idx="14028">
                  <c:v>3.075412789197401E-4</c:v>
                </c:pt>
                <c:pt idx="14029">
                  <c:v>3.075412789197401E-4</c:v>
                </c:pt>
                <c:pt idx="14030">
                  <c:v>3.075412789197401E-4</c:v>
                </c:pt>
                <c:pt idx="14031">
                  <c:v>3.075412789197401E-4</c:v>
                </c:pt>
                <c:pt idx="14032">
                  <c:v>3.075412789197401E-4</c:v>
                </c:pt>
                <c:pt idx="14033">
                  <c:v>3.075412789197401E-4</c:v>
                </c:pt>
                <c:pt idx="14034">
                  <c:v>3.075412789197401E-4</c:v>
                </c:pt>
                <c:pt idx="14035">
                  <c:v>3.075412789197401E-4</c:v>
                </c:pt>
                <c:pt idx="14036">
                  <c:v>3.075412789197401E-4</c:v>
                </c:pt>
                <c:pt idx="14037">
                  <c:v>3.075412789197401E-4</c:v>
                </c:pt>
                <c:pt idx="14038">
                  <c:v>3.075412789197401E-4</c:v>
                </c:pt>
                <c:pt idx="14039">
                  <c:v>3.075412789197401E-4</c:v>
                </c:pt>
                <c:pt idx="14040">
                  <c:v>3.075412789197401E-4</c:v>
                </c:pt>
                <c:pt idx="14041">
                  <c:v>3.075412789197401E-4</c:v>
                </c:pt>
                <c:pt idx="14042">
                  <c:v>3.075412789197401E-4</c:v>
                </c:pt>
                <c:pt idx="14043">
                  <c:v>3.075412789197401E-4</c:v>
                </c:pt>
                <c:pt idx="14044">
                  <c:v>3.075412789197401E-4</c:v>
                </c:pt>
                <c:pt idx="14045">
                  <c:v>3.075412789197401E-4</c:v>
                </c:pt>
                <c:pt idx="14046">
                  <c:v>3.075412789197401E-4</c:v>
                </c:pt>
                <c:pt idx="14047">
                  <c:v>3.075412789197401E-4</c:v>
                </c:pt>
                <c:pt idx="14048">
                  <c:v>3.075412789197401E-4</c:v>
                </c:pt>
                <c:pt idx="14049">
                  <c:v>3.075412789197401E-4</c:v>
                </c:pt>
                <c:pt idx="14050">
                  <c:v>3.075412789197401E-4</c:v>
                </c:pt>
                <c:pt idx="14051">
                  <c:v>3.075412789197401E-4</c:v>
                </c:pt>
                <c:pt idx="14052">
                  <c:v>3.075412789197401E-4</c:v>
                </c:pt>
                <c:pt idx="14053">
                  <c:v>3.075412789197401E-4</c:v>
                </c:pt>
                <c:pt idx="14054">
                  <c:v>3.075412789197401E-4</c:v>
                </c:pt>
                <c:pt idx="14055">
                  <c:v>3.075412789197401E-4</c:v>
                </c:pt>
                <c:pt idx="14056">
                  <c:v>3.075412789197401E-4</c:v>
                </c:pt>
                <c:pt idx="14057">
                  <c:v>3.075412789197401E-4</c:v>
                </c:pt>
                <c:pt idx="14058">
                  <c:v>3.075412789197401E-4</c:v>
                </c:pt>
                <c:pt idx="14059">
                  <c:v>3.075412789197401E-4</c:v>
                </c:pt>
                <c:pt idx="14060">
                  <c:v>3.075412789197401E-4</c:v>
                </c:pt>
                <c:pt idx="14061">
                  <c:v>3.075412789197401E-4</c:v>
                </c:pt>
                <c:pt idx="14062">
                  <c:v>3.075412789197401E-4</c:v>
                </c:pt>
                <c:pt idx="14063">
                  <c:v>3.075412789197401E-4</c:v>
                </c:pt>
                <c:pt idx="14064">
                  <c:v>3.075412789197401E-4</c:v>
                </c:pt>
                <c:pt idx="14065">
                  <c:v>3.075412789197401E-4</c:v>
                </c:pt>
                <c:pt idx="14066">
                  <c:v>3.075412789197401E-4</c:v>
                </c:pt>
                <c:pt idx="14067">
                  <c:v>3.075412789197401E-4</c:v>
                </c:pt>
                <c:pt idx="14068">
                  <c:v>3.075412789197401E-4</c:v>
                </c:pt>
                <c:pt idx="14069">
                  <c:v>3.075412789197401E-4</c:v>
                </c:pt>
                <c:pt idx="14070">
                  <c:v>3.075412789197401E-4</c:v>
                </c:pt>
                <c:pt idx="14071">
                  <c:v>3.075412789197401E-4</c:v>
                </c:pt>
                <c:pt idx="14072">
                  <c:v>3.075412789197401E-4</c:v>
                </c:pt>
                <c:pt idx="14073">
                  <c:v>3.075412789197401E-4</c:v>
                </c:pt>
                <c:pt idx="14074">
                  <c:v>3.075412789197401E-4</c:v>
                </c:pt>
                <c:pt idx="14075">
                  <c:v>3.075412789197401E-4</c:v>
                </c:pt>
                <c:pt idx="14076">
                  <c:v>3.075412789197401E-4</c:v>
                </c:pt>
                <c:pt idx="14077">
                  <c:v>3.075412789197401E-4</c:v>
                </c:pt>
                <c:pt idx="14078">
                  <c:v>3.075412789197401E-4</c:v>
                </c:pt>
                <c:pt idx="14079">
                  <c:v>3.075412789197401E-4</c:v>
                </c:pt>
                <c:pt idx="14080">
                  <c:v>3.075412789197401E-4</c:v>
                </c:pt>
                <c:pt idx="14081">
                  <c:v>3.075412789197401E-4</c:v>
                </c:pt>
                <c:pt idx="14082">
                  <c:v>3.075412789197401E-4</c:v>
                </c:pt>
                <c:pt idx="14083">
                  <c:v>3.075412789197401E-4</c:v>
                </c:pt>
                <c:pt idx="14084">
                  <c:v>3.075412789197401E-4</c:v>
                </c:pt>
                <c:pt idx="14085">
                  <c:v>3.075412789197401E-4</c:v>
                </c:pt>
                <c:pt idx="14086">
                  <c:v>3.075412789197401E-4</c:v>
                </c:pt>
                <c:pt idx="14087">
                  <c:v>3.075412789197401E-4</c:v>
                </c:pt>
                <c:pt idx="14088">
                  <c:v>3.075412789197401E-4</c:v>
                </c:pt>
                <c:pt idx="14089">
                  <c:v>3.075412789197401E-4</c:v>
                </c:pt>
                <c:pt idx="14090">
                  <c:v>3.075412789197401E-4</c:v>
                </c:pt>
                <c:pt idx="14091">
                  <c:v>3.075412789197401E-4</c:v>
                </c:pt>
                <c:pt idx="14092">
                  <c:v>3.075412789197401E-4</c:v>
                </c:pt>
                <c:pt idx="14093">
                  <c:v>3.075412789197401E-4</c:v>
                </c:pt>
                <c:pt idx="14094">
                  <c:v>3.075412789197401E-4</c:v>
                </c:pt>
                <c:pt idx="14095">
                  <c:v>3.075412789197401E-4</c:v>
                </c:pt>
                <c:pt idx="14096">
                  <c:v>3.075412789197401E-4</c:v>
                </c:pt>
                <c:pt idx="14097">
                  <c:v>3.075412789197401E-4</c:v>
                </c:pt>
                <c:pt idx="14098">
                  <c:v>3.075412789197401E-4</c:v>
                </c:pt>
                <c:pt idx="14099">
                  <c:v>3.075412789197401E-4</c:v>
                </c:pt>
                <c:pt idx="14100">
                  <c:v>3.075412789197401E-4</c:v>
                </c:pt>
                <c:pt idx="14101">
                  <c:v>3.075412789197401E-4</c:v>
                </c:pt>
                <c:pt idx="14102">
                  <c:v>3.075412789197401E-4</c:v>
                </c:pt>
                <c:pt idx="14103">
                  <c:v>3.075412789197401E-4</c:v>
                </c:pt>
                <c:pt idx="14104">
                  <c:v>3.075412789197401E-4</c:v>
                </c:pt>
                <c:pt idx="14105">
                  <c:v>3.075412789197401E-4</c:v>
                </c:pt>
                <c:pt idx="14106">
                  <c:v>3.075412789197401E-4</c:v>
                </c:pt>
                <c:pt idx="14107">
                  <c:v>3.075412789197401E-4</c:v>
                </c:pt>
                <c:pt idx="14108">
                  <c:v>3.075412789197401E-4</c:v>
                </c:pt>
                <c:pt idx="14109">
                  <c:v>3.075412789197401E-4</c:v>
                </c:pt>
                <c:pt idx="14110">
                  <c:v>3.075412789197401E-4</c:v>
                </c:pt>
                <c:pt idx="14111">
                  <c:v>3.075412789197401E-4</c:v>
                </c:pt>
                <c:pt idx="14112">
                  <c:v>3.075412789197401E-4</c:v>
                </c:pt>
                <c:pt idx="14113">
                  <c:v>3.075412789197401E-4</c:v>
                </c:pt>
                <c:pt idx="14114">
                  <c:v>3.075412789197401E-4</c:v>
                </c:pt>
                <c:pt idx="14115">
                  <c:v>3.075412789197401E-4</c:v>
                </c:pt>
                <c:pt idx="14116">
                  <c:v>3.075412789197401E-4</c:v>
                </c:pt>
                <c:pt idx="14117">
                  <c:v>3.075412789197401E-4</c:v>
                </c:pt>
                <c:pt idx="14118">
                  <c:v>3.075412789197401E-4</c:v>
                </c:pt>
                <c:pt idx="14119">
                  <c:v>3.075412789197401E-4</c:v>
                </c:pt>
                <c:pt idx="14120">
                  <c:v>3.075412789197401E-4</c:v>
                </c:pt>
                <c:pt idx="14121">
                  <c:v>3.075412789197401E-4</c:v>
                </c:pt>
                <c:pt idx="14122">
                  <c:v>3.075412789197401E-4</c:v>
                </c:pt>
                <c:pt idx="14123">
                  <c:v>3.075412789197401E-4</c:v>
                </c:pt>
                <c:pt idx="14124">
                  <c:v>3.075412789197401E-4</c:v>
                </c:pt>
                <c:pt idx="14125">
                  <c:v>3.075412789197401E-4</c:v>
                </c:pt>
                <c:pt idx="14126">
                  <c:v>3.075412789197401E-4</c:v>
                </c:pt>
                <c:pt idx="14127">
                  <c:v>3.075412789197401E-4</c:v>
                </c:pt>
                <c:pt idx="14128">
                  <c:v>3.075412789197401E-4</c:v>
                </c:pt>
                <c:pt idx="14129">
                  <c:v>3.075412789197401E-4</c:v>
                </c:pt>
                <c:pt idx="14130">
                  <c:v>3.075412789197401E-4</c:v>
                </c:pt>
                <c:pt idx="14131">
                  <c:v>3.075412789197401E-4</c:v>
                </c:pt>
                <c:pt idx="14132">
                  <c:v>3.075412789197401E-4</c:v>
                </c:pt>
                <c:pt idx="14133">
                  <c:v>3.075412789197401E-4</c:v>
                </c:pt>
                <c:pt idx="14134">
                  <c:v>3.075412789197401E-4</c:v>
                </c:pt>
                <c:pt idx="14135">
                  <c:v>3.075412789197401E-4</c:v>
                </c:pt>
                <c:pt idx="14136">
                  <c:v>3.075412789197401E-4</c:v>
                </c:pt>
                <c:pt idx="14137">
                  <c:v>3.075412789197401E-4</c:v>
                </c:pt>
                <c:pt idx="14138">
                  <c:v>3.075412789197401E-4</c:v>
                </c:pt>
                <c:pt idx="14139">
                  <c:v>3.075412789197401E-4</c:v>
                </c:pt>
                <c:pt idx="14140">
                  <c:v>3.075412789197401E-4</c:v>
                </c:pt>
                <c:pt idx="14141">
                  <c:v>3.075412789197401E-4</c:v>
                </c:pt>
                <c:pt idx="14142">
                  <c:v>3.075412789197401E-4</c:v>
                </c:pt>
                <c:pt idx="14143">
                  <c:v>3.075412789197401E-4</c:v>
                </c:pt>
                <c:pt idx="14144">
                  <c:v>3.075412789197401E-4</c:v>
                </c:pt>
                <c:pt idx="14145">
                  <c:v>3.075412789197401E-4</c:v>
                </c:pt>
                <c:pt idx="14146">
                  <c:v>3.075412789197401E-4</c:v>
                </c:pt>
                <c:pt idx="14147">
                  <c:v>3.075412789197401E-4</c:v>
                </c:pt>
                <c:pt idx="14148">
                  <c:v>3.075412789197401E-4</c:v>
                </c:pt>
                <c:pt idx="14149">
                  <c:v>3.075412789197401E-4</c:v>
                </c:pt>
                <c:pt idx="14150">
                  <c:v>3.075412789197401E-4</c:v>
                </c:pt>
                <c:pt idx="14151">
                  <c:v>3.075412789197401E-4</c:v>
                </c:pt>
                <c:pt idx="14152">
                  <c:v>3.075412789197401E-4</c:v>
                </c:pt>
                <c:pt idx="14153">
                  <c:v>3.075412789197401E-4</c:v>
                </c:pt>
                <c:pt idx="14154">
                  <c:v>3.075412789197401E-4</c:v>
                </c:pt>
                <c:pt idx="14155">
                  <c:v>3.075412789197401E-4</c:v>
                </c:pt>
                <c:pt idx="14156">
                  <c:v>3.075412789197401E-4</c:v>
                </c:pt>
                <c:pt idx="14157">
                  <c:v>3.075412789197401E-4</c:v>
                </c:pt>
                <c:pt idx="14158">
                  <c:v>3.075412789197401E-4</c:v>
                </c:pt>
                <c:pt idx="14159">
                  <c:v>3.075412789197401E-4</c:v>
                </c:pt>
                <c:pt idx="14160">
                  <c:v>3.075412789197401E-4</c:v>
                </c:pt>
                <c:pt idx="14161">
                  <c:v>3.075412789197401E-4</c:v>
                </c:pt>
                <c:pt idx="14162">
                  <c:v>3.075412789197401E-4</c:v>
                </c:pt>
                <c:pt idx="14163">
                  <c:v>3.075412789197401E-4</c:v>
                </c:pt>
                <c:pt idx="14164">
                  <c:v>3.075412789197401E-4</c:v>
                </c:pt>
                <c:pt idx="14165">
                  <c:v>3.075412789197401E-4</c:v>
                </c:pt>
                <c:pt idx="14166">
                  <c:v>3.075412789197401E-4</c:v>
                </c:pt>
                <c:pt idx="14167">
                  <c:v>3.075412789197401E-4</c:v>
                </c:pt>
                <c:pt idx="14168">
                  <c:v>3.075412789197401E-4</c:v>
                </c:pt>
                <c:pt idx="14169">
                  <c:v>3.075412789197401E-4</c:v>
                </c:pt>
                <c:pt idx="14170">
                  <c:v>3.075412789197401E-4</c:v>
                </c:pt>
                <c:pt idx="14171">
                  <c:v>3.075412789197401E-4</c:v>
                </c:pt>
                <c:pt idx="14172">
                  <c:v>3.075412789197401E-4</c:v>
                </c:pt>
                <c:pt idx="14173">
                  <c:v>3.075412789197401E-4</c:v>
                </c:pt>
                <c:pt idx="14174">
                  <c:v>3.075412789197401E-4</c:v>
                </c:pt>
                <c:pt idx="14175">
                  <c:v>3.075412789197401E-4</c:v>
                </c:pt>
                <c:pt idx="14176">
                  <c:v>3.075412789197401E-4</c:v>
                </c:pt>
                <c:pt idx="14177">
                  <c:v>3.075412789197401E-4</c:v>
                </c:pt>
                <c:pt idx="14178">
                  <c:v>3.075412789197401E-4</c:v>
                </c:pt>
                <c:pt idx="14179">
                  <c:v>3.075412789197401E-4</c:v>
                </c:pt>
                <c:pt idx="14180">
                  <c:v>3.075412789197401E-4</c:v>
                </c:pt>
                <c:pt idx="14181">
                  <c:v>3.075412789197401E-4</c:v>
                </c:pt>
                <c:pt idx="14182">
                  <c:v>3.075412789197401E-4</c:v>
                </c:pt>
                <c:pt idx="14183">
                  <c:v>3.075412789197401E-4</c:v>
                </c:pt>
                <c:pt idx="14184">
                  <c:v>3.075412789197401E-4</c:v>
                </c:pt>
                <c:pt idx="14185">
                  <c:v>3.075412789197401E-4</c:v>
                </c:pt>
                <c:pt idx="14186">
                  <c:v>3.075412789197401E-4</c:v>
                </c:pt>
                <c:pt idx="14187">
                  <c:v>3.075412789197401E-4</c:v>
                </c:pt>
                <c:pt idx="14188">
                  <c:v>3.075412789197401E-4</c:v>
                </c:pt>
                <c:pt idx="14189">
                  <c:v>3.075412789197401E-4</c:v>
                </c:pt>
                <c:pt idx="14190">
                  <c:v>3.075412789197401E-4</c:v>
                </c:pt>
                <c:pt idx="14191">
                  <c:v>3.075412789197401E-4</c:v>
                </c:pt>
                <c:pt idx="14192">
                  <c:v>3.075412789197401E-4</c:v>
                </c:pt>
                <c:pt idx="14193">
                  <c:v>3.075412789197401E-4</c:v>
                </c:pt>
                <c:pt idx="14194">
                  <c:v>3.075412789197401E-4</c:v>
                </c:pt>
                <c:pt idx="14195">
                  <c:v>3.075412789197401E-4</c:v>
                </c:pt>
                <c:pt idx="14196">
                  <c:v>3.075412789197401E-4</c:v>
                </c:pt>
                <c:pt idx="14197">
                  <c:v>3.075412789197401E-4</c:v>
                </c:pt>
                <c:pt idx="14198">
                  <c:v>3.075412789197401E-4</c:v>
                </c:pt>
                <c:pt idx="14199">
                  <c:v>3.075412789197401E-4</c:v>
                </c:pt>
                <c:pt idx="14200">
                  <c:v>3.075412789197401E-4</c:v>
                </c:pt>
                <c:pt idx="14201">
                  <c:v>3.075412789197401E-4</c:v>
                </c:pt>
                <c:pt idx="14202">
                  <c:v>3.075412789197401E-4</c:v>
                </c:pt>
                <c:pt idx="14203">
                  <c:v>3.075412789197401E-4</c:v>
                </c:pt>
                <c:pt idx="14204">
                  <c:v>3.075412789197401E-4</c:v>
                </c:pt>
                <c:pt idx="14205">
                  <c:v>3.075412789197401E-4</c:v>
                </c:pt>
                <c:pt idx="14206">
                  <c:v>3.075412789197401E-4</c:v>
                </c:pt>
                <c:pt idx="14207">
                  <c:v>3.075412789197401E-4</c:v>
                </c:pt>
                <c:pt idx="14208">
                  <c:v>3.075412789197401E-4</c:v>
                </c:pt>
                <c:pt idx="14209">
                  <c:v>3.075412789197401E-4</c:v>
                </c:pt>
                <c:pt idx="14210">
                  <c:v>3.075412789197401E-4</c:v>
                </c:pt>
                <c:pt idx="14211">
                  <c:v>3.075412789197401E-4</c:v>
                </c:pt>
                <c:pt idx="14212">
                  <c:v>3.075412789197401E-4</c:v>
                </c:pt>
                <c:pt idx="14213">
                  <c:v>3.075412789197401E-4</c:v>
                </c:pt>
                <c:pt idx="14214">
                  <c:v>3.075412789197401E-4</c:v>
                </c:pt>
                <c:pt idx="14215">
                  <c:v>3.075412789197401E-4</c:v>
                </c:pt>
                <c:pt idx="14216">
                  <c:v>3.075412789197401E-4</c:v>
                </c:pt>
                <c:pt idx="14217">
                  <c:v>3.075412789197401E-4</c:v>
                </c:pt>
                <c:pt idx="14218">
                  <c:v>3.075412789197401E-4</c:v>
                </c:pt>
                <c:pt idx="14219">
                  <c:v>3.075412789197401E-4</c:v>
                </c:pt>
                <c:pt idx="14220">
                  <c:v>3.075412789197401E-4</c:v>
                </c:pt>
                <c:pt idx="14221">
                  <c:v>3.075412789197401E-4</c:v>
                </c:pt>
                <c:pt idx="14222">
                  <c:v>3.075412789197401E-4</c:v>
                </c:pt>
                <c:pt idx="14223">
                  <c:v>3.075412789197401E-4</c:v>
                </c:pt>
                <c:pt idx="14224">
                  <c:v>3.075412789197401E-4</c:v>
                </c:pt>
                <c:pt idx="14225">
                  <c:v>3.075412789197401E-4</c:v>
                </c:pt>
                <c:pt idx="14226">
                  <c:v>3.075412789197401E-4</c:v>
                </c:pt>
                <c:pt idx="14227">
                  <c:v>3.075412789197401E-4</c:v>
                </c:pt>
                <c:pt idx="14228">
                  <c:v>3.075412789197401E-4</c:v>
                </c:pt>
                <c:pt idx="14229">
                  <c:v>3.075412789197401E-4</c:v>
                </c:pt>
                <c:pt idx="14230">
                  <c:v>3.075412789197401E-4</c:v>
                </c:pt>
                <c:pt idx="14231">
                  <c:v>3.075412789197401E-4</c:v>
                </c:pt>
                <c:pt idx="14232">
                  <c:v>3.075412789197401E-4</c:v>
                </c:pt>
                <c:pt idx="14233">
                  <c:v>3.075412789197401E-4</c:v>
                </c:pt>
                <c:pt idx="14234">
                  <c:v>3.075412789197401E-4</c:v>
                </c:pt>
                <c:pt idx="14235">
                  <c:v>3.075412789197401E-4</c:v>
                </c:pt>
                <c:pt idx="14236">
                  <c:v>3.075412789197401E-4</c:v>
                </c:pt>
                <c:pt idx="14237">
                  <c:v>3.075412789197401E-4</c:v>
                </c:pt>
                <c:pt idx="14238">
                  <c:v>3.075412789197401E-4</c:v>
                </c:pt>
                <c:pt idx="14239">
                  <c:v>3.075412789197401E-4</c:v>
                </c:pt>
                <c:pt idx="14240">
                  <c:v>3.075412789197401E-4</c:v>
                </c:pt>
                <c:pt idx="14241">
                  <c:v>3.075412789197401E-4</c:v>
                </c:pt>
                <c:pt idx="14242">
                  <c:v>3.075412789197401E-4</c:v>
                </c:pt>
                <c:pt idx="14243">
                  <c:v>3.075412789197401E-4</c:v>
                </c:pt>
                <c:pt idx="14244">
                  <c:v>3.075412789197401E-4</c:v>
                </c:pt>
                <c:pt idx="14245">
                  <c:v>3.075412789197401E-4</c:v>
                </c:pt>
                <c:pt idx="14246">
                  <c:v>3.075412789197401E-4</c:v>
                </c:pt>
                <c:pt idx="14247">
                  <c:v>3.075412789197401E-4</c:v>
                </c:pt>
                <c:pt idx="14248">
                  <c:v>3.075412789197401E-4</c:v>
                </c:pt>
                <c:pt idx="14249">
                  <c:v>3.075412789197401E-4</c:v>
                </c:pt>
                <c:pt idx="14250">
                  <c:v>3.075412789197401E-4</c:v>
                </c:pt>
                <c:pt idx="14251">
                  <c:v>3.075412789197401E-4</c:v>
                </c:pt>
                <c:pt idx="14252">
                  <c:v>3.075412789197401E-4</c:v>
                </c:pt>
                <c:pt idx="14253">
                  <c:v>3.075412789197401E-4</c:v>
                </c:pt>
                <c:pt idx="14254">
                  <c:v>3.075412789197401E-4</c:v>
                </c:pt>
                <c:pt idx="14255">
                  <c:v>3.075412789197401E-4</c:v>
                </c:pt>
                <c:pt idx="14256">
                  <c:v>3.075412789197401E-4</c:v>
                </c:pt>
                <c:pt idx="14257">
                  <c:v>3.075412789197401E-4</c:v>
                </c:pt>
                <c:pt idx="14258">
                  <c:v>3.075412789197401E-4</c:v>
                </c:pt>
                <c:pt idx="14259">
                  <c:v>3.075412789197401E-4</c:v>
                </c:pt>
                <c:pt idx="14260">
                  <c:v>3.075412789197401E-4</c:v>
                </c:pt>
                <c:pt idx="14261">
                  <c:v>3.075412789197401E-4</c:v>
                </c:pt>
                <c:pt idx="14262">
                  <c:v>3.075412789197401E-4</c:v>
                </c:pt>
                <c:pt idx="14263">
                  <c:v>3.075412789197401E-4</c:v>
                </c:pt>
                <c:pt idx="14264">
                  <c:v>3.075412789197401E-4</c:v>
                </c:pt>
                <c:pt idx="14265">
                  <c:v>3.075412789197401E-4</c:v>
                </c:pt>
                <c:pt idx="14266">
                  <c:v>3.075412789197401E-4</c:v>
                </c:pt>
                <c:pt idx="14267">
                  <c:v>3.075412789197401E-4</c:v>
                </c:pt>
                <c:pt idx="14268">
                  <c:v>3.075412789197401E-4</c:v>
                </c:pt>
                <c:pt idx="14269">
                  <c:v>3.075412789197401E-4</c:v>
                </c:pt>
                <c:pt idx="14270">
                  <c:v>3.075412789197401E-4</c:v>
                </c:pt>
                <c:pt idx="14271">
                  <c:v>3.075412789197401E-4</c:v>
                </c:pt>
                <c:pt idx="14272">
                  <c:v>3.075412789197401E-4</c:v>
                </c:pt>
                <c:pt idx="14273">
                  <c:v>3.075412789197401E-4</c:v>
                </c:pt>
                <c:pt idx="14274">
                  <c:v>3.075412789197401E-4</c:v>
                </c:pt>
                <c:pt idx="14275">
                  <c:v>3.075412789197401E-4</c:v>
                </c:pt>
                <c:pt idx="14276">
                  <c:v>3.075412789197401E-4</c:v>
                </c:pt>
                <c:pt idx="14277">
                  <c:v>3.075412789197401E-4</c:v>
                </c:pt>
                <c:pt idx="14278">
                  <c:v>3.075412789197401E-4</c:v>
                </c:pt>
                <c:pt idx="14279">
                  <c:v>3.075412789197401E-4</c:v>
                </c:pt>
                <c:pt idx="14280">
                  <c:v>3.075412789197401E-4</c:v>
                </c:pt>
                <c:pt idx="14281">
                  <c:v>3.075412789197401E-4</c:v>
                </c:pt>
                <c:pt idx="14282">
                  <c:v>3.075412789197401E-4</c:v>
                </c:pt>
                <c:pt idx="14283">
                  <c:v>3.075412789197401E-4</c:v>
                </c:pt>
                <c:pt idx="14284">
                  <c:v>3.075412789197401E-4</c:v>
                </c:pt>
                <c:pt idx="14285">
                  <c:v>3.075412789197401E-4</c:v>
                </c:pt>
                <c:pt idx="14286">
                  <c:v>3.075412789197401E-4</c:v>
                </c:pt>
                <c:pt idx="14287">
                  <c:v>3.075412789197401E-4</c:v>
                </c:pt>
                <c:pt idx="14288">
                  <c:v>3.075412789197401E-4</c:v>
                </c:pt>
                <c:pt idx="14289">
                  <c:v>3.075412789197401E-4</c:v>
                </c:pt>
                <c:pt idx="14290">
                  <c:v>3.075412789197401E-4</c:v>
                </c:pt>
                <c:pt idx="14291">
                  <c:v>3.075412789197401E-4</c:v>
                </c:pt>
                <c:pt idx="14292">
                  <c:v>3.075412789197401E-4</c:v>
                </c:pt>
                <c:pt idx="14293">
                  <c:v>3.075412789197401E-4</c:v>
                </c:pt>
                <c:pt idx="14294">
                  <c:v>3.075412789197401E-4</c:v>
                </c:pt>
                <c:pt idx="14295">
                  <c:v>3.075412789197401E-4</c:v>
                </c:pt>
                <c:pt idx="14296">
                  <c:v>3.075412789197401E-4</c:v>
                </c:pt>
                <c:pt idx="14297">
                  <c:v>3.075412789197401E-4</c:v>
                </c:pt>
                <c:pt idx="14298">
                  <c:v>3.075412789197401E-4</c:v>
                </c:pt>
                <c:pt idx="14299">
                  <c:v>3.075412789197401E-4</c:v>
                </c:pt>
                <c:pt idx="14300">
                  <c:v>3.075412789197401E-4</c:v>
                </c:pt>
                <c:pt idx="14301">
                  <c:v>3.075412789197401E-4</c:v>
                </c:pt>
                <c:pt idx="14302">
                  <c:v>3.075412789197401E-4</c:v>
                </c:pt>
                <c:pt idx="14303">
                  <c:v>3.075412789197401E-4</c:v>
                </c:pt>
                <c:pt idx="14304">
                  <c:v>3.075412789197401E-4</c:v>
                </c:pt>
                <c:pt idx="14305">
                  <c:v>3.075412789197401E-4</c:v>
                </c:pt>
                <c:pt idx="14306">
                  <c:v>3.075412789197401E-4</c:v>
                </c:pt>
                <c:pt idx="14307">
                  <c:v>3.075412789197401E-4</c:v>
                </c:pt>
                <c:pt idx="14308">
                  <c:v>3.075412789197401E-4</c:v>
                </c:pt>
                <c:pt idx="14309">
                  <c:v>3.075412789197401E-4</c:v>
                </c:pt>
                <c:pt idx="14310">
                  <c:v>3.075412789197401E-4</c:v>
                </c:pt>
                <c:pt idx="14311">
                  <c:v>3.075412789197401E-4</c:v>
                </c:pt>
                <c:pt idx="14312">
                  <c:v>3.075412789197401E-4</c:v>
                </c:pt>
                <c:pt idx="14313">
                  <c:v>3.075412789197401E-4</c:v>
                </c:pt>
                <c:pt idx="14314">
                  <c:v>3.075412789197401E-4</c:v>
                </c:pt>
                <c:pt idx="14315">
                  <c:v>3.075412789197401E-4</c:v>
                </c:pt>
                <c:pt idx="14316">
                  <c:v>3.075412789197401E-4</c:v>
                </c:pt>
                <c:pt idx="14317">
                  <c:v>3.075412789197401E-4</c:v>
                </c:pt>
                <c:pt idx="14318">
                  <c:v>3.075412789197401E-4</c:v>
                </c:pt>
                <c:pt idx="14319">
                  <c:v>3.075412789197401E-4</c:v>
                </c:pt>
                <c:pt idx="14320">
                  <c:v>3.075412789197401E-4</c:v>
                </c:pt>
                <c:pt idx="14321">
                  <c:v>3.075412789197401E-4</c:v>
                </c:pt>
                <c:pt idx="14322">
                  <c:v>3.075412789197401E-4</c:v>
                </c:pt>
                <c:pt idx="14323">
                  <c:v>3.075412789197401E-4</c:v>
                </c:pt>
                <c:pt idx="14324">
                  <c:v>3.075412789197401E-4</c:v>
                </c:pt>
                <c:pt idx="14325">
                  <c:v>3.075412789197401E-4</c:v>
                </c:pt>
                <c:pt idx="14326">
                  <c:v>3.075412789197401E-4</c:v>
                </c:pt>
                <c:pt idx="14327">
                  <c:v>3.075412789197401E-4</c:v>
                </c:pt>
                <c:pt idx="14328">
                  <c:v>3.075412789197401E-4</c:v>
                </c:pt>
                <c:pt idx="14329">
                  <c:v>3.075412789197401E-4</c:v>
                </c:pt>
                <c:pt idx="14330">
                  <c:v>3.075412789197401E-4</c:v>
                </c:pt>
                <c:pt idx="14331">
                  <c:v>3.075412789197401E-4</c:v>
                </c:pt>
                <c:pt idx="14332">
                  <c:v>3.075412789197401E-4</c:v>
                </c:pt>
                <c:pt idx="14333">
                  <c:v>3.075412789197401E-4</c:v>
                </c:pt>
                <c:pt idx="14334">
                  <c:v>3.075412789197401E-4</c:v>
                </c:pt>
                <c:pt idx="14335">
                  <c:v>3.075412789197401E-4</c:v>
                </c:pt>
                <c:pt idx="14336">
                  <c:v>3.075412789197401E-4</c:v>
                </c:pt>
                <c:pt idx="14337">
                  <c:v>3.075412789197401E-4</c:v>
                </c:pt>
                <c:pt idx="14338">
                  <c:v>3.075412789197401E-4</c:v>
                </c:pt>
                <c:pt idx="14339">
                  <c:v>3.075412789197401E-4</c:v>
                </c:pt>
                <c:pt idx="14340">
                  <c:v>3.075412789197401E-4</c:v>
                </c:pt>
                <c:pt idx="14341">
                  <c:v>3.075412789197401E-4</c:v>
                </c:pt>
                <c:pt idx="14342">
                  <c:v>3.075412789197401E-4</c:v>
                </c:pt>
                <c:pt idx="14343">
                  <c:v>3.075412789197401E-4</c:v>
                </c:pt>
                <c:pt idx="14344">
                  <c:v>3.075412789197401E-4</c:v>
                </c:pt>
                <c:pt idx="14345">
                  <c:v>3.075412789197401E-4</c:v>
                </c:pt>
                <c:pt idx="14346">
                  <c:v>3.075412789197401E-4</c:v>
                </c:pt>
                <c:pt idx="14347">
                  <c:v>3.075412789197401E-4</c:v>
                </c:pt>
                <c:pt idx="14348">
                  <c:v>3.075412789197401E-4</c:v>
                </c:pt>
                <c:pt idx="14349">
                  <c:v>3.075412789197401E-4</c:v>
                </c:pt>
                <c:pt idx="14350">
                  <c:v>3.075412789197401E-4</c:v>
                </c:pt>
                <c:pt idx="14351">
                  <c:v>3.075412789197401E-4</c:v>
                </c:pt>
                <c:pt idx="14352">
                  <c:v>3.075412789197401E-4</c:v>
                </c:pt>
                <c:pt idx="14353">
                  <c:v>3.075412789197401E-4</c:v>
                </c:pt>
                <c:pt idx="14354">
                  <c:v>3.075412789197401E-4</c:v>
                </c:pt>
                <c:pt idx="14355">
                  <c:v>3.075412789197401E-4</c:v>
                </c:pt>
                <c:pt idx="14356">
                  <c:v>3.075412789197401E-4</c:v>
                </c:pt>
                <c:pt idx="14357">
                  <c:v>3.075412789197401E-4</c:v>
                </c:pt>
                <c:pt idx="14358">
                  <c:v>3.075412789197401E-4</c:v>
                </c:pt>
                <c:pt idx="14359">
                  <c:v>3.075412789197401E-4</c:v>
                </c:pt>
                <c:pt idx="14360">
                  <c:v>3.075412789197401E-4</c:v>
                </c:pt>
                <c:pt idx="14361">
                  <c:v>3.075412789197401E-4</c:v>
                </c:pt>
                <c:pt idx="14362">
                  <c:v>3.075412789197401E-4</c:v>
                </c:pt>
                <c:pt idx="14363">
                  <c:v>3.075412789197401E-4</c:v>
                </c:pt>
                <c:pt idx="14364">
                  <c:v>3.075412789197401E-4</c:v>
                </c:pt>
                <c:pt idx="14365">
                  <c:v>3.075412789197401E-4</c:v>
                </c:pt>
                <c:pt idx="14366">
                  <c:v>3.075412789197401E-4</c:v>
                </c:pt>
                <c:pt idx="14367">
                  <c:v>3.075412789197401E-4</c:v>
                </c:pt>
                <c:pt idx="14368">
                  <c:v>3.075412789197401E-4</c:v>
                </c:pt>
                <c:pt idx="14369">
                  <c:v>3.075412789197401E-4</c:v>
                </c:pt>
                <c:pt idx="14370">
                  <c:v>3.075412789197401E-4</c:v>
                </c:pt>
                <c:pt idx="14371">
                  <c:v>3.075412789197401E-4</c:v>
                </c:pt>
                <c:pt idx="14372">
                  <c:v>3.075412789197401E-4</c:v>
                </c:pt>
                <c:pt idx="14373">
                  <c:v>3.075412789197401E-4</c:v>
                </c:pt>
                <c:pt idx="14374">
                  <c:v>3.075412789197401E-4</c:v>
                </c:pt>
                <c:pt idx="14375">
                  <c:v>3.075412789197401E-4</c:v>
                </c:pt>
                <c:pt idx="14376">
                  <c:v>3.075412789197401E-4</c:v>
                </c:pt>
                <c:pt idx="14377">
                  <c:v>3.075412789197401E-4</c:v>
                </c:pt>
                <c:pt idx="14378">
                  <c:v>3.075412789197401E-4</c:v>
                </c:pt>
                <c:pt idx="14379">
                  <c:v>3.075412789197401E-4</c:v>
                </c:pt>
                <c:pt idx="14380">
                  <c:v>3.075412789197401E-4</c:v>
                </c:pt>
                <c:pt idx="14381">
                  <c:v>3.075412789197401E-4</c:v>
                </c:pt>
                <c:pt idx="14382">
                  <c:v>3.075412789197401E-4</c:v>
                </c:pt>
                <c:pt idx="14383">
                  <c:v>3.075412789197401E-4</c:v>
                </c:pt>
                <c:pt idx="14384">
                  <c:v>3.075412789197401E-4</c:v>
                </c:pt>
                <c:pt idx="14385">
                  <c:v>3.075412789197401E-4</c:v>
                </c:pt>
                <c:pt idx="14386">
                  <c:v>3.075412789197401E-4</c:v>
                </c:pt>
                <c:pt idx="14387">
                  <c:v>3.075412789197401E-4</c:v>
                </c:pt>
                <c:pt idx="14388">
                  <c:v>3.075412789197401E-4</c:v>
                </c:pt>
                <c:pt idx="14389">
                  <c:v>3.075412789197401E-4</c:v>
                </c:pt>
                <c:pt idx="14390">
                  <c:v>3.075412789197401E-4</c:v>
                </c:pt>
                <c:pt idx="14391">
                  <c:v>3.075412789197401E-4</c:v>
                </c:pt>
                <c:pt idx="14392">
                  <c:v>3.075412789197401E-4</c:v>
                </c:pt>
                <c:pt idx="14393">
                  <c:v>3.075412789197401E-4</c:v>
                </c:pt>
                <c:pt idx="14394">
                  <c:v>3.075412789197401E-4</c:v>
                </c:pt>
                <c:pt idx="14395">
                  <c:v>3.075412789197401E-4</c:v>
                </c:pt>
                <c:pt idx="14396">
                  <c:v>3.075412789197401E-4</c:v>
                </c:pt>
                <c:pt idx="14397">
                  <c:v>3.075412789197401E-4</c:v>
                </c:pt>
                <c:pt idx="14398">
                  <c:v>3.075412789197401E-4</c:v>
                </c:pt>
                <c:pt idx="14399">
                  <c:v>3.075412789197401E-4</c:v>
                </c:pt>
                <c:pt idx="14400">
                  <c:v>3.075412789197401E-4</c:v>
                </c:pt>
                <c:pt idx="14401">
                  <c:v>3.075412789197401E-4</c:v>
                </c:pt>
                <c:pt idx="14402">
                  <c:v>3.075412789197401E-4</c:v>
                </c:pt>
                <c:pt idx="14403">
                  <c:v>3.075412789197401E-4</c:v>
                </c:pt>
                <c:pt idx="14404">
                  <c:v>3.075412789197401E-4</c:v>
                </c:pt>
                <c:pt idx="14405">
                  <c:v>3.075412789197401E-4</c:v>
                </c:pt>
                <c:pt idx="14406">
                  <c:v>3.075412789197401E-4</c:v>
                </c:pt>
                <c:pt idx="14407">
                  <c:v>3.075412789197401E-4</c:v>
                </c:pt>
                <c:pt idx="14408">
                  <c:v>3.075412789197401E-4</c:v>
                </c:pt>
                <c:pt idx="14409">
                  <c:v>3.075412789197401E-4</c:v>
                </c:pt>
                <c:pt idx="14410">
                  <c:v>3.075412789197401E-4</c:v>
                </c:pt>
                <c:pt idx="14411">
                  <c:v>3.075412789197401E-4</c:v>
                </c:pt>
                <c:pt idx="14412">
                  <c:v>3.075412789197401E-4</c:v>
                </c:pt>
                <c:pt idx="14413">
                  <c:v>3.075412789197401E-4</c:v>
                </c:pt>
                <c:pt idx="14414">
                  <c:v>3.075412789197401E-4</c:v>
                </c:pt>
                <c:pt idx="14415">
                  <c:v>3.075412789197401E-4</c:v>
                </c:pt>
                <c:pt idx="14416">
                  <c:v>3.075412789197401E-4</c:v>
                </c:pt>
                <c:pt idx="14417">
                  <c:v>3.075412789197401E-4</c:v>
                </c:pt>
                <c:pt idx="14418">
                  <c:v>3.075412789197401E-4</c:v>
                </c:pt>
                <c:pt idx="14419">
                  <c:v>3.075412789197401E-4</c:v>
                </c:pt>
                <c:pt idx="14420">
                  <c:v>3.075412789197401E-4</c:v>
                </c:pt>
                <c:pt idx="14421">
                  <c:v>3.075412789197401E-4</c:v>
                </c:pt>
                <c:pt idx="14422">
                  <c:v>3.075412789197401E-4</c:v>
                </c:pt>
                <c:pt idx="14423">
                  <c:v>3.075412789197401E-4</c:v>
                </c:pt>
                <c:pt idx="14424">
                  <c:v>3.075412789197401E-4</c:v>
                </c:pt>
                <c:pt idx="14425">
                  <c:v>3.075412789197401E-4</c:v>
                </c:pt>
                <c:pt idx="14426">
                  <c:v>3.075412789197401E-4</c:v>
                </c:pt>
                <c:pt idx="14427">
                  <c:v>3.075412789197401E-4</c:v>
                </c:pt>
                <c:pt idx="14428">
                  <c:v>3.075412789197401E-4</c:v>
                </c:pt>
                <c:pt idx="14429">
                  <c:v>3.075412789197401E-4</c:v>
                </c:pt>
                <c:pt idx="14430">
                  <c:v>3.075412789197401E-4</c:v>
                </c:pt>
                <c:pt idx="14431">
                  <c:v>3.075412789197401E-4</c:v>
                </c:pt>
                <c:pt idx="14432">
                  <c:v>3.075412789197401E-4</c:v>
                </c:pt>
                <c:pt idx="14433">
                  <c:v>3.075412789197401E-4</c:v>
                </c:pt>
                <c:pt idx="14434">
                  <c:v>3.075412789197401E-4</c:v>
                </c:pt>
                <c:pt idx="14435">
                  <c:v>3.075412789197401E-4</c:v>
                </c:pt>
                <c:pt idx="14436">
                  <c:v>3.075412789197401E-4</c:v>
                </c:pt>
                <c:pt idx="14437">
                  <c:v>3.075412789197401E-4</c:v>
                </c:pt>
                <c:pt idx="14438">
                  <c:v>3.075412789197401E-4</c:v>
                </c:pt>
                <c:pt idx="14439">
                  <c:v>3.075412789197401E-4</c:v>
                </c:pt>
                <c:pt idx="14440">
                  <c:v>3.075412789197401E-4</c:v>
                </c:pt>
                <c:pt idx="14441">
                  <c:v>3.075412789197401E-4</c:v>
                </c:pt>
                <c:pt idx="14442">
                  <c:v>3.075412789197401E-4</c:v>
                </c:pt>
                <c:pt idx="14443">
                  <c:v>3.075412789197401E-4</c:v>
                </c:pt>
                <c:pt idx="14444">
                  <c:v>3.075412789197401E-4</c:v>
                </c:pt>
                <c:pt idx="14445">
                  <c:v>3.075412789197401E-4</c:v>
                </c:pt>
                <c:pt idx="14446">
                  <c:v>3.075412789197401E-4</c:v>
                </c:pt>
                <c:pt idx="14447">
                  <c:v>3.075412789197401E-4</c:v>
                </c:pt>
                <c:pt idx="14448">
                  <c:v>3.075412789197401E-4</c:v>
                </c:pt>
                <c:pt idx="14449">
                  <c:v>3.075412789197401E-4</c:v>
                </c:pt>
                <c:pt idx="14450">
                  <c:v>3.075412789197401E-4</c:v>
                </c:pt>
                <c:pt idx="14451">
                  <c:v>3.075412789197401E-4</c:v>
                </c:pt>
                <c:pt idx="14452">
                  <c:v>3.075412789197401E-4</c:v>
                </c:pt>
                <c:pt idx="14453">
                  <c:v>3.075412789197401E-4</c:v>
                </c:pt>
                <c:pt idx="14454">
                  <c:v>3.075412789197401E-4</c:v>
                </c:pt>
                <c:pt idx="14455">
                  <c:v>3.075412789197401E-4</c:v>
                </c:pt>
                <c:pt idx="14456">
                  <c:v>3.075412789197401E-4</c:v>
                </c:pt>
                <c:pt idx="14457">
                  <c:v>3.075412789197401E-4</c:v>
                </c:pt>
                <c:pt idx="14458">
                  <c:v>3.075412789197401E-4</c:v>
                </c:pt>
                <c:pt idx="14459">
                  <c:v>3.075412789197401E-4</c:v>
                </c:pt>
                <c:pt idx="14460">
                  <c:v>3.075412789197401E-4</c:v>
                </c:pt>
                <c:pt idx="14461">
                  <c:v>3.075412789197401E-4</c:v>
                </c:pt>
                <c:pt idx="14462">
                  <c:v>3.075412789197401E-4</c:v>
                </c:pt>
                <c:pt idx="14463">
                  <c:v>3.075412789197401E-4</c:v>
                </c:pt>
                <c:pt idx="14464">
                  <c:v>3.075412789197401E-4</c:v>
                </c:pt>
                <c:pt idx="14465">
                  <c:v>3.075412789197401E-4</c:v>
                </c:pt>
                <c:pt idx="14466">
                  <c:v>3.075412789197401E-4</c:v>
                </c:pt>
                <c:pt idx="14467">
                  <c:v>3.075412789197401E-4</c:v>
                </c:pt>
                <c:pt idx="14468">
                  <c:v>3.075412789197401E-4</c:v>
                </c:pt>
                <c:pt idx="14469">
                  <c:v>3.075412789197401E-4</c:v>
                </c:pt>
                <c:pt idx="14470">
                  <c:v>3.075412789197401E-4</c:v>
                </c:pt>
                <c:pt idx="14471">
                  <c:v>3.075412789197401E-4</c:v>
                </c:pt>
                <c:pt idx="14472">
                  <c:v>3.075412789197401E-4</c:v>
                </c:pt>
                <c:pt idx="14473">
                  <c:v>3.075412789197401E-4</c:v>
                </c:pt>
                <c:pt idx="14474">
                  <c:v>3.075412789197401E-4</c:v>
                </c:pt>
                <c:pt idx="14475">
                  <c:v>3.075412789197401E-4</c:v>
                </c:pt>
                <c:pt idx="14476">
                  <c:v>3.075412789197401E-4</c:v>
                </c:pt>
                <c:pt idx="14477">
                  <c:v>3.075412789197401E-4</c:v>
                </c:pt>
                <c:pt idx="14478">
                  <c:v>3.075412789197401E-4</c:v>
                </c:pt>
                <c:pt idx="14479">
                  <c:v>3.075412789197401E-4</c:v>
                </c:pt>
                <c:pt idx="14480">
                  <c:v>3.075412789197401E-4</c:v>
                </c:pt>
                <c:pt idx="14481">
                  <c:v>3.075412789197401E-4</c:v>
                </c:pt>
                <c:pt idx="14482">
                  <c:v>3.075412789197401E-4</c:v>
                </c:pt>
                <c:pt idx="14483">
                  <c:v>3.075412789197401E-4</c:v>
                </c:pt>
                <c:pt idx="14484">
                  <c:v>3.075412789197401E-4</c:v>
                </c:pt>
                <c:pt idx="14485">
                  <c:v>3.075412789197401E-4</c:v>
                </c:pt>
                <c:pt idx="14486">
                  <c:v>3.075412789197401E-4</c:v>
                </c:pt>
                <c:pt idx="14487">
                  <c:v>3.075412789197401E-4</c:v>
                </c:pt>
                <c:pt idx="14488">
                  <c:v>3.075412789197401E-4</c:v>
                </c:pt>
                <c:pt idx="14489">
                  <c:v>3.075412789197401E-4</c:v>
                </c:pt>
                <c:pt idx="14490">
                  <c:v>3.075412789197401E-4</c:v>
                </c:pt>
                <c:pt idx="14491">
                  <c:v>3.075412789197401E-4</c:v>
                </c:pt>
                <c:pt idx="14492">
                  <c:v>3.075412789197401E-4</c:v>
                </c:pt>
                <c:pt idx="14493">
                  <c:v>3.075412789197401E-4</c:v>
                </c:pt>
                <c:pt idx="14494">
                  <c:v>3.075412789197401E-4</c:v>
                </c:pt>
                <c:pt idx="14495">
                  <c:v>3.075412789197401E-4</c:v>
                </c:pt>
                <c:pt idx="14496">
                  <c:v>3.075412789197401E-4</c:v>
                </c:pt>
                <c:pt idx="14497">
                  <c:v>3.075412789197401E-4</c:v>
                </c:pt>
                <c:pt idx="14498">
                  <c:v>3.075412789197401E-4</c:v>
                </c:pt>
                <c:pt idx="14499">
                  <c:v>3.075412789197401E-4</c:v>
                </c:pt>
                <c:pt idx="14500">
                  <c:v>3.075412789197401E-4</c:v>
                </c:pt>
                <c:pt idx="14501">
                  <c:v>3.075412789197401E-4</c:v>
                </c:pt>
                <c:pt idx="14502">
                  <c:v>3.075412789197401E-4</c:v>
                </c:pt>
                <c:pt idx="14503">
                  <c:v>3.075412789197401E-4</c:v>
                </c:pt>
                <c:pt idx="14504">
                  <c:v>3.075412789197401E-4</c:v>
                </c:pt>
                <c:pt idx="14505">
                  <c:v>3.075412789197401E-4</c:v>
                </c:pt>
                <c:pt idx="14506">
                  <c:v>3.075412789197401E-4</c:v>
                </c:pt>
                <c:pt idx="14507">
                  <c:v>3.075412789197401E-4</c:v>
                </c:pt>
                <c:pt idx="14508">
                  <c:v>3.075412789197401E-4</c:v>
                </c:pt>
                <c:pt idx="14509">
                  <c:v>3.075412789197401E-4</c:v>
                </c:pt>
                <c:pt idx="14510">
                  <c:v>3.075412789197401E-4</c:v>
                </c:pt>
                <c:pt idx="14511">
                  <c:v>3.075412789197401E-4</c:v>
                </c:pt>
                <c:pt idx="14512">
                  <c:v>3.075412789197401E-4</c:v>
                </c:pt>
                <c:pt idx="14513">
                  <c:v>3.075412789197401E-4</c:v>
                </c:pt>
                <c:pt idx="14514">
                  <c:v>3.075412789197401E-4</c:v>
                </c:pt>
                <c:pt idx="14515">
                  <c:v>3.075412789197401E-4</c:v>
                </c:pt>
                <c:pt idx="14516">
                  <c:v>3.075412789197401E-4</c:v>
                </c:pt>
                <c:pt idx="14517">
                  <c:v>3.075412789197401E-4</c:v>
                </c:pt>
                <c:pt idx="14518">
                  <c:v>3.075412789197401E-4</c:v>
                </c:pt>
                <c:pt idx="14519">
                  <c:v>3.075412789197401E-4</c:v>
                </c:pt>
                <c:pt idx="14520">
                  <c:v>3.075412789197401E-4</c:v>
                </c:pt>
                <c:pt idx="14521">
                  <c:v>3.075412789197401E-4</c:v>
                </c:pt>
                <c:pt idx="14522">
                  <c:v>3.075412789197401E-4</c:v>
                </c:pt>
                <c:pt idx="14523">
                  <c:v>3.075412789197401E-4</c:v>
                </c:pt>
                <c:pt idx="14524">
                  <c:v>3.075412789197401E-4</c:v>
                </c:pt>
                <c:pt idx="14525">
                  <c:v>3.075412789197401E-4</c:v>
                </c:pt>
                <c:pt idx="14526">
                  <c:v>3.075412789197401E-4</c:v>
                </c:pt>
                <c:pt idx="14527">
                  <c:v>3.075412789197401E-4</c:v>
                </c:pt>
                <c:pt idx="14528">
                  <c:v>3.075412789197401E-4</c:v>
                </c:pt>
                <c:pt idx="14529">
                  <c:v>3.075412789197401E-4</c:v>
                </c:pt>
                <c:pt idx="14530">
                  <c:v>3.075412789197401E-4</c:v>
                </c:pt>
                <c:pt idx="14531">
                  <c:v>3.075412789197401E-4</c:v>
                </c:pt>
                <c:pt idx="14532">
                  <c:v>3.075412789197401E-4</c:v>
                </c:pt>
                <c:pt idx="14533">
                  <c:v>3.075412789197401E-4</c:v>
                </c:pt>
                <c:pt idx="14534">
                  <c:v>3.075412789197401E-4</c:v>
                </c:pt>
                <c:pt idx="14535">
                  <c:v>3.075412789197401E-4</c:v>
                </c:pt>
                <c:pt idx="14536">
                  <c:v>3.075412789197401E-4</c:v>
                </c:pt>
                <c:pt idx="14537">
                  <c:v>3.075412789197401E-4</c:v>
                </c:pt>
                <c:pt idx="14538">
                  <c:v>3.075412789197401E-4</c:v>
                </c:pt>
                <c:pt idx="14539">
                  <c:v>3.075412789197401E-4</c:v>
                </c:pt>
                <c:pt idx="14540">
                  <c:v>3.075412789197401E-4</c:v>
                </c:pt>
                <c:pt idx="14541">
                  <c:v>3.075412789197401E-4</c:v>
                </c:pt>
                <c:pt idx="14542">
                  <c:v>3.075412789197401E-4</c:v>
                </c:pt>
                <c:pt idx="14543">
                  <c:v>3.075412789197401E-4</c:v>
                </c:pt>
                <c:pt idx="14544">
                  <c:v>3.075412789197401E-4</c:v>
                </c:pt>
                <c:pt idx="14545">
                  <c:v>3.075412789197401E-4</c:v>
                </c:pt>
                <c:pt idx="14546">
                  <c:v>3.075412789197401E-4</c:v>
                </c:pt>
                <c:pt idx="14547">
                  <c:v>3.075412789197401E-4</c:v>
                </c:pt>
                <c:pt idx="14548">
                  <c:v>3.075412789197401E-4</c:v>
                </c:pt>
                <c:pt idx="14549">
                  <c:v>3.075412789197401E-4</c:v>
                </c:pt>
                <c:pt idx="14550">
                  <c:v>3.075412789197401E-4</c:v>
                </c:pt>
                <c:pt idx="14551">
                  <c:v>3.075412789197401E-4</c:v>
                </c:pt>
                <c:pt idx="14552">
                  <c:v>3.075412789197401E-4</c:v>
                </c:pt>
                <c:pt idx="14553">
                  <c:v>3.075412789197401E-4</c:v>
                </c:pt>
                <c:pt idx="14554">
                  <c:v>3.075412789197401E-4</c:v>
                </c:pt>
                <c:pt idx="14555">
                  <c:v>3.075412789197401E-4</c:v>
                </c:pt>
                <c:pt idx="14556">
                  <c:v>3.075412789197401E-4</c:v>
                </c:pt>
                <c:pt idx="14557">
                  <c:v>3.075412789197401E-4</c:v>
                </c:pt>
                <c:pt idx="14558">
                  <c:v>3.075412789197401E-4</c:v>
                </c:pt>
                <c:pt idx="14559">
                  <c:v>3.075412789197401E-4</c:v>
                </c:pt>
                <c:pt idx="14560">
                  <c:v>3.075412789197401E-4</c:v>
                </c:pt>
                <c:pt idx="14561">
                  <c:v>3.075412789197401E-4</c:v>
                </c:pt>
                <c:pt idx="14562">
                  <c:v>3.075412789197401E-4</c:v>
                </c:pt>
                <c:pt idx="14563">
                  <c:v>3.075412789197401E-4</c:v>
                </c:pt>
                <c:pt idx="14564">
                  <c:v>3.075412789197401E-4</c:v>
                </c:pt>
                <c:pt idx="14565">
                  <c:v>3.075412789197401E-4</c:v>
                </c:pt>
                <c:pt idx="14566">
                  <c:v>3.075412789197401E-4</c:v>
                </c:pt>
                <c:pt idx="14567">
                  <c:v>3.075412789197401E-4</c:v>
                </c:pt>
                <c:pt idx="14568">
                  <c:v>3.075412789197401E-4</c:v>
                </c:pt>
                <c:pt idx="14569">
                  <c:v>3.075412789197401E-4</c:v>
                </c:pt>
                <c:pt idx="14570">
                  <c:v>3.075412789197401E-4</c:v>
                </c:pt>
                <c:pt idx="14571">
                  <c:v>3.075412789197401E-4</c:v>
                </c:pt>
                <c:pt idx="14572">
                  <c:v>3.075412789197401E-4</c:v>
                </c:pt>
                <c:pt idx="14573">
                  <c:v>3.075412789197401E-4</c:v>
                </c:pt>
                <c:pt idx="14574">
                  <c:v>3.075412789197401E-4</c:v>
                </c:pt>
                <c:pt idx="14575">
                  <c:v>3.075412789197401E-4</c:v>
                </c:pt>
                <c:pt idx="14576">
                  <c:v>3.075412789197401E-4</c:v>
                </c:pt>
                <c:pt idx="14577">
                  <c:v>3.075412789197401E-4</c:v>
                </c:pt>
                <c:pt idx="14578">
                  <c:v>3.075412789197401E-4</c:v>
                </c:pt>
                <c:pt idx="14579">
                  <c:v>3.075412789197401E-4</c:v>
                </c:pt>
                <c:pt idx="14580">
                  <c:v>3.075412789197401E-4</c:v>
                </c:pt>
                <c:pt idx="14581">
                  <c:v>3.075412789197401E-4</c:v>
                </c:pt>
                <c:pt idx="14582">
                  <c:v>3.075412789197401E-4</c:v>
                </c:pt>
                <c:pt idx="14583">
                  <c:v>3.075412789197401E-4</c:v>
                </c:pt>
                <c:pt idx="14584">
                  <c:v>3.075412789197401E-4</c:v>
                </c:pt>
                <c:pt idx="14585">
                  <c:v>3.075412789197401E-4</c:v>
                </c:pt>
                <c:pt idx="14586">
                  <c:v>3.075412789197401E-4</c:v>
                </c:pt>
                <c:pt idx="14587">
                  <c:v>3.075412789197401E-4</c:v>
                </c:pt>
                <c:pt idx="14588">
                  <c:v>3.075412789197401E-4</c:v>
                </c:pt>
                <c:pt idx="14589">
                  <c:v>3.075412789197401E-4</c:v>
                </c:pt>
                <c:pt idx="14590">
                  <c:v>3.075412789197401E-4</c:v>
                </c:pt>
                <c:pt idx="14591">
                  <c:v>3.075412789197401E-4</c:v>
                </c:pt>
                <c:pt idx="14592">
                  <c:v>3.075412789197401E-4</c:v>
                </c:pt>
                <c:pt idx="14593">
                  <c:v>3.075412789197401E-4</c:v>
                </c:pt>
                <c:pt idx="14594">
                  <c:v>3.075412789197401E-4</c:v>
                </c:pt>
                <c:pt idx="14595">
                  <c:v>3.075412789197401E-4</c:v>
                </c:pt>
                <c:pt idx="14596">
                  <c:v>3.075412789197401E-4</c:v>
                </c:pt>
                <c:pt idx="14597">
                  <c:v>3.075412789197401E-4</c:v>
                </c:pt>
                <c:pt idx="14598">
                  <c:v>3.075412789197401E-4</c:v>
                </c:pt>
                <c:pt idx="14599">
                  <c:v>3.075412789197401E-4</c:v>
                </c:pt>
                <c:pt idx="14600">
                  <c:v>3.075412789197401E-4</c:v>
                </c:pt>
                <c:pt idx="14601">
                  <c:v>3.075412789197401E-4</c:v>
                </c:pt>
                <c:pt idx="14602">
                  <c:v>3.075412789197401E-4</c:v>
                </c:pt>
                <c:pt idx="14603">
                  <c:v>3.075412789197401E-4</c:v>
                </c:pt>
                <c:pt idx="14604">
                  <c:v>3.075412789197401E-4</c:v>
                </c:pt>
                <c:pt idx="14605">
                  <c:v>3.075412789197401E-4</c:v>
                </c:pt>
                <c:pt idx="14606">
                  <c:v>3.075412789197401E-4</c:v>
                </c:pt>
                <c:pt idx="14607">
                  <c:v>3.075412789197401E-4</c:v>
                </c:pt>
                <c:pt idx="14608">
                  <c:v>3.075412789197401E-4</c:v>
                </c:pt>
                <c:pt idx="14609">
                  <c:v>3.075412789197401E-4</c:v>
                </c:pt>
                <c:pt idx="14610">
                  <c:v>3.075412789197401E-4</c:v>
                </c:pt>
                <c:pt idx="14611">
                  <c:v>3.075412789197401E-4</c:v>
                </c:pt>
                <c:pt idx="14612">
                  <c:v>3.075412789197401E-4</c:v>
                </c:pt>
                <c:pt idx="14613">
                  <c:v>3.075412789197401E-4</c:v>
                </c:pt>
                <c:pt idx="14614">
                  <c:v>3.075412789197401E-4</c:v>
                </c:pt>
                <c:pt idx="14615">
                  <c:v>3.075412789197401E-4</c:v>
                </c:pt>
                <c:pt idx="14616">
                  <c:v>3.075412789197401E-4</c:v>
                </c:pt>
                <c:pt idx="14617">
                  <c:v>3.075412789197401E-4</c:v>
                </c:pt>
                <c:pt idx="14618">
                  <c:v>3.075412789197401E-4</c:v>
                </c:pt>
                <c:pt idx="14619">
                  <c:v>3.075412789197401E-4</c:v>
                </c:pt>
                <c:pt idx="14620">
                  <c:v>3.075412789197401E-4</c:v>
                </c:pt>
                <c:pt idx="14621">
                  <c:v>3.075412789197401E-4</c:v>
                </c:pt>
                <c:pt idx="14622">
                  <c:v>3.075412789197401E-4</c:v>
                </c:pt>
                <c:pt idx="14623">
                  <c:v>3.075412789197401E-4</c:v>
                </c:pt>
                <c:pt idx="14624">
                  <c:v>3.075412789197401E-4</c:v>
                </c:pt>
                <c:pt idx="14625">
                  <c:v>3.075412789197401E-4</c:v>
                </c:pt>
                <c:pt idx="14626">
                  <c:v>3.075412789197401E-4</c:v>
                </c:pt>
                <c:pt idx="14627">
                  <c:v>3.075412789197401E-4</c:v>
                </c:pt>
                <c:pt idx="14628">
                  <c:v>3.075412789197401E-4</c:v>
                </c:pt>
                <c:pt idx="14629">
                  <c:v>3.075412789197401E-4</c:v>
                </c:pt>
                <c:pt idx="14630">
                  <c:v>3.075412789197401E-4</c:v>
                </c:pt>
                <c:pt idx="14631">
                  <c:v>3.075412789197401E-4</c:v>
                </c:pt>
                <c:pt idx="14632">
                  <c:v>3.075412789197401E-4</c:v>
                </c:pt>
                <c:pt idx="14633">
                  <c:v>3.075412789197401E-4</c:v>
                </c:pt>
                <c:pt idx="14634">
                  <c:v>3.075412789197401E-4</c:v>
                </c:pt>
                <c:pt idx="14635">
                  <c:v>3.075412789197401E-4</c:v>
                </c:pt>
                <c:pt idx="14636">
                  <c:v>3.075412789197401E-4</c:v>
                </c:pt>
                <c:pt idx="14637">
                  <c:v>3.075412789197401E-4</c:v>
                </c:pt>
                <c:pt idx="14638">
                  <c:v>3.075412789197401E-4</c:v>
                </c:pt>
                <c:pt idx="14639">
                  <c:v>3.075412789197401E-4</c:v>
                </c:pt>
                <c:pt idx="14640">
                  <c:v>3.075412789197401E-4</c:v>
                </c:pt>
                <c:pt idx="14641">
                  <c:v>3.075412789197401E-4</c:v>
                </c:pt>
                <c:pt idx="14642">
                  <c:v>3.075412789197401E-4</c:v>
                </c:pt>
                <c:pt idx="14643">
                  <c:v>3.075412789197401E-4</c:v>
                </c:pt>
                <c:pt idx="14644">
                  <c:v>3.075412789197401E-4</c:v>
                </c:pt>
                <c:pt idx="14645">
                  <c:v>3.075412789197401E-4</c:v>
                </c:pt>
                <c:pt idx="14646">
                  <c:v>3.075412789197401E-4</c:v>
                </c:pt>
                <c:pt idx="14647">
                  <c:v>3.075412789197401E-4</c:v>
                </c:pt>
                <c:pt idx="14648">
                  <c:v>3.075412789197401E-4</c:v>
                </c:pt>
                <c:pt idx="14649">
                  <c:v>3.075412789197401E-4</c:v>
                </c:pt>
                <c:pt idx="14650">
                  <c:v>3.075412789197401E-4</c:v>
                </c:pt>
                <c:pt idx="14651">
                  <c:v>3.075412789197401E-4</c:v>
                </c:pt>
                <c:pt idx="14652">
                  <c:v>3.075412789197401E-4</c:v>
                </c:pt>
                <c:pt idx="14653">
                  <c:v>3.075412789197401E-4</c:v>
                </c:pt>
                <c:pt idx="14654">
                  <c:v>3.075412789197401E-4</c:v>
                </c:pt>
                <c:pt idx="14655">
                  <c:v>3.075412789197401E-4</c:v>
                </c:pt>
                <c:pt idx="14656">
                  <c:v>3.075412789197401E-4</c:v>
                </c:pt>
                <c:pt idx="14657">
                  <c:v>3.075412789197401E-4</c:v>
                </c:pt>
                <c:pt idx="14658">
                  <c:v>3.075412789197401E-4</c:v>
                </c:pt>
                <c:pt idx="14659">
                  <c:v>3.075412789197401E-4</c:v>
                </c:pt>
                <c:pt idx="14660">
                  <c:v>3.075412789197401E-4</c:v>
                </c:pt>
                <c:pt idx="14661">
                  <c:v>3.075412789197401E-4</c:v>
                </c:pt>
                <c:pt idx="14662">
                  <c:v>3.075412789197401E-4</c:v>
                </c:pt>
                <c:pt idx="14663">
                  <c:v>3.075412789197401E-4</c:v>
                </c:pt>
                <c:pt idx="14664">
                  <c:v>3.075412789197401E-4</c:v>
                </c:pt>
                <c:pt idx="14665">
                  <c:v>3.075412789197401E-4</c:v>
                </c:pt>
                <c:pt idx="14666">
                  <c:v>3.075412789197401E-4</c:v>
                </c:pt>
                <c:pt idx="14667">
                  <c:v>3.075412789197401E-4</c:v>
                </c:pt>
                <c:pt idx="14668">
                  <c:v>3.075412789197401E-4</c:v>
                </c:pt>
                <c:pt idx="14669">
                  <c:v>3.075412789197401E-4</c:v>
                </c:pt>
                <c:pt idx="14670">
                  <c:v>3.075412789197401E-4</c:v>
                </c:pt>
                <c:pt idx="14671">
                  <c:v>3.075412789197401E-4</c:v>
                </c:pt>
                <c:pt idx="14672">
                  <c:v>3.075412789197401E-4</c:v>
                </c:pt>
                <c:pt idx="14673">
                  <c:v>3.075412789197401E-4</c:v>
                </c:pt>
                <c:pt idx="14674">
                  <c:v>3.075412789197401E-4</c:v>
                </c:pt>
                <c:pt idx="14675">
                  <c:v>3.075412789197401E-4</c:v>
                </c:pt>
                <c:pt idx="14676">
                  <c:v>3.075412789197401E-4</c:v>
                </c:pt>
                <c:pt idx="14677">
                  <c:v>3.075412789197401E-4</c:v>
                </c:pt>
                <c:pt idx="14678">
                  <c:v>3.075412789197401E-4</c:v>
                </c:pt>
                <c:pt idx="14679">
                  <c:v>3.075412789197401E-4</c:v>
                </c:pt>
                <c:pt idx="14680">
                  <c:v>3.075412789197401E-4</c:v>
                </c:pt>
                <c:pt idx="14681">
                  <c:v>3.075412789197401E-4</c:v>
                </c:pt>
                <c:pt idx="14682">
                  <c:v>3.075412789197401E-4</c:v>
                </c:pt>
                <c:pt idx="14683">
                  <c:v>3.075412789197401E-4</c:v>
                </c:pt>
                <c:pt idx="14684">
                  <c:v>3.075412789197401E-4</c:v>
                </c:pt>
                <c:pt idx="14685">
                  <c:v>3.075412789197401E-4</c:v>
                </c:pt>
                <c:pt idx="14686">
                  <c:v>3.075412789197401E-4</c:v>
                </c:pt>
                <c:pt idx="14687">
                  <c:v>3.075412789197401E-4</c:v>
                </c:pt>
                <c:pt idx="14688">
                  <c:v>3.075412789197401E-4</c:v>
                </c:pt>
                <c:pt idx="14689">
                  <c:v>3.075412789197401E-4</c:v>
                </c:pt>
                <c:pt idx="14690">
                  <c:v>3.075412789197401E-4</c:v>
                </c:pt>
                <c:pt idx="14691">
                  <c:v>3.075412789197401E-4</c:v>
                </c:pt>
                <c:pt idx="14692">
                  <c:v>3.075412789197401E-4</c:v>
                </c:pt>
                <c:pt idx="14693">
                  <c:v>3.075412789197401E-4</c:v>
                </c:pt>
                <c:pt idx="14694">
                  <c:v>3.075412789197401E-4</c:v>
                </c:pt>
                <c:pt idx="14695">
                  <c:v>3.075412789197401E-4</c:v>
                </c:pt>
                <c:pt idx="14696">
                  <c:v>3.075412789197401E-4</c:v>
                </c:pt>
                <c:pt idx="14697">
                  <c:v>3.075412789197401E-4</c:v>
                </c:pt>
                <c:pt idx="14698">
                  <c:v>3.075412789197401E-4</c:v>
                </c:pt>
                <c:pt idx="14699">
                  <c:v>3.075412789197401E-4</c:v>
                </c:pt>
                <c:pt idx="14700">
                  <c:v>3.075412789197401E-4</c:v>
                </c:pt>
                <c:pt idx="14701">
                  <c:v>3.075412789197401E-4</c:v>
                </c:pt>
                <c:pt idx="14702">
                  <c:v>3.075412789197401E-4</c:v>
                </c:pt>
                <c:pt idx="14703">
                  <c:v>3.075412789197401E-4</c:v>
                </c:pt>
                <c:pt idx="14704">
                  <c:v>3.075412789197401E-4</c:v>
                </c:pt>
                <c:pt idx="14705">
                  <c:v>3.075412789197401E-4</c:v>
                </c:pt>
                <c:pt idx="14706">
                  <c:v>3.075412789197401E-4</c:v>
                </c:pt>
                <c:pt idx="14707">
                  <c:v>3.075412789197401E-4</c:v>
                </c:pt>
                <c:pt idx="14708">
                  <c:v>3.075412789197401E-4</c:v>
                </c:pt>
                <c:pt idx="14709">
                  <c:v>3.075412789197401E-4</c:v>
                </c:pt>
                <c:pt idx="14710">
                  <c:v>3.075412789197401E-4</c:v>
                </c:pt>
                <c:pt idx="14711">
                  <c:v>3.075412789197401E-4</c:v>
                </c:pt>
                <c:pt idx="14712">
                  <c:v>3.075412789197401E-4</c:v>
                </c:pt>
                <c:pt idx="14713">
                  <c:v>3.075412789197401E-4</c:v>
                </c:pt>
                <c:pt idx="14714">
                  <c:v>3.075412789197401E-4</c:v>
                </c:pt>
                <c:pt idx="14715">
                  <c:v>3.075412789197401E-4</c:v>
                </c:pt>
                <c:pt idx="14716">
                  <c:v>3.075412789197401E-4</c:v>
                </c:pt>
                <c:pt idx="14717">
                  <c:v>3.075412789197401E-4</c:v>
                </c:pt>
                <c:pt idx="14718">
                  <c:v>3.075412789197401E-4</c:v>
                </c:pt>
                <c:pt idx="14719">
                  <c:v>3.075412789197401E-4</c:v>
                </c:pt>
                <c:pt idx="14720">
                  <c:v>3.075412789197401E-4</c:v>
                </c:pt>
                <c:pt idx="14721">
                  <c:v>3.075412789197401E-4</c:v>
                </c:pt>
                <c:pt idx="14722">
                  <c:v>3.075412789197401E-4</c:v>
                </c:pt>
                <c:pt idx="14723">
                  <c:v>3.075412789197401E-4</c:v>
                </c:pt>
                <c:pt idx="14724">
                  <c:v>3.075412789197401E-4</c:v>
                </c:pt>
                <c:pt idx="14725">
                  <c:v>3.075412789197401E-4</c:v>
                </c:pt>
                <c:pt idx="14726">
                  <c:v>3.075412789197401E-4</c:v>
                </c:pt>
                <c:pt idx="14727">
                  <c:v>3.075412789197401E-4</c:v>
                </c:pt>
                <c:pt idx="14728">
                  <c:v>3.075412789197401E-4</c:v>
                </c:pt>
                <c:pt idx="14729">
                  <c:v>3.075412789197401E-4</c:v>
                </c:pt>
                <c:pt idx="14730">
                  <c:v>3.075412789197401E-4</c:v>
                </c:pt>
                <c:pt idx="14731">
                  <c:v>3.075412789197401E-4</c:v>
                </c:pt>
                <c:pt idx="14732">
                  <c:v>3.075412789197401E-4</c:v>
                </c:pt>
                <c:pt idx="14733">
                  <c:v>3.075412789197401E-4</c:v>
                </c:pt>
                <c:pt idx="14734">
                  <c:v>3.075412789197401E-4</c:v>
                </c:pt>
                <c:pt idx="14735">
                  <c:v>3.075412789197401E-4</c:v>
                </c:pt>
                <c:pt idx="14736">
                  <c:v>3.075412789197401E-4</c:v>
                </c:pt>
                <c:pt idx="14737">
                  <c:v>3.075412789197401E-4</c:v>
                </c:pt>
                <c:pt idx="14738">
                  <c:v>3.075412789197401E-4</c:v>
                </c:pt>
                <c:pt idx="14739">
                  <c:v>3.075412789197401E-4</c:v>
                </c:pt>
                <c:pt idx="14740">
                  <c:v>3.075412789197401E-4</c:v>
                </c:pt>
                <c:pt idx="14741">
                  <c:v>3.075412789197401E-4</c:v>
                </c:pt>
                <c:pt idx="14742">
                  <c:v>3.075412789197401E-4</c:v>
                </c:pt>
                <c:pt idx="14743">
                  <c:v>3.075412789197401E-4</c:v>
                </c:pt>
                <c:pt idx="14744">
                  <c:v>3.075412789197401E-4</c:v>
                </c:pt>
                <c:pt idx="14745">
                  <c:v>3.075412789197401E-4</c:v>
                </c:pt>
                <c:pt idx="14746">
                  <c:v>3.075412789197401E-4</c:v>
                </c:pt>
                <c:pt idx="14747">
                  <c:v>3.075412789197401E-4</c:v>
                </c:pt>
                <c:pt idx="14748">
                  <c:v>3.075412789197401E-4</c:v>
                </c:pt>
                <c:pt idx="14749">
                  <c:v>3.075412789197401E-4</c:v>
                </c:pt>
                <c:pt idx="14750">
                  <c:v>3.075412789197401E-4</c:v>
                </c:pt>
                <c:pt idx="14751">
                  <c:v>3.075412789197401E-4</c:v>
                </c:pt>
                <c:pt idx="14752">
                  <c:v>3.075412789197401E-4</c:v>
                </c:pt>
                <c:pt idx="14753">
                  <c:v>3.075412789197401E-4</c:v>
                </c:pt>
                <c:pt idx="14754">
                  <c:v>3.075412789197401E-4</c:v>
                </c:pt>
                <c:pt idx="14755">
                  <c:v>3.075412789197401E-4</c:v>
                </c:pt>
                <c:pt idx="14756">
                  <c:v>3.075412789197401E-4</c:v>
                </c:pt>
                <c:pt idx="14757">
                  <c:v>3.075412789197401E-4</c:v>
                </c:pt>
                <c:pt idx="14758">
                  <c:v>3.075412789197401E-4</c:v>
                </c:pt>
                <c:pt idx="14759">
                  <c:v>3.075412789197401E-4</c:v>
                </c:pt>
                <c:pt idx="14760">
                  <c:v>3.075412789197401E-4</c:v>
                </c:pt>
                <c:pt idx="14761">
                  <c:v>3.075412789197401E-4</c:v>
                </c:pt>
                <c:pt idx="14762">
                  <c:v>3.075412789197401E-4</c:v>
                </c:pt>
                <c:pt idx="14763">
                  <c:v>3.075412789197401E-4</c:v>
                </c:pt>
                <c:pt idx="14764">
                  <c:v>3.075412789197401E-4</c:v>
                </c:pt>
                <c:pt idx="14765">
                  <c:v>3.075412789197401E-4</c:v>
                </c:pt>
                <c:pt idx="14766">
                  <c:v>3.075412789197401E-4</c:v>
                </c:pt>
                <c:pt idx="14767">
                  <c:v>3.075412789197401E-4</c:v>
                </c:pt>
                <c:pt idx="14768">
                  <c:v>3.075412789197401E-4</c:v>
                </c:pt>
                <c:pt idx="14769">
                  <c:v>3.075412789197401E-4</c:v>
                </c:pt>
                <c:pt idx="14770">
                  <c:v>3.075412789197401E-4</c:v>
                </c:pt>
                <c:pt idx="14771">
                  <c:v>3.075412789197401E-4</c:v>
                </c:pt>
                <c:pt idx="14772">
                  <c:v>3.075412789197401E-4</c:v>
                </c:pt>
                <c:pt idx="14773">
                  <c:v>3.075412789197401E-4</c:v>
                </c:pt>
                <c:pt idx="14774">
                  <c:v>3.075412789197401E-4</c:v>
                </c:pt>
                <c:pt idx="14775">
                  <c:v>3.075412789197401E-4</c:v>
                </c:pt>
                <c:pt idx="14776">
                  <c:v>3.075412789197401E-4</c:v>
                </c:pt>
                <c:pt idx="14777">
                  <c:v>3.075412789197401E-4</c:v>
                </c:pt>
                <c:pt idx="14778">
                  <c:v>3.075412789197401E-4</c:v>
                </c:pt>
                <c:pt idx="14779">
                  <c:v>3.075412789197401E-4</c:v>
                </c:pt>
                <c:pt idx="14780">
                  <c:v>3.075412789197401E-4</c:v>
                </c:pt>
                <c:pt idx="14781">
                  <c:v>3.075412789197401E-4</c:v>
                </c:pt>
                <c:pt idx="14782">
                  <c:v>3.075412789197401E-4</c:v>
                </c:pt>
                <c:pt idx="14783">
                  <c:v>3.075412789197401E-4</c:v>
                </c:pt>
                <c:pt idx="14784">
                  <c:v>3.075412789197401E-4</c:v>
                </c:pt>
                <c:pt idx="14785">
                  <c:v>3.075412789197401E-4</c:v>
                </c:pt>
                <c:pt idx="14786">
                  <c:v>3.075412789197401E-4</c:v>
                </c:pt>
                <c:pt idx="14787">
                  <c:v>3.075412789197401E-4</c:v>
                </c:pt>
                <c:pt idx="14788">
                  <c:v>3.075412789197401E-4</c:v>
                </c:pt>
                <c:pt idx="14789">
                  <c:v>3.075412789197401E-4</c:v>
                </c:pt>
                <c:pt idx="14790">
                  <c:v>3.075412789197401E-4</c:v>
                </c:pt>
                <c:pt idx="14791">
                  <c:v>3.075412789197401E-4</c:v>
                </c:pt>
                <c:pt idx="14792">
                  <c:v>3.075412789197401E-4</c:v>
                </c:pt>
                <c:pt idx="14793">
                  <c:v>3.075412789197401E-4</c:v>
                </c:pt>
                <c:pt idx="14794">
                  <c:v>3.075412789197401E-4</c:v>
                </c:pt>
                <c:pt idx="14795">
                  <c:v>3.075412789197401E-4</c:v>
                </c:pt>
                <c:pt idx="14796">
                  <c:v>3.075412789197401E-4</c:v>
                </c:pt>
                <c:pt idx="14797">
                  <c:v>3.075412789197401E-4</c:v>
                </c:pt>
                <c:pt idx="14798">
                  <c:v>3.075412789197401E-4</c:v>
                </c:pt>
                <c:pt idx="14799">
                  <c:v>3.075412789197401E-4</c:v>
                </c:pt>
                <c:pt idx="14800">
                  <c:v>3.075412789197401E-4</c:v>
                </c:pt>
                <c:pt idx="14801">
                  <c:v>3.075412789197401E-4</c:v>
                </c:pt>
                <c:pt idx="14802">
                  <c:v>3.075412789197401E-4</c:v>
                </c:pt>
                <c:pt idx="14803">
                  <c:v>3.075412789197401E-4</c:v>
                </c:pt>
                <c:pt idx="14804">
                  <c:v>3.075412789197401E-4</c:v>
                </c:pt>
                <c:pt idx="14805">
                  <c:v>3.075412789197401E-4</c:v>
                </c:pt>
                <c:pt idx="14806">
                  <c:v>3.075412789197401E-4</c:v>
                </c:pt>
                <c:pt idx="14807">
                  <c:v>3.075412789197401E-4</c:v>
                </c:pt>
                <c:pt idx="14808">
                  <c:v>3.075412789197401E-4</c:v>
                </c:pt>
                <c:pt idx="14809">
                  <c:v>3.075412789197401E-4</c:v>
                </c:pt>
                <c:pt idx="14810">
                  <c:v>3.075412789197401E-4</c:v>
                </c:pt>
                <c:pt idx="14811">
                  <c:v>3.075412789197401E-4</c:v>
                </c:pt>
                <c:pt idx="14812">
                  <c:v>3.075412789197401E-4</c:v>
                </c:pt>
                <c:pt idx="14813">
                  <c:v>3.075412789197401E-4</c:v>
                </c:pt>
                <c:pt idx="14814">
                  <c:v>3.075412789197401E-4</c:v>
                </c:pt>
                <c:pt idx="14815">
                  <c:v>3.075412789197401E-4</c:v>
                </c:pt>
                <c:pt idx="14816">
                  <c:v>3.075412789197401E-4</c:v>
                </c:pt>
                <c:pt idx="14817">
                  <c:v>3.075412789197401E-4</c:v>
                </c:pt>
                <c:pt idx="14818">
                  <c:v>3.075412789197401E-4</c:v>
                </c:pt>
                <c:pt idx="14819">
                  <c:v>3.075412789197401E-4</c:v>
                </c:pt>
                <c:pt idx="14820">
                  <c:v>3.075412789197401E-4</c:v>
                </c:pt>
                <c:pt idx="14821">
                  <c:v>3.075412789197401E-4</c:v>
                </c:pt>
                <c:pt idx="14822">
                  <c:v>3.075412789197401E-4</c:v>
                </c:pt>
                <c:pt idx="14823">
                  <c:v>3.075412789197401E-4</c:v>
                </c:pt>
                <c:pt idx="14824">
                  <c:v>3.075412789197401E-4</c:v>
                </c:pt>
                <c:pt idx="14825">
                  <c:v>3.075412789197401E-4</c:v>
                </c:pt>
                <c:pt idx="14826">
                  <c:v>3.075412789197401E-4</c:v>
                </c:pt>
                <c:pt idx="14827">
                  <c:v>3.075412789197401E-4</c:v>
                </c:pt>
                <c:pt idx="14828">
                  <c:v>3.075412789197401E-4</c:v>
                </c:pt>
                <c:pt idx="14829">
                  <c:v>3.075412789197401E-4</c:v>
                </c:pt>
                <c:pt idx="14830">
                  <c:v>3.075412789197401E-4</c:v>
                </c:pt>
                <c:pt idx="14831">
                  <c:v>3.075412789197401E-4</c:v>
                </c:pt>
                <c:pt idx="14832">
                  <c:v>3.075412789197401E-4</c:v>
                </c:pt>
                <c:pt idx="14833">
                  <c:v>3.075412789197401E-4</c:v>
                </c:pt>
                <c:pt idx="14834">
                  <c:v>3.075412789197401E-4</c:v>
                </c:pt>
                <c:pt idx="14835">
                  <c:v>3.075412789197401E-4</c:v>
                </c:pt>
                <c:pt idx="14836">
                  <c:v>3.075412789197401E-4</c:v>
                </c:pt>
                <c:pt idx="14837">
                  <c:v>3.075412789197401E-4</c:v>
                </c:pt>
                <c:pt idx="14838">
                  <c:v>3.075412789197401E-4</c:v>
                </c:pt>
                <c:pt idx="14839">
                  <c:v>3.075412789197401E-4</c:v>
                </c:pt>
                <c:pt idx="14840">
                  <c:v>3.075412789197401E-4</c:v>
                </c:pt>
                <c:pt idx="14841">
                  <c:v>3.075412789197401E-4</c:v>
                </c:pt>
                <c:pt idx="14842">
                  <c:v>3.075412789197401E-4</c:v>
                </c:pt>
                <c:pt idx="14843">
                  <c:v>3.075412789197401E-4</c:v>
                </c:pt>
                <c:pt idx="14844">
                  <c:v>3.075412789197401E-4</c:v>
                </c:pt>
                <c:pt idx="14845">
                  <c:v>3.075412789197401E-4</c:v>
                </c:pt>
                <c:pt idx="14846">
                  <c:v>3.075412789197401E-4</c:v>
                </c:pt>
                <c:pt idx="14847">
                  <c:v>3.075412789197401E-4</c:v>
                </c:pt>
                <c:pt idx="14848">
                  <c:v>3.075412789197401E-4</c:v>
                </c:pt>
                <c:pt idx="14849">
                  <c:v>3.075412789197401E-4</c:v>
                </c:pt>
                <c:pt idx="14850">
                  <c:v>3.075412789197401E-4</c:v>
                </c:pt>
                <c:pt idx="14851">
                  <c:v>3.075412789197401E-4</c:v>
                </c:pt>
                <c:pt idx="14852">
                  <c:v>3.075412789197401E-4</c:v>
                </c:pt>
                <c:pt idx="14853">
                  <c:v>3.075412789197401E-4</c:v>
                </c:pt>
                <c:pt idx="14854">
                  <c:v>3.075412789197401E-4</c:v>
                </c:pt>
                <c:pt idx="14855">
                  <c:v>3.075412789197401E-4</c:v>
                </c:pt>
                <c:pt idx="14856">
                  <c:v>3.075412789197401E-4</c:v>
                </c:pt>
                <c:pt idx="14857">
                  <c:v>3.075412789197401E-4</c:v>
                </c:pt>
                <c:pt idx="14858">
                  <c:v>3.075412789197401E-4</c:v>
                </c:pt>
                <c:pt idx="14859">
                  <c:v>3.075412789197401E-4</c:v>
                </c:pt>
                <c:pt idx="14860">
                  <c:v>3.075412789197401E-4</c:v>
                </c:pt>
                <c:pt idx="14861">
                  <c:v>3.075412789197401E-4</c:v>
                </c:pt>
                <c:pt idx="14862">
                  <c:v>3.075412789197401E-4</c:v>
                </c:pt>
                <c:pt idx="14863">
                  <c:v>3.075412789197401E-4</c:v>
                </c:pt>
                <c:pt idx="14864">
                  <c:v>3.075412789197401E-4</c:v>
                </c:pt>
                <c:pt idx="14865">
                  <c:v>3.075412789197401E-4</c:v>
                </c:pt>
                <c:pt idx="14866">
                  <c:v>3.075412789197401E-4</c:v>
                </c:pt>
                <c:pt idx="14867">
                  <c:v>3.075412789197401E-4</c:v>
                </c:pt>
                <c:pt idx="14868">
                  <c:v>3.075412789197401E-4</c:v>
                </c:pt>
                <c:pt idx="14869">
                  <c:v>3.075412789197401E-4</c:v>
                </c:pt>
                <c:pt idx="14870">
                  <c:v>3.075412789197401E-4</c:v>
                </c:pt>
                <c:pt idx="14871">
                  <c:v>3.075412789197401E-4</c:v>
                </c:pt>
                <c:pt idx="14872">
                  <c:v>3.075412789197401E-4</c:v>
                </c:pt>
                <c:pt idx="14873">
                  <c:v>3.075412789197401E-4</c:v>
                </c:pt>
                <c:pt idx="14874">
                  <c:v>3.075412789197401E-4</c:v>
                </c:pt>
                <c:pt idx="14875">
                  <c:v>3.075412789197401E-4</c:v>
                </c:pt>
                <c:pt idx="14876">
                  <c:v>3.075412789197401E-4</c:v>
                </c:pt>
                <c:pt idx="14877">
                  <c:v>3.075412789197401E-4</c:v>
                </c:pt>
                <c:pt idx="14878">
                  <c:v>3.075412789197401E-4</c:v>
                </c:pt>
                <c:pt idx="14879">
                  <c:v>3.075412789197401E-4</c:v>
                </c:pt>
                <c:pt idx="14880">
                  <c:v>3.075412789197401E-4</c:v>
                </c:pt>
                <c:pt idx="14881">
                  <c:v>3.075412789197401E-4</c:v>
                </c:pt>
                <c:pt idx="14882">
                  <c:v>3.075412789197401E-4</c:v>
                </c:pt>
                <c:pt idx="14883">
                  <c:v>3.075412789197401E-4</c:v>
                </c:pt>
                <c:pt idx="14884">
                  <c:v>3.075412789197401E-4</c:v>
                </c:pt>
                <c:pt idx="14885">
                  <c:v>3.075412789197401E-4</c:v>
                </c:pt>
                <c:pt idx="14886">
                  <c:v>3.075412789197401E-4</c:v>
                </c:pt>
                <c:pt idx="14887">
                  <c:v>3.075412789197401E-4</c:v>
                </c:pt>
                <c:pt idx="14888">
                  <c:v>3.075412789197401E-4</c:v>
                </c:pt>
                <c:pt idx="14889">
                  <c:v>3.075412789197401E-4</c:v>
                </c:pt>
                <c:pt idx="14890">
                  <c:v>3.075412789197401E-4</c:v>
                </c:pt>
                <c:pt idx="14891">
                  <c:v>3.075412789197401E-4</c:v>
                </c:pt>
                <c:pt idx="14892">
                  <c:v>3.075412789197401E-4</c:v>
                </c:pt>
                <c:pt idx="14893">
                  <c:v>3.075412789197401E-4</c:v>
                </c:pt>
                <c:pt idx="14894">
                  <c:v>3.075412789197401E-4</c:v>
                </c:pt>
                <c:pt idx="14895">
                  <c:v>3.075412789197401E-4</c:v>
                </c:pt>
                <c:pt idx="14896">
                  <c:v>3.075412789197401E-4</c:v>
                </c:pt>
                <c:pt idx="14897">
                  <c:v>3.075412789197401E-4</c:v>
                </c:pt>
                <c:pt idx="14898">
                  <c:v>3.075412789197401E-4</c:v>
                </c:pt>
                <c:pt idx="14899">
                  <c:v>3.075412789197401E-4</c:v>
                </c:pt>
                <c:pt idx="14900">
                  <c:v>3.075412789197401E-4</c:v>
                </c:pt>
                <c:pt idx="14901">
                  <c:v>3.075412789197401E-4</c:v>
                </c:pt>
                <c:pt idx="14902">
                  <c:v>3.075412789197401E-4</c:v>
                </c:pt>
                <c:pt idx="14903">
                  <c:v>3.075412789197401E-4</c:v>
                </c:pt>
                <c:pt idx="14904">
                  <c:v>3.075412789197401E-4</c:v>
                </c:pt>
                <c:pt idx="14905">
                  <c:v>3.075412789197401E-4</c:v>
                </c:pt>
                <c:pt idx="14906">
                  <c:v>3.075412789197401E-4</c:v>
                </c:pt>
                <c:pt idx="14907">
                  <c:v>3.075412789197401E-4</c:v>
                </c:pt>
                <c:pt idx="14908">
                  <c:v>3.075412789197401E-4</c:v>
                </c:pt>
                <c:pt idx="14909">
                  <c:v>3.075412789197401E-4</c:v>
                </c:pt>
                <c:pt idx="14910">
                  <c:v>3.075412789197401E-4</c:v>
                </c:pt>
                <c:pt idx="14911">
                  <c:v>3.075412789197401E-4</c:v>
                </c:pt>
                <c:pt idx="14912">
                  <c:v>3.075412789197401E-4</c:v>
                </c:pt>
                <c:pt idx="14913">
                  <c:v>3.075412789197401E-4</c:v>
                </c:pt>
                <c:pt idx="14914">
                  <c:v>3.075412789197401E-4</c:v>
                </c:pt>
                <c:pt idx="14915">
                  <c:v>3.075412789197401E-4</c:v>
                </c:pt>
                <c:pt idx="14916">
                  <c:v>3.075412789197401E-4</c:v>
                </c:pt>
                <c:pt idx="14917">
                  <c:v>3.075412789197401E-4</c:v>
                </c:pt>
                <c:pt idx="14918">
                  <c:v>3.075412789197401E-4</c:v>
                </c:pt>
                <c:pt idx="14919">
                  <c:v>3.075412789197401E-4</c:v>
                </c:pt>
                <c:pt idx="14920">
                  <c:v>3.075412789197401E-4</c:v>
                </c:pt>
                <c:pt idx="14921">
                  <c:v>3.075412789197401E-4</c:v>
                </c:pt>
                <c:pt idx="14922">
                  <c:v>3.075412789197401E-4</c:v>
                </c:pt>
                <c:pt idx="14923">
                  <c:v>3.075412789197401E-4</c:v>
                </c:pt>
                <c:pt idx="14924">
                  <c:v>3.075412789197401E-4</c:v>
                </c:pt>
                <c:pt idx="14925">
                  <c:v>3.075412789197401E-4</c:v>
                </c:pt>
                <c:pt idx="14926">
                  <c:v>3.075412789197401E-4</c:v>
                </c:pt>
                <c:pt idx="14927">
                  <c:v>3.075412789197401E-4</c:v>
                </c:pt>
                <c:pt idx="14928">
                  <c:v>3.075412789197401E-4</c:v>
                </c:pt>
                <c:pt idx="14929">
                  <c:v>3.075412789197401E-4</c:v>
                </c:pt>
                <c:pt idx="14930">
                  <c:v>3.075412789197401E-4</c:v>
                </c:pt>
                <c:pt idx="14931">
                  <c:v>3.075412789197401E-4</c:v>
                </c:pt>
                <c:pt idx="14932">
                  <c:v>3.075412789197401E-4</c:v>
                </c:pt>
                <c:pt idx="14933">
                  <c:v>3.075412789197401E-4</c:v>
                </c:pt>
                <c:pt idx="14934">
                  <c:v>3.075412789197401E-4</c:v>
                </c:pt>
                <c:pt idx="14935">
                  <c:v>3.075412789197401E-4</c:v>
                </c:pt>
                <c:pt idx="14936">
                  <c:v>3.075412789197401E-4</c:v>
                </c:pt>
                <c:pt idx="14937">
                  <c:v>3.075412789197401E-4</c:v>
                </c:pt>
                <c:pt idx="14938">
                  <c:v>3.075412789197401E-4</c:v>
                </c:pt>
                <c:pt idx="14939">
                  <c:v>3.075412789197401E-4</c:v>
                </c:pt>
                <c:pt idx="14940">
                  <c:v>3.075412789197401E-4</c:v>
                </c:pt>
                <c:pt idx="14941">
                  <c:v>3.075412789197401E-4</c:v>
                </c:pt>
                <c:pt idx="14942">
                  <c:v>3.075412789197401E-4</c:v>
                </c:pt>
                <c:pt idx="14943">
                  <c:v>3.075412789197401E-4</c:v>
                </c:pt>
                <c:pt idx="14944">
                  <c:v>3.075412789197401E-4</c:v>
                </c:pt>
                <c:pt idx="14945">
                  <c:v>3.075412789197401E-4</c:v>
                </c:pt>
                <c:pt idx="14946">
                  <c:v>3.075412789197401E-4</c:v>
                </c:pt>
                <c:pt idx="14947">
                  <c:v>3.075412789197401E-4</c:v>
                </c:pt>
                <c:pt idx="14948">
                  <c:v>3.075412789197401E-4</c:v>
                </c:pt>
                <c:pt idx="14949">
                  <c:v>3.075412789197401E-4</c:v>
                </c:pt>
                <c:pt idx="14950">
                  <c:v>3.075412789197401E-4</c:v>
                </c:pt>
                <c:pt idx="14951">
                  <c:v>3.075412789197401E-4</c:v>
                </c:pt>
                <c:pt idx="14952">
                  <c:v>3.075412789197401E-4</c:v>
                </c:pt>
                <c:pt idx="14953">
                  <c:v>3.075412789197401E-4</c:v>
                </c:pt>
                <c:pt idx="14954">
                  <c:v>3.075412789197401E-4</c:v>
                </c:pt>
                <c:pt idx="14955">
                  <c:v>3.075412789197401E-4</c:v>
                </c:pt>
                <c:pt idx="14956">
                  <c:v>3.075412789197401E-4</c:v>
                </c:pt>
                <c:pt idx="14957">
                  <c:v>3.075412789197401E-4</c:v>
                </c:pt>
                <c:pt idx="14958">
                  <c:v>3.075412789197401E-4</c:v>
                </c:pt>
                <c:pt idx="14959">
                  <c:v>3.075412789197401E-4</c:v>
                </c:pt>
                <c:pt idx="14960">
                  <c:v>3.075412789197401E-4</c:v>
                </c:pt>
                <c:pt idx="14961">
                  <c:v>3.075412789197401E-4</c:v>
                </c:pt>
                <c:pt idx="14962">
                  <c:v>3.075412789197401E-4</c:v>
                </c:pt>
                <c:pt idx="14963">
                  <c:v>3.075412789197401E-4</c:v>
                </c:pt>
                <c:pt idx="14964">
                  <c:v>3.075412789197401E-4</c:v>
                </c:pt>
                <c:pt idx="14965">
                  <c:v>3.075412789197401E-4</c:v>
                </c:pt>
                <c:pt idx="14966">
                  <c:v>3.075412789197401E-4</c:v>
                </c:pt>
                <c:pt idx="14967">
                  <c:v>3.075412789197401E-4</c:v>
                </c:pt>
                <c:pt idx="14968">
                  <c:v>3.075412789197401E-4</c:v>
                </c:pt>
                <c:pt idx="14969">
                  <c:v>3.075412789197401E-4</c:v>
                </c:pt>
                <c:pt idx="14970">
                  <c:v>3.075412789197401E-4</c:v>
                </c:pt>
                <c:pt idx="14971">
                  <c:v>3.075412789197401E-4</c:v>
                </c:pt>
                <c:pt idx="14972">
                  <c:v>3.075412789197401E-4</c:v>
                </c:pt>
                <c:pt idx="14973">
                  <c:v>3.075412789197401E-4</c:v>
                </c:pt>
                <c:pt idx="14974">
                  <c:v>3.075412789197401E-4</c:v>
                </c:pt>
                <c:pt idx="14975">
                  <c:v>3.075412789197401E-4</c:v>
                </c:pt>
                <c:pt idx="14976">
                  <c:v>3.075412789197401E-4</c:v>
                </c:pt>
                <c:pt idx="14977">
                  <c:v>3.075412789197401E-4</c:v>
                </c:pt>
                <c:pt idx="14978">
                  <c:v>3.075412789197401E-4</c:v>
                </c:pt>
                <c:pt idx="14979">
                  <c:v>3.075412789197401E-4</c:v>
                </c:pt>
                <c:pt idx="14980">
                  <c:v>3.075412789197401E-4</c:v>
                </c:pt>
                <c:pt idx="14981">
                  <c:v>3.075412789197401E-4</c:v>
                </c:pt>
                <c:pt idx="14982">
                  <c:v>3.075412789197401E-4</c:v>
                </c:pt>
                <c:pt idx="14983">
                  <c:v>3.075412789197401E-4</c:v>
                </c:pt>
                <c:pt idx="14984">
                  <c:v>3.075412789197401E-4</c:v>
                </c:pt>
                <c:pt idx="14985">
                  <c:v>3.075412789197401E-4</c:v>
                </c:pt>
                <c:pt idx="14986">
                  <c:v>3.075412789197401E-4</c:v>
                </c:pt>
                <c:pt idx="14987">
                  <c:v>3.075412789197401E-4</c:v>
                </c:pt>
                <c:pt idx="14988">
                  <c:v>3.075412789197401E-4</c:v>
                </c:pt>
                <c:pt idx="14989">
                  <c:v>3.075412789197401E-4</c:v>
                </c:pt>
                <c:pt idx="14990">
                  <c:v>3.075412789197401E-4</c:v>
                </c:pt>
                <c:pt idx="14991">
                  <c:v>3.075412789197401E-4</c:v>
                </c:pt>
                <c:pt idx="14992">
                  <c:v>3.075412789197401E-4</c:v>
                </c:pt>
                <c:pt idx="14993">
                  <c:v>3.075412789197401E-4</c:v>
                </c:pt>
                <c:pt idx="14994">
                  <c:v>3.075412789197401E-4</c:v>
                </c:pt>
                <c:pt idx="14995">
                  <c:v>3.075412789197401E-4</c:v>
                </c:pt>
                <c:pt idx="14996">
                  <c:v>3.075412789197401E-4</c:v>
                </c:pt>
                <c:pt idx="14997">
                  <c:v>3.075412789197401E-4</c:v>
                </c:pt>
                <c:pt idx="14998">
                  <c:v>3.075412789197401E-4</c:v>
                </c:pt>
                <c:pt idx="14999">
                  <c:v>3.075412789197401E-4</c:v>
                </c:pt>
                <c:pt idx="15000">
                  <c:v>3.075412789197401E-4</c:v>
                </c:pt>
                <c:pt idx="15001">
                  <c:v>3.075412789197401E-4</c:v>
                </c:pt>
                <c:pt idx="15002">
                  <c:v>3.075412789197401E-4</c:v>
                </c:pt>
                <c:pt idx="15003">
                  <c:v>3.075412789197401E-4</c:v>
                </c:pt>
                <c:pt idx="15004">
                  <c:v>3.075412789197401E-4</c:v>
                </c:pt>
                <c:pt idx="15005">
                  <c:v>3.075412789197401E-4</c:v>
                </c:pt>
                <c:pt idx="15006">
                  <c:v>3.075412789197401E-4</c:v>
                </c:pt>
                <c:pt idx="15007">
                  <c:v>3.075412789197401E-4</c:v>
                </c:pt>
                <c:pt idx="15008">
                  <c:v>3.075412789197401E-4</c:v>
                </c:pt>
                <c:pt idx="15009">
                  <c:v>3.075412789197401E-4</c:v>
                </c:pt>
                <c:pt idx="15010">
                  <c:v>3.075412789197401E-4</c:v>
                </c:pt>
                <c:pt idx="15011">
                  <c:v>3.075412789197401E-4</c:v>
                </c:pt>
                <c:pt idx="15012">
                  <c:v>3.075412789197401E-4</c:v>
                </c:pt>
                <c:pt idx="15013">
                  <c:v>3.075412789197401E-4</c:v>
                </c:pt>
                <c:pt idx="15014">
                  <c:v>3.075412789197401E-4</c:v>
                </c:pt>
                <c:pt idx="15015">
                  <c:v>3.075412789197401E-4</c:v>
                </c:pt>
                <c:pt idx="15016">
                  <c:v>3.075412789197401E-4</c:v>
                </c:pt>
                <c:pt idx="15017">
                  <c:v>3.075412789197401E-4</c:v>
                </c:pt>
                <c:pt idx="15018">
                  <c:v>3.075412789197401E-4</c:v>
                </c:pt>
                <c:pt idx="15019">
                  <c:v>3.075412789197401E-4</c:v>
                </c:pt>
                <c:pt idx="15020">
                  <c:v>3.075412789197401E-4</c:v>
                </c:pt>
                <c:pt idx="15021">
                  <c:v>3.075412789197401E-4</c:v>
                </c:pt>
                <c:pt idx="15022">
                  <c:v>3.075412789197401E-4</c:v>
                </c:pt>
                <c:pt idx="15023">
                  <c:v>3.075412789197401E-4</c:v>
                </c:pt>
                <c:pt idx="15024">
                  <c:v>3.075412789197401E-4</c:v>
                </c:pt>
                <c:pt idx="15025">
                  <c:v>3.075412789197401E-4</c:v>
                </c:pt>
                <c:pt idx="15026">
                  <c:v>3.075412789197401E-4</c:v>
                </c:pt>
                <c:pt idx="15027">
                  <c:v>3.075412789197401E-4</c:v>
                </c:pt>
                <c:pt idx="15028">
                  <c:v>3.075412789197401E-4</c:v>
                </c:pt>
                <c:pt idx="15029">
                  <c:v>3.075412789197401E-4</c:v>
                </c:pt>
                <c:pt idx="15030">
                  <c:v>3.075412789197401E-4</c:v>
                </c:pt>
                <c:pt idx="15031">
                  <c:v>3.075412789197401E-4</c:v>
                </c:pt>
                <c:pt idx="15032">
                  <c:v>3.075412789197401E-4</c:v>
                </c:pt>
                <c:pt idx="15033">
                  <c:v>3.075412789197401E-4</c:v>
                </c:pt>
                <c:pt idx="15034">
                  <c:v>3.075412789197401E-4</c:v>
                </c:pt>
                <c:pt idx="15035">
                  <c:v>3.075412789197401E-4</c:v>
                </c:pt>
                <c:pt idx="15036">
                  <c:v>3.075412789197401E-4</c:v>
                </c:pt>
                <c:pt idx="15037">
                  <c:v>3.075412789197401E-4</c:v>
                </c:pt>
                <c:pt idx="15038">
                  <c:v>3.075412789197401E-4</c:v>
                </c:pt>
                <c:pt idx="15039">
                  <c:v>3.075412789197401E-4</c:v>
                </c:pt>
                <c:pt idx="15040">
                  <c:v>3.075412789197401E-4</c:v>
                </c:pt>
                <c:pt idx="15041">
                  <c:v>3.075412789197401E-4</c:v>
                </c:pt>
                <c:pt idx="15042">
                  <c:v>3.075412789197401E-4</c:v>
                </c:pt>
                <c:pt idx="15043">
                  <c:v>3.075412789197401E-4</c:v>
                </c:pt>
                <c:pt idx="15044">
                  <c:v>3.075412789197401E-4</c:v>
                </c:pt>
                <c:pt idx="15045">
                  <c:v>3.075412789197401E-4</c:v>
                </c:pt>
                <c:pt idx="15046">
                  <c:v>3.075412789197401E-4</c:v>
                </c:pt>
                <c:pt idx="15047">
                  <c:v>3.075412789197401E-4</c:v>
                </c:pt>
                <c:pt idx="15048">
                  <c:v>3.075412789197401E-4</c:v>
                </c:pt>
                <c:pt idx="15049">
                  <c:v>3.075412789197401E-4</c:v>
                </c:pt>
                <c:pt idx="15050">
                  <c:v>3.075412789197401E-4</c:v>
                </c:pt>
                <c:pt idx="15051">
                  <c:v>3.075412789197401E-4</c:v>
                </c:pt>
                <c:pt idx="15052">
                  <c:v>3.075412789197401E-4</c:v>
                </c:pt>
                <c:pt idx="15053">
                  <c:v>3.075412789197401E-4</c:v>
                </c:pt>
                <c:pt idx="15054">
                  <c:v>3.075412789197401E-4</c:v>
                </c:pt>
                <c:pt idx="15055">
                  <c:v>3.075412789197401E-4</c:v>
                </c:pt>
                <c:pt idx="15056">
                  <c:v>3.075412789197401E-4</c:v>
                </c:pt>
                <c:pt idx="15057">
                  <c:v>3.075412789197401E-4</c:v>
                </c:pt>
                <c:pt idx="15058">
                  <c:v>3.075412789197401E-4</c:v>
                </c:pt>
                <c:pt idx="15059">
                  <c:v>3.075412789197401E-4</c:v>
                </c:pt>
                <c:pt idx="15060">
                  <c:v>3.075412789197401E-4</c:v>
                </c:pt>
                <c:pt idx="15061">
                  <c:v>3.075412789197401E-4</c:v>
                </c:pt>
                <c:pt idx="15062">
                  <c:v>3.075412789197401E-4</c:v>
                </c:pt>
                <c:pt idx="15063">
                  <c:v>3.075412789197401E-4</c:v>
                </c:pt>
                <c:pt idx="15064">
                  <c:v>3.075412789197401E-4</c:v>
                </c:pt>
                <c:pt idx="15065">
                  <c:v>3.075412789197401E-4</c:v>
                </c:pt>
                <c:pt idx="15066">
                  <c:v>3.075412789197401E-4</c:v>
                </c:pt>
                <c:pt idx="15067">
                  <c:v>3.075412789197401E-4</c:v>
                </c:pt>
                <c:pt idx="15068">
                  <c:v>3.075412789197401E-4</c:v>
                </c:pt>
                <c:pt idx="15069">
                  <c:v>3.075412789197401E-4</c:v>
                </c:pt>
                <c:pt idx="15070">
                  <c:v>3.075412789197401E-4</c:v>
                </c:pt>
                <c:pt idx="15071">
                  <c:v>3.075412789197401E-4</c:v>
                </c:pt>
                <c:pt idx="15072">
                  <c:v>3.075412789197401E-4</c:v>
                </c:pt>
                <c:pt idx="15073">
                  <c:v>3.075412789197401E-4</c:v>
                </c:pt>
                <c:pt idx="15074">
                  <c:v>3.075412789197401E-4</c:v>
                </c:pt>
                <c:pt idx="15075">
                  <c:v>3.075412789197401E-4</c:v>
                </c:pt>
                <c:pt idx="15076">
                  <c:v>3.075412789197401E-4</c:v>
                </c:pt>
                <c:pt idx="15077">
                  <c:v>3.075412789197401E-4</c:v>
                </c:pt>
                <c:pt idx="15078">
                  <c:v>3.075412789197401E-4</c:v>
                </c:pt>
                <c:pt idx="15079">
                  <c:v>3.075412789197401E-4</c:v>
                </c:pt>
                <c:pt idx="15080">
                  <c:v>3.075412789197401E-4</c:v>
                </c:pt>
                <c:pt idx="15081">
                  <c:v>3.075412789197401E-4</c:v>
                </c:pt>
                <c:pt idx="15082">
                  <c:v>3.075412789197401E-4</c:v>
                </c:pt>
                <c:pt idx="15083">
                  <c:v>3.075412789197401E-4</c:v>
                </c:pt>
                <c:pt idx="15084">
                  <c:v>3.075412789197401E-4</c:v>
                </c:pt>
                <c:pt idx="15085">
                  <c:v>3.075412789197401E-4</c:v>
                </c:pt>
                <c:pt idx="15086">
                  <c:v>3.075412789197401E-4</c:v>
                </c:pt>
                <c:pt idx="15087">
                  <c:v>3.075412789197401E-4</c:v>
                </c:pt>
                <c:pt idx="15088">
                  <c:v>3.075412789197401E-4</c:v>
                </c:pt>
                <c:pt idx="15089">
                  <c:v>3.075412789197401E-4</c:v>
                </c:pt>
                <c:pt idx="15090">
                  <c:v>3.075412789197401E-4</c:v>
                </c:pt>
                <c:pt idx="15091">
                  <c:v>3.075412789197401E-4</c:v>
                </c:pt>
                <c:pt idx="15092">
                  <c:v>3.075412789197401E-4</c:v>
                </c:pt>
                <c:pt idx="15093">
                  <c:v>3.075412789197401E-4</c:v>
                </c:pt>
                <c:pt idx="15094">
                  <c:v>3.075412789197401E-4</c:v>
                </c:pt>
                <c:pt idx="15095">
                  <c:v>3.075412789197401E-4</c:v>
                </c:pt>
                <c:pt idx="15096">
                  <c:v>3.075412789197401E-4</c:v>
                </c:pt>
                <c:pt idx="15097">
                  <c:v>3.075412789197401E-4</c:v>
                </c:pt>
                <c:pt idx="15098">
                  <c:v>3.075412789197401E-4</c:v>
                </c:pt>
                <c:pt idx="15099">
                  <c:v>3.075412789197401E-4</c:v>
                </c:pt>
                <c:pt idx="15100">
                  <c:v>3.075412789197401E-4</c:v>
                </c:pt>
                <c:pt idx="15101">
                  <c:v>3.075412789197401E-4</c:v>
                </c:pt>
                <c:pt idx="15102">
                  <c:v>3.075412789197401E-4</c:v>
                </c:pt>
                <c:pt idx="15103">
                  <c:v>3.075412789197401E-4</c:v>
                </c:pt>
                <c:pt idx="15104">
                  <c:v>3.075412789197401E-4</c:v>
                </c:pt>
                <c:pt idx="15105">
                  <c:v>3.075412789197401E-4</c:v>
                </c:pt>
                <c:pt idx="15106">
                  <c:v>3.075412789197401E-4</c:v>
                </c:pt>
                <c:pt idx="15107">
                  <c:v>3.075412789197401E-4</c:v>
                </c:pt>
                <c:pt idx="15108">
                  <c:v>3.075412789197401E-4</c:v>
                </c:pt>
                <c:pt idx="15109">
                  <c:v>3.075412789197401E-4</c:v>
                </c:pt>
                <c:pt idx="15110">
                  <c:v>3.075412789197401E-4</c:v>
                </c:pt>
                <c:pt idx="15111">
                  <c:v>3.075412789197401E-4</c:v>
                </c:pt>
                <c:pt idx="15112">
                  <c:v>3.075412789197401E-4</c:v>
                </c:pt>
                <c:pt idx="15113">
                  <c:v>3.075412789197401E-4</c:v>
                </c:pt>
                <c:pt idx="15114">
                  <c:v>3.075412789197401E-4</c:v>
                </c:pt>
                <c:pt idx="15115">
                  <c:v>3.075412789197401E-4</c:v>
                </c:pt>
                <c:pt idx="15116">
                  <c:v>3.075412789197401E-4</c:v>
                </c:pt>
                <c:pt idx="15117">
                  <c:v>3.075412789197401E-4</c:v>
                </c:pt>
                <c:pt idx="15118">
                  <c:v>3.075412789197401E-4</c:v>
                </c:pt>
                <c:pt idx="15119">
                  <c:v>3.075412789197401E-4</c:v>
                </c:pt>
                <c:pt idx="15120">
                  <c:v>3.075412789197401E-4</c:v>
                </c:pt>
                <c:pt idx="15121">
                  <c:v>3.075412789197401E-4</c:v>
                </c:pt>
                <c:pt idx="15122">
                  <c:v>3.075412789197401E-4</c:v>
                </c:pt>
                <c:pt idx="15123">
                  <c:v>3.075412789197401E-4</c:v>
                </c:pt>
                <c:pt idx="15124">
                  <c:v>3.075412789197401E-4</c:v>
                </c:pt>
                <c:pt idx="15125">
                  <c:v>3.075412789197401E-4</c:v>
                </c:pt>
                <c:pt idx="15126">
                  <c:v>3.075412789197401E-4</c:v>
                </c:pt>
                <c:pt idx="15127">
                  <c:v>3.075412789197401E-4</c:v>
                </c:pt>
                <c:pt idx="15128">
                  <c:v>3.075412789197401E-4</c:v>
                </c:pt>
                <c:pt idx="15129">
                  <c:v>3.075412789197401E-4</c:v>
                </c:pt>
                <c:pt idx="15130">
                  <c:v>3.075412789197401E-4</c:v>
                </c:pt>
                <c:pt idx="15131">
                  <c:v>3.075412789197401E-4</c:v>
                </c:pt>
                <c:pt idx="15132">
                  <c:v>3.075412789197401E-4</c:v>
                </c:pt>
                <c:pt idx="15133">
                  <c:v>3.075412789197401E-4</c:v>
                </c:pt>
                <c:pt idx="15134">
                  <c:v>3.075412789197401E-4</c:v>
                </c:pt>
                <c:pt idx="15135">
                  <c:v>3.075412789197401E-4</c:v>
                </c:pt>
                <c:pt idx="15136">
                  <c:v>3.075412789197401E-4</c:v>
                </c:pt>
                <c:pt idx="15137">
                  <c:v>3.075412789197401E-4</c:v>
                </c:pt>
                <c:pt idx="15138">
                  <c:v>3.075412789197401E-4</c:v>
                </c:pt>
                <c:pt idx="15139">
                  <c:v>3.075412789197401E-4</c:v>
                </c:pt>
                <c:pt idx="15140">
                  <c:v>3.075412789197401E-4</c:v>
                </c:pt>
                <c:pt idx="15141">
                  <c:v>3.075412789197401E-4</c:v>
                </c:pt>
                <c:pt idx="15142">
                  <c:v>3.075412789197401E-4</c:v>
                </c:pt>
                <c:pt idx="15143">
                  <c:v>3.075412789197401E-4</c:v>
                </c:pt>
                <c:pt idx="15144">
                  <c:v>3.075412789197401E-4</c:v>
                </c:pt>
                <c:pt idx="15145">
                  <c:v>3.075412789197401E-4</c:v>
                </c:pt>
                <c:pt idx="15146">
                  <c:v>3.075412789197401E-4</c:v>
                </c:pt>
                <c:pt idx="15147">
                  <c:v>3.075412789197401E-4</c:v>
                </c:pt>
                <c:pt idx="15148">
                  <c:v>3.075412789197401E-4</c:v>
                </c:pt>
                <c:pt idx="15149">
                  <c:v>3.075412789197401E-4</c:v>
                </c:pt>
                <c:pt idx="15150">
                  <c:v>3.075412789197401E-4</c:v>
                </c:pt>
                <c:pt idx="15151">
                  <c:v>3.075412789197401E-4</c:v>
                </c:pt>
                <c:pt idx="15152">
                  <c:v>3.075412789197401E-4</c:v>
                </c:pt>
                <c:pt idx="15153">
                  <c:v>3.075412789197401E-4</c:v>
                </c:pt>
                <c:pt idx="15154">
                  <c:v>3.075412789197401E-4</c:v>
                </c:pt>
                <c:pt idx="15155">
                  <c:v>3.075412789197401E-4</c:v>
                </c:pt>
                <c:pt idx="15156">
                  <c:v>3.075412789197401E-4</c:v>
                </c:pt>
                <c:pt idx="15157">
                  <c:v>3.075412789197401E-4</c:v>
                </c:pt>
                <c:pt idx="15158">
                  <c:v>3.075412789197401E-4</c:v>
                </c:pt>
                <c:pt idx="15159">
                  <c:v>3.075412789197401E-4</c:v>
                </c:pt>
                <c:pt idx="15160">
                  <c:v>3.075412789197401E-4</c:v>
                </c:pt>
                <c:pt idx="15161">
                  <c:v>3.075412789197401E-4</c:v>
                </c:pt>
                <c:pt idx="15162">
                  <c:v>3.075412789197401E-4</c:v>
                </c:pt>
                <c:pt idx="15163">
                  <c:v>3.075412789197401E-4</c:v>
                </c:pt>
                <c:pt idx="15164">
                  <c:v>3.075412789197401E-4</c:v>
                </c:pt>
                <c:pt idx="15165">
                  <c:v>3.075412789197401E-4</c:v>
                </c:pt>
                <c:pt idx="15166">
                  <c:v>3.075412789197401E-4</c:v>
                </c:pt>
                <c:pt idx="15167">
                  <c:v>3.075412789197401E-4</c:v>
                </c:pt>
                <c:pt idx="15168">
                  <c:v>3.075412789197401E-4</c:v>
                </c:pt>
                <c:pt idx="15169">
                  <c:v>3.075412789197401E-4</c:v>
                </c:pt>
                <c:pt idx="15170">
                  <c:v>3.075412789197401E-4</c:v>
                </c:pt>
                <c:pt idx="15171">
                  <c:v>3.075412789197401E-4</c:v>
                </c:pt>
                <c:pt idx="15172">
                  <c:v>3.075412789197401E-4</c:v>
                </c:pt>
                <c:pt idx="15173">
                  <c:v>3.075412789197401E-4</c:v>
                </c:pt>
                <c:pt idx="15174">
                  <c:v>3.075412789197401E-4</c:v>
                </c:pt>
                <c:pt idx="15175">
                  <c:v>3.075412789197401E-4</c:v>
                </c:pt>
                <c:pt idx="15176">
                  <c:v>3.075412789197401E-4</c:v>
                </c:pt>
                <c:pt idx="15177">
                  <c:v>3.075412789197401E-4</c:v>
                </c:pt>
                <c:pt idx="15178">
                  <c:v>3.075412789197401E-4</c:v>
                </c:pt>
                <c:pt idx="15179">
                  <c:v>3.075412789197401E-4</c:v>
                </c:pt>
                <c:pt idx="15180">
                  <c:v>3.075412789197401E-4</c:v>
                </c:pt>
                <c:pt idx="15181">
                  <c:v>3.075412789197401E-4</c:v>
                </c:pt>
                <c:pt idx="15182">
                  <c:v>3.075412789197401E-4</c:v>
                </c:pt>
                <c:pt idx="15183">
                  <c:v>3.075412789197401E-4</c:v>
                </c:pt>
                <c:pt idx="15184">
                  <c:v>3.075412789197401E-4</c:v>
                </c:pt>
                <c:pt idx="15185">
                  <c:v>3.075412789197401E-4</c:v>
                </c:pt>
                <c:pt idx="15186">
                  <c:v>3.075412789197401E-4</c:v>
                </c:pt>
                <c:pt idx="15187">
                  <c:v>3.075412789197401E-4</c:v>
                </c:pt>
                <c:pt idx="15188">
                  <c:v>3.075412789197401E-4</c:v>
                </c:pt>
                <c:pt idx="15189">
                  <c:v>3.075412789197401E-4</c:v>
                </c:pt>
                <c:pt idx="15190">
                  <c:v>3.075412789197401E-4</c:v>
                </c:pt>
                <c:pt idx="15191">
                  <c:v>3.075412789197401E-4</c:v>
                </c:pt>
                <c:pt idx="15192">
                  <c:v>3.075412789197401E-4</c:v>
                </c:pt>
                <c:pt idx="15193">
                  <c:v>3.075412789197401E-4</c:v>
                </c:pt>
                <c:pt idx="15194">
                  <c:v>3.075412789197401E-4</c:v>
                </c:pt>
                <c:pt idx="15195">
                  <c:v>3.075412789197401E-4</c:v>
                </c:pt>
                <c:pt idx="15196">
                  <c:v>3.075412789197401E-4</c:v>
                </c:pt>
                <c:pt idx="15197">
                  <c:v>3.075412789197401E-4</c:v>
                </c:pt>
                <c:pt idx="15198">
                  <c:v>3.075412789197401E-4</c:v>
                </c:pt>
                <c:pt idx="15199">
                  <c:v>3.075412789197401E-4</c:v>
                </c:pt>
                <c:pt idx="15200">
                  <c:v>3.075412789197401E-4</c:v>
                </c:pt>
                <c:pt idx="15201">
                  <c:v>3.075412789197401E-4</c:v>
                </c:pt>
                <c:pt idx="15202">
                  <c:v>3.075412789197401E-4</c:v>
                </c:pt>
                <c:pt idx="15203">
                  <c:v>3.075412789197401E-4</c:v>
                </c:pt>
                <c:pt idx="15204">
                  <c:v>3.075412789197401E-4</c:v>
                </c:pt>
                <c:pt idx="15205">
                  <c:v>3.075412789197401E-4</c:v>
                </c:pt>
                <c:pt idx="15206">
                  <c:v>3.075412789197401E-4</c:v>
                </c:pt>
                <c:pt idx="15207">
                  <c:v>3.075412789197401E-4</c:v>
                </c:pt>
                <c:pt idx="15208">
                  <c:v>3.075412789197401E-4</c:v>
                </c:pt>
                <c:pt idx="15209">
                  <c:v>3.075412789197401E-4</c:v>
                </c:pt>
                <c:pt idx="15210">
                  <c:v>3.075412789197401E-4</c:v>
                </c:pt>
                <c:pt idx="15211">
                  <c:v>3.075412789197401E-4</c:v>
                </c:pt>
                <c:pt idx="15212">
                  <c:v>3.075412789197401E-4</c:v>
                </c:pt>
                <c:pt idx="15213">
                  <c:v>3.075412789197401E-4</c:v>
                </c:pt>
                <c:pt idx="15214">
                  <c:v>3.075412789197401E-4</c:v>
                </c:pt>
                <c:pt idx="15215">
                  <c:v>3.075412789197401E-4</c:v>
                </c:pt>
                <c:pt idx="15216">
                  <c:v>3.075412789197401E-4</c:v>
                </c:pt>
                <c:pt idx="15217">
                  <c:v>3.075412789197401E-4</c:v>
                </c:pt>
                <c:pt idx="15218">
                  <c:v>3.075412789197401E-4</c:v>
                </c:pt>
                <c:pt idx="15219">
                  <c:v>3.075412789197401E-4</c:v>
                </c:pt>
                <c:pt idx="15220">
                  <c:v>3.075412789197401E-4</c:v>
                </c:pt>
                <c:pt idx="15221">
                  <c:v>3.075412789197401E-4</c:v>
                </c:pt>
                <c:pt idx="15222">
                  <c:v>3.075412789197401E-4</c:v>
                </c:pt>
                <c:pt idx="15223">
                  <c:v>3.075412789197401E-4</c:v>
                </c:pt>
                <c:pt idx="15224">
                  <c:v>3.075412789197401E-4</c:v>
                </c:pt>
                <c:pt idx="15225">
                  <c:v>3.075412789197401E-4</c:v>
                </c:pt>
                <c:pt idx="15226">
                  <c:v>3.075412789197401E-4</c:v>
                </c:pt>
                <c:pt idx="15227">
                  <c:v>3.075412789197401E-4</c:v>
                </c:pt>
                <c:pt idx="15228">
                  <c:v>3.075412789197401E-4</c:v>
                </c:pt>
                <c:pt idx="15229">
                  <c:v>3.075412789197401E-4</c:v>
                </c:pt>
                <c:pt idx="15230">
                  <c:v>3.075412789197401E-4</c:v>
                </c:pt>
                <c:pt idx="15231">
                  <c:v>3.075412789197401E-4</c:v>
                </c:pt>
                <c:pt idx="15232">
                  <c:v>3.075412789197401E-4</c:v>
                </c:pt>
                <c:pt idx="15233">
                  <c:v>3.075412789197401E-4</c:v>
                </c:pt>
                <c:pt idx="15234">
                  <c:v>3.075412789197401E-4</c:v>
                </c:pt>
                <c:pt idx="15235">
                  <c:v>3.075412789197401E-4</c:v>
                </c:pt>
                <c:pt idx="15236">
                  <c:v>3.075412789197401E-4</c:v>
                </c:pt>
                <c:pt idx="15237">
                  <c:v>3.075412789197401E-4</c:v>
                </c:pt>
                <c:pt idx="15238">
                  <c:v>3.075412789197401E-4</c:v>
                </c:pt>
                <c:pt idx="15239">
                  <c:v>3.075412789197401E-4</c:v>
                </c:pt>
                <c:pt idx="15240">
                  <c:v>3.075412789197401E-4</c:v>
                </c:pt>
                <c:pt idx="15241">
                  <c:v>3.075412789197401E-4</c:v>
                </c:pt>
                <c:pt idx="15242">
                  <c:v>3.075412789197401E-4</c:v>
                </c:pt>
                <c:pt idx="15243">
                  <c:v>3.075412789197401E-4</c:v>
                </c:pt>
                <c:pt idx="15244">
                  <c:v>3.075412789197401E-4</c:v>
                </c:pt>
                <c:pt idx="15245">
                  <c:v>3.075412789197401E-4</c:v>
                </c:pt>
                <c:pt idx="15246">
                  <c:v>3.075412789197401E-4</c:v>
                </c:pt>
                <c:pt idx="15247">
                  <c:v>3.075412789197401E-4</c:v>
                </c:pt>
                <c:pt idx="15248">
                  <c:v>3.075412789197401E-4</c:v>
                </c:pt>
                <c:pt idx="15249">
                  <c:v>3.075412789197401E-4</c:v>
                </c:pt>
                <c:pt idx="15250">
                  <c:v>3.075412789197401E-4</c:v>
                </c:pt>
                <c:pt idx="15251">
                  <c:v>3.075412789197401E-4</c:v>
                </c:pt>
                <c:pt idx="15252">
                  <c:v>3.075412789197401E-4</c:v>
                </c:pt>
                <c:pt idx="15253">
                  <c:v>3.075412789197401E-4</c:v>
                </c:pt>
                <c:pt idx="15254">
                  <c:v>3.075412789197401E-4</c:v>
                </c:pt>
                <c:pt idx="15255">
                  <c:v>3.075412789197401E-4</c:v>
                </c:pt>
                <c:pt idx="15256">
                  <c:v>3.075412789197401E-4</c:v>
                </c:pt>
                <c:pt idx="15257">
                  <c:v>3.075412789197401E-4</c:v>
                </c:pt>
                <c:pt idx="15258">
                  <c:v>3.075412789197401E-4</c:v>
                </c:pt>
                <c:pt idx="15259">
                  <c:v>3.075412789197401E-4</c:v>
                </c:pt>
                <c:pt idx="15260">
                  <c:v>3.075412789197401E-4</c:v>
                </c:pt>
                <c:pt idx="15261">
                  <c:v>3.075412789197401E-4</c:v>
                </c:pt>
                <c:pt idx="15262">
                  <c:v>3.075412789197401E-4</c:v>
                </c:pt>
                <c:pt idx="15263">
                  <c:v>3.075412789197401E-4</c:v>
                </c:pt>
                <c:pt idx="15264">
                  <c:v>3.075412789197401E-4</c:v>
                </c:pt>
                <c:pt idx="15265">
                  <c:v>3.075412789197401E-4</c:v>
                </c:pt>
                <c:pt idx="15266">
                  <c:v>3.075412789197401E-4</c:v>
                </c:pt>
                <c:pt idx="15267">
                  <c:v>3.075412789197401E-4</c:v>
                </c:pt>
                <c:pt idx="15268">
                  <c:v>3.075412789197401E-4</c:v>
                </c:pt>
                <c:pt idx="15269">
                  <c:v>3.075412789197401E-4</c:v>
                </c:pt>
                <c:pt idx="15270">
                  <c:v>3.075412789197401E-4</c:v>
                </c:pt>
                <c:pt idx="15271">
                  <c:v>3.075412789197401E-4</c:v>
                </c:pt>
                <c:pt idx="15272">
                  <c:v>3.075412789197401E-4</c:v>
                </c:pt>
                <c:pt idx="15273">
                  <c:v>3.075412789197401E-4</c:v>
                </c:pt>
                <c:pt idx="15274">
                  <c:v>3.075412789197401E-4</c:v>
                </c:pt>
                <c:pt idx="15275">
                  <c:v>3.075412789197401E-4</c:v>
                </c:pt>
                <c:pt idx="15276">
                  <c:v>3.075412789197401E-4</c:v>
                </c:pt>
                <c:pt idx="15277">
                  <c:v>3.075412789197401E-4</c:v>
                </c:pt>
                <c:pt idx="15278">
                  <c:v>3.075412789197401E-4</c:v>
                </c:pt>
                <c:pt idx="15279">
                  <c:v>3.075412789197401E-4</c:v>
                </c:pt>
                <c:pt idx="15280">
                  <c:v>3.075412789197401E-4</c:v>
                </c:pt>
                <c:pt idx="15281">
                  <c:v>3.075412789197401E-4</c:v>
                </c:pt>
                <c:pt idx="15282">
                  <c:v>3.075412789197401E-4</c:v>
                </c:pt>
                <c:pt idx="15283">
                  <c:v>3.075412789197401E-4</c:v>
                </c:pt>
                <c:pt idx="15284">
                  <c:v>3.075412789197401E-4</c:v>
                </c:pt>
                <c:pt idx="15285">
                  <c:v>3.075412789197401E-4</c:v>
                </c:pt>
                <c:pt idx="15286">
                  <c:v>3.075412789197401E-4</c:v>
                </c:pt>
                <c:pt idx="15287">
                  <c:v>3.075412789197401E-4</c:v>
                </c:pt>
                <c:pt idx="15288">
                  <c:v>3.075412789197401E-4</c:v>
                </c:pt>
                <c:pt idx="15289">
                  <c:v>3.075412789197401E-4</c:v>
                </c:pt>
                <c:pt idx="15290">
                  <c:v>3.075412789197401E-4</c:v>
                </c:pt>
                <c:pt idx="15291">
                  <c:v>3.075412789197401E-4</c:v>
                </c:pt>
                <c:pt idx="15292">
                  <c:v>3.075412789197401E-4</c:v>
                </c:pt>
                <c:pt idx="15293">
                  <c:v>3.075412789197401E-4</c:v>
                </c:pt>
                <c:pt idx="15294">
                  <c:v>3.075412789197401E-4</c:v>
                </c:pt>
                <c:pt idx="15295">
                  <c:v>3.075412789197401E-4</c:v>
                </c:pt>
                <c:pt idx="15296">
                  <c:v>3.075412789197401E-4</c:v>
                </c:pt>
                <c:pt idx="15297">
                  <c:v>3.075412789197401E-4</c:v>
                </c:pt>
                <c:pt idx="15298">
                  <c:v>3.075412789197401E-4</c:v>
                </c:pt>
                <c:pt idx="15299">
                  <c:v>3.075412789197401E-4</c:v>
                </c:pt>
                <c:pt idx="15300">
                  <c:v>3.075412789197401E-4</c:v>
                </c:pt>
                <c:pt idx="15301">
                  <c:v>3.075412789197401E-4</c:v>
                </c:pt>
                <c:pt idx="15302">
                  <c:v>3.075412789197401E-4</c:v>
                </c:pt>
                <c:pt idx="15303">
                  <c:v>3.075412789197401E-4</c:v>
                </c:pt>
                <c:pt idx="15304">
                  <c:v>3.075412789197401E-4</c:v>
                </c:pt>
                <c:pt idx="15305">
                  <c:v>3.075412789197401E-4</c:v>
                </c:pt>
                <c:pt idx="15306">
                  <c:v>3.075412789197401E-4</c:v>
                </c:pt>
                <c:pt idx="15307">
                  <c:v>3.075412789197401E-4</c:v>
                </c:pt>
                <c:pt idx="15308">
                  <c:v>3.075412789197401E-4</c:v>
                </c:pt>
                <c:pt idx="15309">
                  <c:v>3.075412789197401E-4</c:v>
                </c:pt>
                <c:pt idx="15310">
                  <c:v>3.075412789197401E-4</c:v>
                </c:pt>
                <c:pt idx="15311">
                  <c:v>3.075412789197401E-4</c:v>
                </c:pt>
                <c:pt idx="15312">
                  <c:v>3.075412789197401E-4</c:v>
                </c:pt>
                <c:pt idx="15313">
                  <c:v>3.075412789197401E-4</c:v>
                </c:pt>
                <c:pt idx="15314">
                  <c:v>3.075412789197401E-4</c:v>
                </c:pt>
                <c:pt idx="15315">
                  <c:v>3.075412789197401E-4</c:v>
                </c:pt>
                <c:pt idx="15316">
                  <c:v>3.075412789197401E-4</c:v>
                </c:pt>
                <c:pt idx="15317">
                  <c:v>3.075412789197401E-4</c:v>
                </c:pt>
                <c:pt idx="15318">
                  <c:v>3.075412789197401E-4</c:v>
                </c:pt>
                <c:pt idx="15319">
                  <c:v>3.075412789197401E-4</c:v>
                </c:pt>
                <c:pt idx="15320">
                  <c:v>3.075412789197401E-4</c:v>
                </c:pt>
                <c:pt idx="15321">
                  <c:v>3.075412789197401E-4</c:v>
                </c:pt>
                <c:pt idx="15322">
                  <c:v>3.075412789197401E-4</c:v>
                </c:pt>
                <c:pt idx="15323">
                  <c:v>3.075412789197401E-4</c:v>
                </c:pt>
                <c:pt idx="15324">
                  <c:v>3.075412789197401E-4</c:v>
                </c:pt>
                <c:pt idx="15325">
                  <c:v>3.075412789197401E-4</c:v>
                </c:pt>
                <c:pt idx="15326">
                  <c:v>3.075412789197401E-4</c:v>
                </c:pt>
                <c:pt idx="15327">
                  <c:v>3.075412789197401E-4</c:v>
                </c:pt>
                <c:pt idx="15328">
                  <c:v>3.075412789197401E-4</c:v>
                </c:pt>
                <c:pt idx="15329">
                  <c:v>3.075412789197401E-4</c:v>
                </c:pt>
                <c:pt idx="15330">
                  <c:v>3.075412789197401E-4</c:v>
                </c:pt>
                <c:pt idx="15331">
                  <c:v>3.075412789197401E-4</c:v>
                </c:pt>
                <c:pt idx="15332">
                  <c:v>3.075412789197401E-4</c:v>
                </c:pt>
                <c:pt idx="15333">
                  <c:v>3.075412789197401E-4</c:v>
                </c:pt>
                <c:pt idx="15334">
                  <c:v>3.075412789197401E-4</c:v>
                </c:pt>
                <c:pt idx="15335">
                  <c:v>3.075412789197401E-4</c:v>
                </c:pt>
                <c:pt idx="15336">
                  <c:v>3.075412789197401E-4</c:v>
                </c:pt>
                <c:pt idx="15337">
                  <c:v>3.075412789197401E-4</c:v>
                </c:pt>
                <c:pt idx="15338">
                  <c:v>3.075412789197401E-4</c:v>
                </c:pt>
                <c:pt idx="15339">
                  <c:v>3.075412789197401E-4</c:v>
                </c:pt>
                <c:pt idx="15340">
                  <c:v>3.075412789197401E-4</c:v>
                </c:pt>
                <c:pt idx="15341">
                  <c:v>3.075412789197401E-4</c:v>
                </c:pt>
                <c:pt idx="15342">
                  <c:v>3.075412789197401E-4</c:v>
                </c:pt>
                <c:pt idx="15343">
                  <c:v>3.075412789197401E-4</c:v>
                </c:pt>
                <c:pt idx="15344">
                  <c:v>3.075412789197401E-4</c:v>
                </c:pt>
                <c:pt idx="15345">
                  <c:v>3.075412789197401E-4</c:v>
                </c:pt>
                <c:pt idx="15346">
                  <c:v>3.075412789197401E-4</c:v>
                </c:pt>
                <c:pt idx="15347">
                  <c:v>3.075412789197401E-4</c:v>
                </c:pt>
                <c:pt idx="15348">
                  <c:v>3.075412789197401E-4</c:v>
                </c:pt>
                <c:pt idx="15349">
                  <c:v>3.075412789197401E-4</c:v>
                </c:pt>
                <c:pt idx="15350">
                  <c:v>3.075412789197401E-4</c:v>
                </c:pt>
                <c:pt idx="15351">
                  <c:v>3.075412789197401E-4</c:v>
                </c:pt>
                <c:pt idx="15352">
                  <c:v>3.075412789197401E-4</c:v>
                </c:pt>
                <c:pt idx="15353">
                  <c:v>3.075412789197401E-4</c:v>
                </c:pt>
                <c:pt idx="15354">
                  <c:v>3.075412789197401E-4</c:v>
                </c:pt>
                <c:pt idx="15355">
                  <c:v>3.075412789197401E-4</c:v>
                </c:pt>
                <c:pt idx="15356">
                  <c:v>3.075412789197401E-4</c:v>
                </c:pt>
                <c:pt idx="15357">
                  <c:v>3.075412789197401E-4</c:v>
                </c:pt>
                <c:pt idx="15358">
                  <c:v>3.075412789197401E-4</c:v>
                </c:pt>
                <c:pt idx="15359">
                  <c:v>3.075412789197401E-4</c:v>
                </c:pt>
                <c:pt idx="15360">
                  <c:v>3.075412789197401E-4</c:v>
                </c:pt>
                <c:pt idx="15361">
                  <c:v>3.075412789197401E-4</c:v>
                </c:pt>
                <c:pt idx="15362">
                  <c:v>3.075412789197401E-4</c:v>
                </c:pt>
                <c:pt idx="15363">
                  <c:v>3.075412789197401E-4</c:v>
                </c:pt>
                <c:pt idx="15364">
                  <c:v>3.075412789197401E-4</c:v>
                </c:pt>
                <c:pt idx="15365">
                  <c:v>3.075412789197401E-4</c:v>
                </c:pt>
                <c:pt idx="15366">
                  <c:v>3.075412789197401E-4</c:v>
                </c:pt>
                <c:pt idx="15367">
                  <c:v>3.075412789197401E-4</c:v>
                </c:pt>
                <c:pt idx="15368">
                  <c:v>3.075412789197401E-4</c:v>
                </c:pt>
                <c:pt idx="15369">
                  <c:v>3.075412789197401E-4</c:v>
                </c:pt>
                <c:pt idx="15370">
                  <c:v>3.075412789197401E-4</c:v>
                </c:pt>
                <c:pt idx="15371">
                  <c:v>3.075412789197401E-4</c:v>
                </c:pt>
                <c:pt idx="15372">
                  <c:v>3.075412789197401E-4</c:v>
                </c:pt>
                <c:pt idx="15373">
                  <c:v>3.075412789197401E-4</c:v>
                </c:pt>
                <c:pt idx="15374">
                  <c:v>3.075412789197401E-4</c:v>
                </c:pt>
                <c:pt idx="15375">
                  <c:v>3.075412789197401E-4</c:v>
                </c:pt>
                <c:pt idx="15376">
                  <c:v>3.075412789197401E-4</c:v>
                </c:pt>
                <c:pt idx="15377">
                  <c:v>3.075412789197401E-4</c:v>
                </c:pt>
                <c:pt idx="15378">
                  <c:v>3.075412789197401E-4</c:v>
                </c:pt>
                <c:pt idx="15379">
                  <c:v>3.075412789197401E-4</c:v>
                </c:pt>
                <c:pt idx="15380">
                  <c:v>3.075412789197401E-4</c:v>
                </c:pt>
                <c:pt idx="15381">
                  <c:v>3.075412789197401E-4</c:v>
                </c:pt>
                <c:pt idx="15382">
                  <c:v>3.075412789197401E-4</c:v>
                </c:pt>
                <c:pt idx="15383">
                  <c:v>3.075412789197401E-4</c:v>
                </c:pt>
                <c:pt idx="15384">
                  <c:v>3.075412789197401E-4</c:v>
                </c:pt>
                <c:pt idx="15385">
                  <c:v>3.075412789197401E-4</c:v>
                </c:pt>
                <c:pt idx="15386">
                  <c:v>3.075412789197401E-4</c:v>
                </c:pt>
                <c:pt idx="15387">
                  <c:v>3.075412789197401E-4</c:v>
                </c:pt>
                <c:pt idx="15388">
                  <c:v>3.075412789197401E-4</c:v>
                </c:pt>
                <c:pt idx="15389">
                  <c:v>3.075412789197401E-4</c:v>
                </c:pt>
                <c:pt idx="15390">
                  <c:v>3.075412789197401E-4</c:v>
                </c:pt>
                <c:pt idx="15391">
                  <c:v>3.075412789197401E-4</c:v>
                </c:pt>
                <c:pt idx="15392">
                  <c:v>3.075412789197401E-4</c:v>
                </c:pt>
                <c:pt idx="15393">
                  <c:v>3.075412789197401E-4</c:v>
                </c:pt>
                <c:pt idx="15394">
                  <c:v>3.075412789197401E-4</c:v>
                </c:pt>
                <c:pt idx="15395">
                  <c:v>3.075412789197401E-4</c:v>
                </c:pt>
                <c:pt idx="15396">
                  <c:v>3.075412789197401E-4</c:v>
                </c:pt>
                <c:pt idx="15397">
                  <c:v>3.075412789197401E-4</c:v>
                </c:pt>
                <c:pt idx="15398">
                  <c:v>3.075412789197401E-4</c:v>
                </c:pt>
                <c:pt idx="15399">
                  <c:v>3.075412789197401E-4</c:v>
                </c:pt>
                <c:pt idx="15400">
                  <c:v>3.075412789197401E-4</c:v>
                </c:pt>
                <c:pt idx="15401">
                  <c:v>3.075412789197401E-4</c:v>
                </c:pt>
                <c:pt idx="15402">
                  <c:v>3.075412789197401E-4</c:v>
                </c:pt>
                <c:pt idx="15403">
                  <c:v>3.075412789197401E-4</c:v>
                </c:pt>
                <c:pt idx="15404">
                  <c:v>3.075412789197401E-4</c:v>
                </c:pt>
                <c:pt idx="15405">
                  <c:v>3.075412789197401E-4</c:v>
                </c:pt>
                <c:pt idx="15406">
                  <c:v>3.075412789197401E-4</c:v>
                </c:pt>
                <c:pt idx="15407">
                  <c:v>3.075412789197401E-4</c:v>
                </c:pt>
                <c:pt idx="15408">
                  <c:v>3.075412789197401E-4</c:v>
                </c:pt>
                <c:pt idx="15409">
                  <c:v>3.075412789197401E-4</c:v>
                </c:pt>
                <c:pt idx="15410">
                  <c:v>3.075412789197401E-4</c:v>
                </c:pt>
                <c:pt idx="15411">
                  <c:v>3.075412789197401E-4</c:v>
                </c:pt>
                <c:pt idx="15412">
                  <c:v>3.075412789197401E-4</c:v>
                </c:pt>
                <c:pt idx="15413">
                  <c:v>3.075412789197401E-4</c:v>
                </c:pt>
                <c:pt idx="15414">
                  <c:v>3.075412789197401E-4</c:v>
                </c:pt>
                <c:pt idx="15415">
                  <c:v>3.075412789197401E-4</c:v>
                </c:pt>
                <c:pt idx="15416">
                  <c:v>3.075412789197401E-4</c:v>
                </c:pt>
                <c:pt idx="15417">
                  <c:v>3.075412789197401E-4</c:v>
                </c:pt>
                <c:pt idx="15418">
                  <c:v>3.075412789197401E-4</c:v>
                </c:pt>
                <c:pt idx="15419">
                  <c:v>3.075412789197401E-4</c:v>
                </c:pt>
                <c:pt idx="15420">
                  <c:v>3.075412789197401E-4</c:v>
                </c:pt>
                <c:pt idx="15421">
                  <c:v>3.075412789197401E-4</c:v>
                </c:pt>
                <c:pt idx="15422">
                  <c:v>3.075412789197401E-4</c:v>
                </c:pt>
                <c:pt idx="15423">
                  <c:v>3.075412789197401E-4</c:v>
                </c:pt>
                <c:pt idx="15424">
                  <c:v>3.075412789197401E-4</c:v>
                </c:pt>
                <c:pt idx="15425">
                  <c:v>3.075412789197401E-4</c:v>
                </c:pt>
                <c:pt idx="15426">
                  <c:v>3.075412789197401E-4</c:v>
                </c:pt>
                <c:pt idx="15427">
                  <c:v>3.075412789197401E-4</c:v>
                </c:pt>
                <c:pt idx="15428">
                  <c:v>3.075412789197401E-4</c:v>
                </c:pt>
                <c:pt idx="15429">
                  <c:v>3.075412789197401E-4</c:v>
                </c:pt>
                <c:pt idx="15430">
                  <c:v>3.075412789197401E-4</c:v>
                </c:pt>
                <c:pt idx="15431">
                  <c:v>3.075412789197401E-4</c:v>
                </c:pt>
                <c:pt idx="15432">
                  <c:v>3.075412789197401E-4</c:v>
                </c:pt>
                <c:pt idx="15433">
                  <c:v>3.075412789197401E-4</c:v>
                </c:pt>
                <c:pt idx="15434">
                  <c:v>3.075412789197401E-4</c:v>
                </c:pt>
                <c:pt idx="15435">
                  <c:v>3.075412789197401E-4</c:v>
                </c:pt>
                <c:pt idx="15436">
                  <c:v>3.075412789197401E-4</c:v>
                </c:pt>
                <c:pt idx="15437">
                  <c:v>3.075412789197401E-4</c:v>
                </c:pt>
                <c:pt idx="15438">
                  <c:v>3.075412789197401E-4</c:v>
                </c:pt>
                <c:pt idx="15439">
                  <c:v>3.075412789197401E-4</c:v>
                </c:pt>
                <c:pt idx="15440">
                  <c:v>3.075412789197401E-4</c:v>
                </c:pt>
                <c:pt idx="15441">
                  <c:v>3.075412789197401E-4</c:v>
                </c:pt>
                <c:pt idx="15442">
                  <c:v>3.075412789197401E-4</c:v>
                </c:pt>
                <c:pt idx="15443">
                  <c:v>3.075412789197401E-4</c:v>
                </c:pt>
                <c:pt idx="15444">
                  <c:v>3.075412789197401E-4</c:v>
                </c:pt>
                <c:pt idx="15445">
                  <c:v>3.075412789197401E-4</c:v>
                </c:pt>
                <c:pt idx="15446">
                  <c:v>3.075412789197401E-4</c:v>
                </c:pt>
                <c:pt idx="15447">
                  <c:v>3.075412789197401E-4</c:v>
                </c:pt>
                <c:pt idx="15448">
                  <c:v>3.075412789197401E-4</c:v>
                </c:pt>
                <c:pt idx="15449">
                  <c:v>3.075412789197401E-4</c:v>
                </c:pt>
                <c:pt idx="15450">
                  <c:v>3.075412789197401E-4</c:v>
                </c:pt>
                <c:pt idx="15451">
                  <c:v>3.075412789197401E-4</c:v>
                </c:pt>
                <c:pt idx="15452">
                  <c:v>3.075412789197401E-4</c:v>
                </c:pt>
                <c:pt idx="15453">
                  <c:v>3.075412789197401E-4</c:v>
                </c:pt>
                <c:pt idx="15454">
                  <c:v>3.075412789197401E-4</c:v>
                </c:pt>
                <c:pt idx="15455">
                  <c:v>3.075412789197401E-4</c:v>
                </c:pt>
                <c:pt idx="15456">
                  <c:v>3.075412789197401E-4</c:v>
                </c:pt>
                <c:pt idx="15457">
                  <c:v>3.075412789197401E-4</c:v>
                </c:pt>
                <c:pt idx="15458">
                  <c:v>3.075412789197401E-4</c:v>
                </c:pt>
                <c:pt idx="15459">
                  <c:v>3.075412789197401E-4</c:v>
                </c:pt>
                <c:pt idx="15460">
                  <c:v>3.075412789197401E-4</c:v>
                </c:pt>
                <c:pt idx="15461">
                  <c:v>3.075412789197401E-4</c:v>
                </c:pt>
                <c:pt idx="15462">
                  <c:v>3.075412789197401E-4</c:v>
                </c:pt>
                <c:pt idx="15463">
                  <c:v>3.075412789197401E-4</c:v>
                </c:pt>
                <c:pt idx="15464">
                  <c:v>3.075412789197401E-4</c:v>
                </c:pt>
                <c:pt idx="15465">
                  <c:v>3.075412789197401E-4</c:v>
                </c:pt>
                <c:pt idx="15466">
                  <c:v>3.075412789197401E-4</c:v>
                </c:pt>
                <c:pt idx="15467">
                  <c:v>3.075412789197401E-4</c:v>
                </c:pt>
                <c:pt idx="15468">
                  <c:v>3.075412789197401E-4</c:v>
                </c:pt>
                <c:pt idx="15469">
                  <c:v>3.075412789197401E-4</c:v>
                </c:pt>
                <c:pt idx="15470">
                  <c:v>3.075412789197401E-4</c:v>
                </c:pt>
                <c:pt idx="15471">
                  <c:v>3.075412789197401E-4</c:v>
                </c:pt>
                <c:pt idx="15472">
                  <c:v>3.075412789197401E-4</c:v>
                </c:pt>
                <c:pt idx="15473">
                  <c:v>3.075412789197401E-4</c:v>
                </c:pt>
                <c:pt idx="15474">
                  <c:v>3.075412789197401E-4</c:v>
                </c:pt>
                <c:pt idx="15475">
                  <c:v>3.075412789197401E-4</c:v>
                </c:pt>
                <c:pt idx="15476">
                  <c:v>3.075412789197401E-4</c:v>
                </c:pt>
                <c:pt idx="15477">
                  <c:v>3.075412789197401E-4</c:v>
                </c:pt>
                <c:pt idx="15478">
                  <c:v>3.075412789197401E-4</c:v>
                </c:pt>
                <c:pt idx="15479">
                  <c:v>3.075412789197401E-4</c:v>
                </c:pt>
                <c:pt idx="15480">
                  <c:v>3.075412789197401E-4</c:v>
                </c:pt>
                <c:pt idx="15481">
                  <c:v>3.075412789197401E-4</c:v>
                </c:pt>
                <c:pt idx="15482">
                  <c:v>3.075412789197401E-4</c:v>
                </c:pt>
                <c:pt idx="15483">
                  <c:v>3.075412789197401E-4</c:v>
                </c:pt>
                <c:pt idx="15484">
                  <c:v>3.075412789197401E-4</c:v>
                </c:pt>
                <c:pt idx="15485">
                  <c:v>3.075412789197401E-4</c:v>
                </c:pt>
                <c:pt idx="15486">
                  <c:v>3.075412789197401E-4</c:v>
                </c:pt>
                <c:pt idx="15487">
                  <c:v>3.075412789197401E-4</c:v>
                </c:pt>
                <c:pt idx="15488">
                  <c:v>3.075412789197401E-4</c:v>
                </c:pt>
                <c:pt idx="15489">
                  <c:v>3.075412789197401E-4</c:v>
                </c:pt>
                <c:pt idx="15490">
                  <c:v>3.075412789197401E-4</c:v>
                </c:pt>
                <c:pt idx="15491">
                  <c:v>3.075412789197401E-4</c:v>
                </c:pt>
                <c:pt idx="15492">
                  <c:v>3.075412789197401E-4</c:v>
                </c:pt>
                <c:pt idx="15493">
                  <c:v>3.075412789197401E-4</c:v>
                </c:pt>
                <c:pt idx="15494">
                  <c:v>3.075412789197401E-4</c:v>
                </c:pt>
                <c:pt idx="15495">
                  <c:v>3.075412789197401E-4</c:v>
                </c:pt>
                <c:pt idx="15496">
                  <c:v>3.075412789197401E-4</c:v>
                </c:pt>
                <c:pt idx="15497">
                  <c:v>3.075412789197401E-4</c:v>
                </c:pt>
                <c:pt idx="15498">
                  <c:v>3.075412789197401E-4</c:v>
                </c:pt>
                <c:pt idx="15499">
                  <c:v>3.075412789197401E-4</c:v>
                </c:pt>
                <c:pt idx="15500">
                  <c:v>3.075412789197401E-4</c:v>
                </c:pt>
                <c:pt idx="15501">
                  <c:v>3.075412789197401E-4</c:v>
                </c:pt>
                <c:pt idx="15502">
                  <c:v>3.075412789197401E-4</c:v>
                </c:pt>
                <c:pt idx="15503">
                  <c:v>3.075412789197401E-4</c:v>
                </c:pt>
                <c:pt idx="15504">
                  <c:v>3.075412789197401E-4</c:v>
                </c:pt>
                <c:pt idx="15505">
                  <c:v>3.075412789197401E-4</c:v>
                </c:pt>
                <c:pt idx="15506">
                  <c:v>3.075412789197401E-4</c:v>
                </c:pt>
                <c:pt idx="15507">
                  <c:v>3.075412789197401E-4</c:v>
                </c:pt>
                <c:pt idx="15508">
                  <c:v>3.075412789197401E-4</c:v>
                </c:pt>
                <c:pt idx="15509">
                  <c:v>3.075412789197401E-4</c:v>
                </c:pt>
                <c:pt idx="15510">
                  <c:v>3.075412789197401E-4</c:v>
                </c:pt>
                <c:pt idx="15511">
                  <c:v>3.075412789197401E-4</c:v>
                </c:pt>
                <c:pt idx="15512">
                  <c:v>3.075412789197401E-4</c:v>
                </c:pt>
                <c:pt idx="15513">
                  <c:v>3.075412789197401E-4</c:v>
                </c:pt>
                <c:pt idx="15514">
                  <c:v>3.075412789197401E-4</c:v>
                </c:pt>
                <c:pt idx="15515">
                  <c:v>3.075412789197401E-4</c:v>
                </c:pt>
                <c:pt idx="15516">
                  <c:v>3.075412789197401E-4</c:v>
                </c:pt>
                <c:pt idx="15517">
                  <c:v>3.075412789197401E-4</c:v>
                </c:pt>
                <c:pt idx="15518">
                  <c:v>3.075412789197401E-4</c:v>
                </c:pt>
                <c:pt idx="15519">
                  <c:v>3.075412789197401E-4</c:v>
                </c:pt>
                <c:pt idx="15520">
                  <c:v>3.075412789197401E-4</c:v>
                </c:pt>
                <c:pt idx="15521">
                  <c:v>3.075412789197401E-4</c:v>
                </c:pt>
                <c:pt idx="15522">
                  <c:v>3.075412789197401E-4</c:v>
                </c:pt>
                <c:pt idx="15523">
                  <c:v>3.075412789197401E-4</c:v>
                </c:pt>
                <c:pt idx="15524">
                  <c:v>3.075412789197401E-4</c:v>
                </c:pt>
                <c:pt idx="15525">
                  <c:v>3.075412789197401E-4</c:v>
                </c:pt>
                <c:pt idx="15526">
                  <c:v>3.075412789197401E-4</c:v>
                </c:pt>
                <c:pt idx="15527">
                  <c:v>3.075412789197401E-4</c:v>
                </c:pt>
                <c:pt idx="15528">
                  <c:v>3.075412789197401E-4</c:v>
                </c:pt>
                <c:pt idx="15529">
                  <c:v>3.075412789197401E-4</c:v>
                </c:pt>
                <c:pt idx="15530">
                  <c:v>3.075412789197401E-4</c:v>
                </c:pt>
                <c:pt idx="15531">
                  <c:v>3.075412789197401E-4</c:v>
                </c:pt>
                <c:pt idx="15532">
                  <c:v>3.075412789197401E-4</c:v>
                </c:pt>
                <c:pt idx="15533">
                  <c:v>3.075412789197401E-4</c:v>
                </c:pt>
                <c:pt idx="15534">
                  <c:v>3.075412789197401E-4</c:v>
                </c:pt>
                <c:pt idx="15535">
                  <c:v>3.075412789197401E-4</c:v>
                </c:pt>
                <c:pt idx="15536">
                  <c:v>3.075412789197401E-4</c:v>
                </c:pt>
                <c:pt idx="15537">
                  <c:v>3.075412789197401E-4</c:v>
                </c:pt>
                <c:pt idx="15538">
                  <c:v>3.075412789197401E-4</c:v>
                </c:pt>
                <c:pt idx="15539">
                  <c:v>3.075412789197401E-4</c:v>
                </c:pt>
                <c:pt idx="15540">
                  <c:v>3.075412789197401E-4</c:v>
                </c:pt>
                <c:pt idx="15541">
                  <c:v>3.075412789197401E-4</c:v>
                </c:pt>
                <c:pt idx="15542">
                  <c:v>3.075412789197401E-4</c:v>
                </c:pt>
                <c:pt idx="15543">
                  <c:v>3.075412789197401E-4</c:v>
                </c:pt>
                <c:pt idx="15544">
                  <c:v>3.075412789197401E-4</c:v>
                </c:pt>
                <c:pt idx="15545">
                  <c:v>3.075412789197401E-4</c:v>
                </c:pt>
                <c:pt idx="15546">
                  <c:v>3.075412789197401E-4</c:v>
                </c:pt>
                <c:pt idx="15547">
                  <c:v>3.075412789197401E-4</c:v>
                </c:pt>
                <c:pt idx="15548">
                  <c:v>3.075412789197401E-4</c:v>
                </c:pt>
                <c:pt idx="15549">
                  <c:v>3.075412789197401E-4</c:v>
                </c:pt>
                <c:pt idx="15550">
                  <c:v>3.075412789197401E-4</c:v>
                </c:pt>
                <c:pt idx="15551">
                  <c:v>3.075412789197401E-4</c:v>
                </c:pt>
                <c:pt idx="15552">
                  <c:v>3.075412789197401E-4</c:v>
                </c:pt>
                <c:pt idx="15553">
                  <c:v>3.075412789197401E-4</c:v>
                </c:pt>
                <c:pt idx="15554">
                  <c:v>3.075412789197401E-4</c:v>
                </c:pt>
                <c:pt idx="15555">
                  <c:v>3.075412789197401E-4</c:v>
                </c:pt>
                <c:pt idx="15556">
                  <c:v>3.075412789197401E-4</c:v>
                </c:pt>
                <c:pt idx="15557">
                  <c:v>3.075412789197401E-4</c:v>
                </c:pt>
                <c:pt idx="15558">
                  <c:v>3.075412789197401E-4</c:v>
                </c:pt>
                <c:pt idx="15559">
                  <c:v>3.075412789197401E-4</c:v>
                </c:pt>
                <c:pt idx="15560">
                  <c:v>3.075412789197401E-4</c:v>
                </c:pt>
                <c:pt idx="15561">
                  <c:v>3.075412789197401E-4</c:v>
                </c:pt>
                <c:pt idx="15562">
                  <c:v>3.075412789197401E-4</c:v>
                </c:pt>
                <c:pt idx="15563">
                  <c:v>3.075412789197401E-4</c:v>
                </c:pt>
                <c:pt idx="15564">
                  <c:v>3.075412789197401E-4</c:v>
                </c:pt>
                <c:pt idx="15565">
                  <c:v>3.075412789197401E-4</c:v>
                </c:pt>
                <c:pt idx="15566">
                  <c:v>3.075412789197401E-4</c:v>
                </c:pt>
                <c:pt idx="15567">
                  <c:v>3.075412789197401E-4</c:v>
                </c:pt>
                <c:pt idx="15568">
                  <c:v>3.075412789197401E-4</c:v>
                </c:pt>
                <c:pt idx="15569">
                  <c:v>3.075412789197401E-4</c:v>
                </c:pt>
                <c:pt idx="15570">
                  <c:v>3.075412789197401E-4</c:v>
                </c:pt>
                <c:pt idx="15571">
                  <c:v>3.075412789197401E-4</c:v>
                </c:pt>
                <c:pt idx="15572">
                  <c:v>3.075412789197401E-4</c:v>
                </c:pt>
                <c:pt idx="15573">
                  <c:v>3.075412789197401E-4</c:v>
                </c:pt>
                <c:pt idx="15574">
                  <c:v>3.075412789197401E-4</c:v>
                </c:pt>
                <c:pt idx="15575">
                  <c:v>3.075412789197401E-4</c:v>
                </c:pt>
                <c:pt idx="15576">
                  <c:v>3.075412789197401E-4</c:v>
                </c:pt>
                <c:pt idx="15577">
                  <c:v>3.075412789197401E-4</c:v>
                </c:pt>
                <c:pt idx="15578">
                  <c:v>3.075412789197401E-4</c:v>
                </c:pt>
                <c:pt idx="15579">
                  <c:v>3.075412789197401E-4</c:v>
                </c:pt>
                <c:pt idx="15580">
                  <c:v>3.075412789197401E-4</c:v>
                </c:pt>
                <c:pt idx="15581">
                  <c:v>3.075412789197401E-4</c:v>
                </c:pt>
                <c:pt idx="15582">
                  <c:v>3.075412789197401E-4</c:v>
                </c:pt>
                <c:pt idx="15583">
                  <c:v>3.075412789197401E-4</c:v>
                </c:pt>
                <c:pt idx="15584">
                  <c:v>3.075412789197401E-4</c:v>
                </c:pt>
                <c:pt idx="15585">
                  <c:v>3.075412789197401E-4</c:v>
                </c:pt>
                <c:pt idx="15586">
                  <c:v>3.075412789197401E-4</c:v>
                </c:pt>
                <c:pt idx="15587">
                  <c:v>3.075412789197401E-4</c:v>
                </c:pt>
                <c:pt idx="15588">
                  <c:v>3.075412789197401E-4</c:v>
                </c:pt>
                <c:pt idx="15589">
                  <c:v>3.075412789197401E-4</c:v>
                </c:pt>
                <c:pt idx="15590">
                  <c:v>3.075412789197401E-4</c:v>
                </c:pt>
                <c:pt idx="15591">
                  <c:v>3.075412789197401E-4</c:v>
                </c:pt>
                <c:pt idx="15592">
                  <c:v>3.075412789197401E-4</c:v>
                </c:pt>
                <c:pt idx="15593">
                  <c:v>3.075412789197401E-4</c:v>
                </c:pt>
                <c:pt idx="15594">
                  <c:v>3.075412789197401E-4</c:v>
                </c:pt>
                <c:pt idx="15595">
                  <c:v>3.075412789197401E-4</c:v>
                </c:pt>
                <c:pt idx="15596">
                  <c:v>3.075412789197401E-4</c:v>
                </c:pt>
                <c:pt idx="15597">
                  <c:v>3.075412789197401E-4</c:v>
                </c:pt>
                <c:pt idx="15598">
                  <c:v>3.075412789197401E-4</c:v>
                </c:pt>
                <c:pt idx="15599">
                  <c:v>3.075412789197401E-4</c:v>
                </c:pt>
                <c:pt idx="15600">
                  <c:v>3.075412789197401E-4</c:v>
                </c:pt>
                <c:pt idx="15601">
                  <c:v>3.075412789197401E-4</c:v>
                </c:pt>
                <c:pt idx="15602">
                  <c:v>3.075412789197401E-4</c:v>
                </c:pt>
                <c:pt idx="15603">
                  <c:v>3.075412789197401E-4</c:v>
                </c:pt>
                <c:pt idx="15604">
                  <c:v>3.075412789197401E-4</c:v>
                </c:pt>
                <c:pt idx="15605">
                  <c:v>3.075412789197401E-4</c:v>
                </c:pt>
                <c:pt idx="15606">
                  <c:v>3.075412789197401E-4</c:v>
                </c:pt>
                <c:pt idx="15607">
                  <c:v>3.075412789197401E-4</c:v>
                </c:pt>
                <c:pt idx="15608">
                  <c:v>3.075412789197401E-4</c:v>
                </c:pt>
                <c:pt idx="15609">
                  <c:v>3.075412789197401E-4</c:v>
                </c:pt>
                <c:pt idx="15610">
                  <c:v>3.075412789197401E-4</c:v>
                </c:pt>
                <c:pt idx="15611">
                  <c:v>3.075412789197401E-4</c:v>
                </c:pt>
                <c:pt idx="15612">
                  <c:v>3.075412789197401E-4</c:v>
                </c:pt>
                <c:pt idx="15613">
                  <c:v>3.075412789197401E-4</c:v>
                </c:pt>
                <c:pt idx="15614">
                  <c:v>3.075412789197401E-4</c:v>
                </c:pt>
                <c:pt idx="15615">
                  <c:v>3.075412789197401E-4</c:v>
                </c:pt>
                <c:pt idx="15616">
                  <c:v>3.075412789197401E-4</c:v>
                </c:pt>
                <c:pt idx="15617">
                  <c:v>3.075412789197401E-4</c:v>
                </c:pt>
                <c:pt idx="15618">
                  <c:v>3.075412789197401E-4</c:v>
                </c:pt>
                <c:pt idx="15619">
                  <c:v>3.075412789197401E-4</c:v>
                </c:pt>
                <c:pt idx="15620">
                  <c:v>3.075412789197401E-4</c:v>
                </c:pt>
                <c:pt idx="15621">
                  <c:v>3.075412789197401E-4</c:v>
                </c:pt>
                <c:pt idx="15622">
                  <c:v>3.075412789197401E-4</c:v>
                </c:pt>
                <c:pt idx="15623">
                  <c:v>3.075412789197401E-4</c:v>
                </c:pt>
                <c:pt idx="15624">
                  <c:v>3.075412789197401E-4</c:v>
                </c:pt>
                <c:pt idx="15625">
                  <c:v>3.075412789197401E-4</c:v>
                </c:pt>
                <c:pt idx="15626">
                  <c:v>3.075412789197401E-4</c:v>
                </c:pt>
                <c:pt idx="15627">
                  <c:v>3.075412789197401E-4</c:v>
                </c:pt>
                <c:pt idx="15628">
                  <c:v>3.075412789197401E-4</c:v>
                </c:pt>
                <c:pt idx="15629">
                  <c:v>3.075412789197401E-4</c:v>
                </c:pt>
                <c:pt idx="15630">
                  <c:v>3.075412789197401E-4</c:v>
                </c:pt>
                <c:pt idx="15631">
                  <c:v>3.075412789197401E-4</c:v>
                </c:pt>
                <c:pt idx="15632">
                  <c:v>3.075412789197401E-4</c:v>
                </c:pt>
                <c:pt idx="15633">
                  <c:v>3.075412789197401E-4</c:v>
                </c:pt>
                <c:pt idx="15634">
                  <c:v>3.075412789197401E-4</c:v>
                </c:pt>
                <c:pt idx="15635">
                  <c:v>3.075412789197401E-4</c:v>
                </c:pt>
                <c:pt idx="15636">
                  <c:v>3.075412789197401E-4</c:v>
                </c:pt>
                <c:pt idx="15637">
                  <c:v>3.075412789197401E-4</c:v>
                </c:pt>
                <c:pt idx="15638">
                  <c:v>3.075412789197401E-4</c:v>
                </c:pt>
                <c:pt idx="15639">
                  <c:v>3.075412789197401E-4</c:v>
                </c:pt>
                <c:pt idx="15640">
                  <c:v>3.075412789197401E-4</c:v>
                </c:pt>
                <c:pt idx="15641">
                  <c:v>3.075412789197401E-4</c:v>
                </c:pt>
                <c:pt idx="15642">
                  <c:v>3.075412789197401E-4</c:v>
                </c:pt>
                <c:pt idx="15643">
                  <c:v>3.075412789197401E-4</c:v>
                </c:pt>
                <c:pt idx="15644">
                  <c:v>3.075412789197401E-4</c:v>
                </c:pt>
                <c:pt idx="15645">
                  <c:v>3.075412789197401E-4</c:v>
                </c:pt>
                <c:pt idx="15646">
                  <c:v>3.075412789197401E-4</c:v>
                </c:pt>
                <c:pt idx="15647">
                  <c:v>3.075412789197401E-4</c:v>
                </c:pt>
                <c:pt idx="15648">
                  <c:v>3.075412789197401E-4</c:v>
                </c:pt>
                <c:pt idx="15649">
                  <c:v>3.075412789197401E-4</c:v>
                </c:pt>
                <c:pt idx="15650">
                  <c:v>3.075412789197401E-4</c:v>
                </c:pt>
                <c:pt idx="15651">
                  <c:v>3.075412789197401E-4</c:v>
                </c:pt>
                <c:pt idx="15652">
                  <c:v>3.075412789197401E-4</c:v>
                </c:pt>
                <c:pt idx="15653">
                  <c:v>3.075412789197401E-4</c:v>
                </c:pt>
                <c:pt idx="15654">
                  <c:v>3.075412789197401E-4</c:v>
                </c:pt>
                <c:pt idx="15655">
                  <c:v>3.075412789197401E-4</c:v>
                </c:pt>
                <c:pt idx="15656">
                  <c:v>3.075412789197401E-4</c:v>
                </c:pt>
                <c:pt idx="15657">
                  <c:v>3.075412789197401E-4</c:v>
                </c:pt>
                <c:pt idx="15658">
                  <c:v>3.075412789197401E-4</c:v>
                </c:pt>
                <c:pt idx="15659">
                  <c:v>3.075412789197401E-4</c:v>
                </c:pt>
                <c:pt idx="15660">
                  <c:v>3.075412789197401E-4</c:v>
                </c:pt>
                <c:pt idx="15661">
                  <c:v>3.075412789197401E-4</c:v>
                </c:pt>
                <c:pt idx="15662">
                  <c:v>3.075412789197401E-4</c:v>
                </c:pt>
                <c:pt idx="15663">
                  <c:v>3.075412789197401E-4</c:v>
                </c:pt>
                <c:pt idx="15664">
                  <c:v>3.075412789197401E-4</c:v>
                </c:pt>
                <c:pt idx="15665">
                  <c:v>3.075412789197401E-4</c:v>
                </c:pt>
                <c:pt idx="15666">
                  <c:v>3.075412789197401E-4</c:v>
                </c:pt>
                <c:pt idx="15667">
                  <c:v>3.075412789197401E-4</c:v>
                </c:pt>
                <c:pt idx="15668">
                  <c:v>3.075412789197401E-4</c:v>
                </c:pt>
                <c:pt idx="15669">
                  <c:v>3.075412789197401E-4</c:v>
                </c:pt>
                <c:pt idx="15670">
                  <c:v>3.075412789197401E-4</c:v>
                </c:pt>
                <c:pt idx="15671">
                  <c:v>3.075412789197401E-4</c:v>
                </c:pt>
                <c:pt idx="15672">
                  <c:v>3.075412789197401E-4</c:v>
                </c:pt>
                <c:pt idx="15673">
                  <c:v>3.075412789197401E-4</c:v>
                </c:pt>
                <c:pt idx="15674">
                  <c:v>3.075412789197401E-4</c:v>
                </c:pt>
                <c:pt idx="15675">
                  <c:v>3.075412789197401E-4</c:v>
                </c:pt>
                <c:pt idx="15676">
                  <c:v>3.075412789197401E-4</c:v>
                </c:pt>
                <c:pt idx="15677">
                  <c:v>3.075412789197401E-4</c:v>
                </c:pt>
                <c:pt idx="15678">
                  <c:v>3.075412789197401E-4</c:v>
                </c:pt>
                <c:pt idx="15679">
                  <c:v>3.075412789197401E-4</c:v>
                </c:pt>
                <c:pt idx="15680">
                  <c:v>3.075412789197401E-4</c:v>
                </c:pt>
                <c:pt idx="15681">
                  <c:v>3.075412789197401E-4</c:v>
                </c:pt>
                <c:pt idx="15682">
                  <c:v>3.075412789197401E-4</c:v>
                </c:pt>
                <c:pt idx="15683">
                  <c:v>3.075412789197401E-4</c:v>
                </c:pt>
                <c:pt idx="15684">
                  <c:v>3.075412789197401E-4</c:v>
                </c:pt>
                <c:pt idx="15685">
                  <c:v>3.075412789197401E-4</c:v>
                </c:pt>
                <c:pt idx="15686">
                  <c:v>3.075412789197401E-4</c:v>
                </c:pt>
                <c:pt idx="15687">
                  <c:v>3.075412789197401E-4</c:v>
                </c:pt>
                <c:pt idx="15688">
                  <c:v>3.075412789197401E-4</c:v>
                </c:pt>
                <c:pt idx="15689">
                  <c:v>3.075412789197401E-4</c:v>
                </c:pt>
                <c:pt idx="15690">
                  <c:v>3.075412789197401E-4</c:v>
                </c:pt>
                <c:pt idx="15691">
                  <c:v>3.075412789197401E-4</c:v>
                </c:pt>
                <c:pt idx="15692">
                  <c:v>3.075412789197401E-4</c:v>
                </c:pt>
                <c:pt idx="15693">
                  <c:v>3.075412789197401E-4</c:v>
                </c:pt>
                <c:pt idx="15694">
                  <c:v>3.075412789197401E-4</c:v>
                </c:pt>
                <c:pt idx="15695">
                  <c:v>3.075412789197401E-4</c:v>
                </c:pt>
                <c:pt idx="15696">
                  <c:v>3.075412789197401E-4</c:v>
                </c:pt>
                <c:pt idx="15697">
                  <c:v>3.075412789197401E-4</c:v>
                </c:pt>
                <c:pt idx="15698">
                  <c:v>3.075412789197401E-4</c:v>
                </c:pt>
                <c:pt idx="15699">
                  <c:v>3.075412789197401E-4</c:v>
                </c:pt>
                <c:pt idx="15700">
                  <c:v>3.075412789197401E-4</c:v>
                </c:pt>
                <c:pt idx="15701">
                  <c:v>3.075412789197401E-4</c:v>
                </c:pt>
                <c:pt idx="15702">
                  <c:v>3.075412789197401E-4</c:v>
                </c:pt>
                <c:pt idx="15703">
                  <c:v>3.075412789197401E-4</c:v>
                </c:pt>
                <c:pt idx="15704">
                  <c:v>3.075412789197401E-4</c:v>
                </c:pt>
                <c:pt idx="15705">
                  <c:v>3.075412789197401E-4</c:v>
                </c:pt>
                <c:pt idx="15706">
                  <c:v>3.075412789197401E-4</c:v>
                </c:pt>
                <c:pt idx="15707">
                  <c:v>3.075412789197401E-4</c:v>
                </c:pt>
                <c:pt idx="15708">
                  <c:v>3.075412789197401E-4</c:v>
                </c:pt>
                <c:pt idx="15709">
                  <c:v>3.075412789197401E-4</c:v>
                </c:pt>
                <c:pt idx="15710">
                  <c:v>3.075412789197401E-4</c:v>
                </c:pt>
                <c:pt idx="15711">
                  <c:v>3.075412789197401E-4</c:v>
                </c:pt>
                <c:pt idx="15712">
                  <c:v>3.075412789197401E-4</c:v>
                </c:pt>
                <c:pt idx="15713">
                  <c:v>3.075412789197401E-4</c:v>
                </c:pt>
                <c:pt idx="15714">
                  <c:v>3.075412789197401E-4</c:v>
                </c:pt>
                <c:pt idx="15715">
                  <c:v>3.075412789197401E-4</c:v>
                </c:pt>
                <c:pt idx="15716">
                  <c:v>3.075412789197401E-4</c:v>
                </c:pt>
                <c:pt idx="15717">
                  <c:v>3.075412789197401E-4</c:v>
                </c:pt>
                <c:pt idx="15718">
                  <c:v>3.075412789197401E-4</c:v>
                </c:pt>
                <c:pt idx="15719">
                  <c:v>3.075412789197401E-4</c:v>
                </c:pt>
                <c:pt idx="15720">
                  <c:v>3.075412789197401E-4</c:v>
                </c:pt>
                <c:pt idx="15721">
                  <c:v>3.075412789197401E-4</c:v>
                </c:pt>
                <c:pt idx="15722">
                  <c:v>3.075412789197401E-4</c:v>
                </c:pt>
                <c:pt idx="15723">
                  <c:v>3.075412789197401E-4</c:v>
                </c:pt>
                <c:pt idx="15724">
                  <c:v>3.075412789197401E-4</c:v>
                </c:pt>
                <c:pt idx="15725">
                  <c:v>3.075412789197401E-4</c:v>
                </c:pt>
                <c:pt idx="15726">
                  <c:v>3.075412789197401E-4</c:v>
                </c:pt>
                <c:pt idx="15727">
                  <c:v>3.075412789197401E-4</c:v>
                </c:pt>
                <c:pt idx="15728">
                  <c:v>3.075412789197401E-4</c:v>
                </c:pt>
                <c:pt idx="15729">
                  <c:v>3.075412789197401E-4</c:v>
                </c:pt>
                <c:pt idx="15730">
                  <c:v>3.075412789197401E-4</c:v>
                </c:pt>
                <c:pt idx="15731">
                  <c:v>3.075412789197401E-4</c:v>
                </c:pt>
                <c:pt idx="15732">
                  <c:v>3.075412789197401E-4</c:v>
                </c:pt>
                <c:pt idx="15733">
                  <c:v>3.075412789197401E-4</c:v>
                </c:pt>
                <c:pt idx="15734">
                  <c:v>3.075412789197401E-4</c:v>
                </c:pt>
                <c:pt idx="15735">
                  <c:v>3.075412789197401E-4</c:v>
                </c:pt>
                <c:pt idx="15736">
                  <c:v>3.075412789197401E-4</c:v>
                </c:pt>
                <c:pt idx="15737">
                  <c:v>3.075412789197401E-4</c:v>
                </c:pt>
                <c:pt idx="15738">
                  <c:v>3.075412789197401E-4</c:v>
                </c:pt>
                <c:pt idx="15739">
                  <c:v>3.075412789197401E-4</c:v>
                </c:pt>
                <c:pt idx="15740">
                  <c:v>3.075412789197401E-4</c:v>
                </c:pt>
                <c:pt idx="15741">
                  <c:v>3.075412789197401E-4</c:v>
                </c:pt>
                <c:pt idx="15742">
                  <c:v>3.075412789197401E-4</c:v>
                </c:pt>
                <c:pt idx="15743">
                  <c:v>3.075412789197401E-4</c:v>
                </c:pt>
                <c:pt idx="15744">
                  <c:v>3.075412789197401E-4</c:v>
                </c:pt>
                <c:pt idx="15745">
                  <c:v>3.075412789197401E-4</c:v>
                </c:pt>
                <c:pt idx="15746">
                  <c:v>3.075412789197401E-4</c:v>
                </c:pt>
                <c:pt idx="15747">
                  <c:v>3.075412789197401E-4</c:v>
                </c:pt>
                <c:pt idx="15748">
                  <c:v>3.075412789197401E-4</c:v>
                </c:pt>
                <c:pt idx="15749">
                  <c:v>3.075412789197401E-4</c:v>
                </c:pt>
                <c:pt idx="15750">
                  <c:v>3.075412789197401E-4</c:v>
                </c:pt>
                <c:pt idx="15751">
                  <c:v>3.075412789197401E-4</c:v>
                </c:pt>
                <c:pt idx="15752">
                  <c:v>3.075412789197401E-4</c:v>
                </c:pt>
                <c:pt idx="15753">
                  <c:v>3.075412789197401E-4</c:v>
                </c:pt>
                <c:pt idx="15754">
                  <c:v>3.075412789197401E-4</c:v>
                </c:pt>
                <c:pt idx="15755">
                  <c:v>3.075412789197401E-4</c:v>
                </c:pt>
                <c:pt idx="15756">
                  <c:v>3.075412789197401E-4</c:v>
                </c:pt>
                <c:pt idx="15757">
                  <c:v>3.075412789197401E-4</c:v>
                </c:pt>
                <c:pt idx="15758">
                  <c:v>3.075412789197401E-4</c:v>
                </c:pt>
                <c:pt idx="15759">
                  <c:v>3.075412789197401E-4</c:v>
                </c:pt>
                <c:pt idx="15760">
                  <c:v>3.075412789197401E-4</c:v>
                </c:pt>
                <c:pt idx="15761">
                  <c:v>3.075412789197401E-4</c:v>
                </c:pt>
                <c:pt idx="15762">
                  <c:v>3.075412789197401E-4</c:v>
                </c:pt>
                <c:pt idx="15763">
                  <c:v>3.075412789197401E-4</c:v>
                </c:pt>
                <c:pt idx="15764">
                  <c:v>3.075412789197401E-4</c:v>
                </c:pt>
                <c:pt idx="15765">
                  <c:v>3.075412789197401E-4</c:v>
                </c:pt>
                <c:pt idx="15766">
                  <c:v>3.075412789197401E-4</c:v>
                </c:pt>
                <c:pt idx="15767">
                  <c:v>3.075412789197401E-4</c:v>
                </c:pt>
                <c:pt idx="15768">
                  <c:v>3.075412789197401E-4</c:v>
                </c:pt>
                <c:pt idx="15769">
                  <c:v>3.075412789197401E-4</c:v>
                </c:pt>
                <c:pt idx="15770">
                  <c:v>3.075412789197401E-4</c:v>
                </c:pt>
                <c:pt idx="15771">
                  <c:v>3.075412789197401E-4</c:v>
                </c:pt>
                <c:pt idx="15772">
                  <c:v>3.075412789197401E-4</c:v>
                </c:pt>
                <c:pt idx="15773">
                  <c:v>3.075412789197401E-4</c:v>
                </c:pt>
                <c:pt idx="15774">
                  <c:v>3.075412789197401E-4</c:v>
                </c:pt>
                <c:pt idx="15775">
                  <c:v>3.075412789197401E-4</c:v>
                </c:pt>
                <c:pt idx="15776">
                  <c:v>3.075412789197401E-4</c:v>
                </c:pt>
                <c:pt idx="15777">
                  <c:v>3.075412789197401E-4</c:v>
                </c:pt>
                <c:pt idx="15778">
                  <c:v>3.075412789197401E-4</c:v>
                </c:pt>
                <c:pt idx="15779">
                  <c:v>3.075412789197401E-4</c:v>
                </c:pt>
                <c:pt idx="15780">
                  <c:v>3.075412789197401E-4</c:v>
                </c:pt>
                <c:pt idx="15781">
                  <c:v>3.075412789197401E-4</c:v>
                </c:pt>
                <c:pt idx="15782">
                  <c:v>3.075412789197401E-4</c:v>
                </c:pt>
                <c:pt idx="15783">
                  <c:v>3.075412789197401E-4</c:v>
                </c:pt>
                <c:pt idx="15784">
                  <c:v>3.075412789197401E-4</c:v>
                </c:pt>
                <c:pt idx="15785">
                  <c:v>3.075412789197401E-4</c:v>
                </c:pt>
                <c:pt idx="15786">
                  <c:v>3.075412789197401E-4</c:v>
                </c:pt>
                <c:pt idx="15787">
                  <c:v>3.075412789197401E-4</c:v>
                </c:pt>
                <c:pt idx="15788">
                  <c:v>3.075412789197401E-4</c:v>
                </c:pt>
                <c:pt idx="15789">
                  <c:v>3.075412789197401E-4</c:v>
                </c:pt>
                <c:pt idx="15790">
                  <c:v>3.075412789197401E-4</c:v>
                </c:pt>
                <c:pt idx="15791">
                  <c:v>3.075412789197401E-4</c:v>
                </c:pt>
                <c:pt idx="15792">
                  <c:v>3.075412789197401E-4</c:v>
                </c:pt>
                <c:pt idx="15793">
                  <c:v>3.075412789197401E-4</c:v>
                </c:pt>
                <c:pt idx="15794">
                  <c:v>3.075412789197401E-4</c:v>
                </c:pt>
                <c:pt idx="15795">
                  <c:v>3.075412789197401E-4</c:v>
                </c:pt>
                <c:pt idx="15796">
                  <c:v>3.075412789197401E-4</c:v>
                </c:pt>
                <c:pt idx="15797">
                  <c:v>3.075412789197401E-4</c:v>
                </c:pt>
                <c:pt idx="15798">
                  <c:v>3.075412789197401E-4</c:v>
                </c:pt>
                <c:pt idx="15799">
                  <c:v>3.075412789197401E-4</c:v>
                </c:pt>
                <c:pt idx="15800">
                  <c:v>3.075412789197401E-4</c:v>
                </c:pt>
                <c:pt idx="15801">
                  <c:v>3.075412789197401E-4</c:v>
                </c:pt>
                <c:pt idx="15802">
                  <c:v>3.075412789197401E-4</c:v>
                </c:pt>
                <c:pt idx="15803">
                  <c:v>3.075412789197401E-4</c:v>
                </c:pt>
                <c:pt idx="15804">
                  <c:v>3.075412789197401E-4</c:v>
                </c:pt>
                <c:pt idx="15805">
                  <c:v>3.075412789197401E-4</c:v>
                </c:pt>
                <c:pt idx="15806">
                  <c:v>3.075412789197401E-4</c:v>
                </c:pt>
                <c:pt idx="15807">
                  <c:v>3.075412789197401E-4</c:v>
                </c:pt>
                <c:pt idx="15808">
                  <c:v>3.075412789197401E-4</c:v>
                </c:pt>
                <c:pt idx="15809">
                  <c:v>3.075412789197401E-4</c:v>
                </c:pt>
                <c:pt idx="15810">
                  <c:v>3.075412789197401E-4</c:v>
                </c:pt>
                <c:pt idx="15811">
                  <c:v>3.075412789197401E-4</c:v>
                </c:pt>
                <c:pt idx="15812">
                  <c:v>3.075412789197401E-4</c:v>
                </c:pt>
                <c:pt idx="15813">
                  <c:v>3.075412789197401E-4</c:v>
                </c:pt>
                <c:pt idx="15814">
                  <c:v>3.075412789197401E-4</c:v>
                </c:pt>
                <c:pt idx="15815">
                  <c:v>3.075412789197401E-4</c:v>
                </c:pt>
                <c:pt idx="15816">
                  <c:v>3.075412789197401E-4</c:v>
                </c:pt>
                <c:pt idx="15817">
                  <c:v>3.075412789197401E-4</c:v>
                </c:pt>
                <c:pt idx="15818">
                  <c:v>3.075412789197401E-4</c:v>
                </c:pt>
                <c:pt idx="15819">
                  <c:v>3.075412789197401E-4</c:v>
                </c:pt>
                <c:pt idx="15820">
                  <c:v>3.075412789197401E-4</c:v>
                </c:pt>
                <c:pt idx="15821">
                  <c:v>3.075412789197401E-4</c:v>
                </c:pt>
                <c:pt idx="15822">
                  <c:v>3.075412789197401E-4</c:v>
                </c:pt>
                <c:pt idx="15823">
                  <c:v>3.075412789197401E-4</c:v>
                </c:pt>
                <c:pt idx="15824">
                  <c:v>3.075412789197401E-4</c:v>
                </c:pt>
                <c:pt idx="15825">
                  <c:v>3.075412789197401E-4</c:v>
                </c:pt>
                <c:pt idx="15826">
                  <c:v>3.075412789197401E-4</c:v>
                </c:pt>
                <c:pt idx="15827">
                  <c:v>3.075412789197401E-4</c:v>
                </c:pt>
                <c:pt idx="15828">
                  <c:v>3.075412789197401E-4</c:v>
                </c:pt>
                <c:pt idx="15829">
                  <c:v>3.075412789197401E-4</c:v>
                </c:pt>
                <c:pt idx="15830">
                  <c:v>3.075412789197401E-4</c:v>
                </c:pt>
                <c:pt idx="15831">
                  <c:v>3.075412789197401E-4</c:v>
                </c:pt>
                <c:pt idx="15832">
                  <c:v>3.075412789197401E-4</c:v>
                </c:pt>
                <c:pt idx="15833">
                  <c:v>3.075412789197401E-4</c:v>
                </c:pt>
                <c:pt idx="15834">
                  <c:v>3.075412789197401E-4</c:v>
                </c:pt>
                <c:pt idx="15835">
                  <c:v>3.075412789197401E-4</c:v>
                </c:pt>
                <c:pt idx="15836">
                  <c:v>3.075412789197401E-4</c:v>
                </c:pt>
                <c:pt idx="15837">
                  <c:v>3.075412789197401E-4</c:v>
                </c:pt>
                <c:pt idx="15838">
                  <c:v>3.075412789197401E-4</c:v>
                </c:pt>
                <c:pt idx="15839">
                  <c:v>3.075412789197401E-4</c:v>
                </c:pt>
                <c:pt idx="15840">
                  <c:v>3.075412789197401E-4</c:v>
                </c:pt>
                <c:pt idx="15841">
                  <c:v>3.075412789197401E-4</c:v>
                </c:pt>
                <c:pt idx="15842">
                  <c:v>3.075412789197401E-4</c:v>
                </c:pt>
                <c:pt idx="15843">
                  <c:v>3.075412789197401E-4</c:v>
                </c:pt>
                <c:pt idx="15844">
                  <c:v>3.075412789197401E-4</c:v>
                </c:pt>
                <c:pt idx="15845">
                  <c:v>3.075412789197401E-4</c:v>
                </c:pt>
                <c:pt idx="15846">
                  <c:v>3.075412789197401E-4</c:v>
                </c:pt>
                <c:pt idx="15847">
                  <c:v>3.075412789197401E-4</c:v>
                </c:pt>
                <c:pt idx="15848">
                  <c:v>3.075412789197401E-4</c:v>
                </c:pt>
                <c:pt idx="15849">
                  <c:v>3.075412789197401E-4</c:v>
                </c:pt>
                <c:pt idx="15850">
                  <c:v>3.075412789197401E-4</c:v>
                </c:pt>
                <c:pt idx="15851">
                  <c:v>3.075412789197401E-4</c:v>
                </c:pt>
                <c:pt idx="15852">
                  <c:v>3.075412789197401E-4</c:v>
                </c:pt>
                <c:pt idx="15853">
                  <c:v>3.075412789197401E-4</c:v>
                </c:pt>
                <c:pt idx="15854">
                  <c:v>3.075412789197401E-4</c:v>
                </c:pt>
                <c:pt idx="15855">
                  <c:v>3.075412789197401E-4</c:v>
                </c:pt>
                <c:pt idx="15856">
                  <c:v>3.075412789197401E-4</c:v>
                </c:pt>
                <c:pt idx="15857">
                  <c:v>3.075412789197401E-4</c:v>
                </c:pt>
                <c:pt idx="15858">
                  <c:v>3.075412789197401E-4</c:v>
                </c:pt>
                <c:pt idx="15859">
                  <c:v>3.075412789197401E-4</c:v>
                </c:pt>
                <c:pt idx="15860">
                  <c:v>3.075412789197401E-4</c:v>
                </c:pt>
                <c:pt idx="15861">
                  <c:v>3.075412789197401E-4</c:v>
                </c:pt>
                <c:pt idx="15862">
                  <c:v>3.075412789197401E-4</c:v>
                </c:pt>
                <c:pt idx="15863">
                  <c:v>3.075412789197401E-4</c:v>
                </c:pt>
                <c:pt idx="15864">
                  <c:v>3.075412789197401E-4</c:v>
                </c:pt>
                <c:pt idx="15865">
                  <c:v>3.075412789197401E-4</c:v>
                </c:pt>
                <c:pt idx="15866">
                  <c:v>3.075412789197401E-4</c:v>
                </c:pt>
                <c:pt idx="15867">
                  <c:v>3.075412789197401E-4</c:v>
                </c:pt>
                <c:pt idx="15868">
                  <c:v>3.075412789197401E-4</c:v>
                </c:pt>
                <c:pt idx="15869">
                  <c:v>3.075412789197401E-4</c:v>
                </c:pt>
                <c:pt idx="15870">
                  <c:v>3.075412789197401E-4</c:v>
                </c:pt>
                <c:pt idx="15871">
                  <c:v>3.075412789197401E-4</c:v>
                </c:pt>
                <c:pt idx="15872">
                  <c:v>3.075412789197401E-4</c:v>
                </c:pt>
                <c:pt idx="15873">
                  <c:v>3.075412789197401E-4</c:v>
                </c:pt>
                <c:pt idx="15874">
                  <c:v>3.075412789197401E-4</c:v>
                </c:pt>
                <c:pt idx="15875">
                  <c:v>3.075412789197401E-4</c:v>
                </c:pt>
                <c:pt idx="15876">
                  <c:v>3.075412789197401E-4</c:v>
                </c:pt>
                <c:pt idx="15877">
                  <c:v>3.075412789197401E-4</c:v>
                </c:pt>
                <c:pt idx="15878">
                  <c:v>3.075412789197401E-4</c:v>
                </c:pt>
                <c:pt idx="15879">
                  <c:v>3.075412789197401E-4</c:v>
                </c:pt>
                <c:pt idx="15880">
                  <c:v>3.075412789197401E-4</c:v>
                </c:pt>
                <c:pt idx="15881">
                  <c:v>3.075412789197401E-4</c:v>
                </c:pt>
                <c:pt idx="15882">
                  <c:v>3.075412789197401E-4</c:v>
                </c:pt>
                <c:pt idx="15883">
                  <c:v>3.075412789197401E-4</c:v>
                </c:pt>
                <c:pt idx="15884">
                  <c:v>3.075412789197401E-4</c:v>
                </c:pt>
                <c:pt idx="15885">
                  <c:v>3.075412789197401E-4</c:v>
                </c:pt>
                <c:pt idx="15886">
                  <c:v>3.075412789197401E-4</c:v>
                </c:pt>
                <c:pt idx="15887">
                  <c:v>3.075412789197401E-4</c:v>
                </c:pt>
                <c:pt idx="15888">
                  <c:v>3.075412789197401E-4</c:v>
                </c:pt>
                <c:pt idx="15889">
                  <c:v>3.075412789197401E-4</c:v>
                </c:pt>
                <c:pt idx="15890">
                  <c:v>3.075412789197401E-4</c:v>
                </c:pt>
                <c:pt idx="15891">
                  <c:v>3.075412789197401E-4</c:v>
                </c:pt>
                <c:pt idx="15892">
                  <c:v>3.075412789197401E-4</c:v>
                </c:pt>
                <c:pt idx="15893">
                  <c:v>3.075412789197401E-4</c:v>
                </c:pt>
                <c:pt idx="15894">
                  <c:v>3.075412789197401E-4</c:v>
                </c:pt>
                <c:pt idx="15895">
                  <c:v>3.075412789197401E-4</c:v>
                </c:pt>
                <c:pt idx="15896">
                  <c:v>3.075412789197401E-4</c:v>
                </c:pt>
                <c:pt idx="15897">
                  <c:v>3.075412789197401E-4</c:v>
                </c:pt>
                <c:pt idx="15898">
                  <c:v>3.075412789197401E-4</c:v>
                </c:pt>
                <c:pt idx="15899">
                  <c:v>3.075412789197401E-4</c:v>
                </c:pt>
                <c:pt idx="15900">
                  <c:v>3.075412789197401E-4</c:v>
                </c:pt>
                <c:pt idx="15901">
                  <c:v>3.075412789197401E-4</c:v>
                </c:pt>
                <c:pt idx="15902">
                  <c:v>3.075412789197401E-4</c:v>
                </c:pt>
                <c:pt idx="15903">
                  <c:v>3.075412789197401E-4</c:v>
                </c:pt>
                <c:pt idx="15904">
                  <c:v>3.075412789197401E-4</c:v>
                </c:pt>
                <c:pt idx="15905">
                  <c:v>3.075412789197401E-4</c:v>
                </c:pt>
                <c:pt idx="15906">
                  <c:v>3.075412789197401E-4</c:v>
                </c:pt>
                <c:pt idx="15907">
                  <c:v>3.075412789197401E-4</c:v>
                </c:pt>
                <c:pt idx="15908">
                  <c:v>3.075412789197401E-4</c:v>
                </c:pt>
                <c:pt idx="15909">
                  <c:v>3.075412789197401E-4</c:v>
                </c:pt>
                <c:pt idx="15910">
                  <c:v>3.075412789197401E-4</c:v>
                </c:pt>
                <c:pt idx="15911">
                  <c:v>3.075412789197401E-4</c:v>
                </c:pt>
                <c:pt idx="15912">
                  <c:v>3.075412789197401E-4</c:v>
                </c:pt>
                <c:pt idx="15913">
                  <c:v>3.075412789197401E-4</c:v>
                </c:pt>
                <c:pt idx="15914">
                  <c:v>3.075412789197401E-4</c:v>
                </c:pt>
                <c:pt idx="15915">
                  <c:v>3.075412789197401E-4</c:v>
                </c:pt>
                <c:pt idx="15916">
                  <c:v>3.075412789197401E-4</c:v>
                </c:pt>
                <c:pt idx="15917">
                  <c:v>3.075412789197401E-4</c:v>
                </c:pt>
                <c:pt idx="15918">
                  <c:v>3.075412789197401E-4</c:v>
                </c:pt>
                <c:pt idx="15919">
                  <c:v>3.075412789197401E-4</c:v>
                </c:pt>
                <c:pt idx="15920">
                  <c:v>3.075412789197401E-4</c:v>
                </c:pt>
                <c:pt idx="15921">
                  <c:v>3.075412789197401E-4</c:v>
                </c:pt>
                <c:pt idx="15922">
                  <c:v>3.075412789197401E-4</c:v>
                </c:pt>
                <c:pt idx="15923">
                  <c:v>3.075412789197401E-4</c:v>
                </c:pt>
                <c:pt idx="15924">
                  <c:v>3.075412789197401E-4</c:v>
                </c:pt>
                <c:pt idx="15925">
                  <c:v>3.075412789197401E-4</c:v>
                </c:pt>
                <c:pt idx="15926">
                  <c:v>3.075412789197401E-4</c:v>
                </c:pt>
                <c:pt idx="15927">
                  <c:v>3.075412789197401E-4</c:v>
                </c:pt>
                <c:pt idx="15928">
                  <c:v>3.075412789197401E-4</c:v>
                </c:pt>
                <c:pt idx="15929">
                  <c:v>3.075412789197401E-4</c:v>
                </c:pt>
                <c:pt idx="15930">
                  <c:v>3.075412789197401E-4</c:v>
                </c:pt>
                <c:pt idx="15931">
                  <c:v>3.075412789197401E-4</c:v>
                </c:pt>
                <c:pt idx="15932">
                  <c:v>3.075412789197401E-4</c:v>
                </c:pt>
                <c:pt idx="15933">
                  <c:v>3.075412789197401E-4</c:v>
                </c:pt>
                <c:pt idx="15934">
                  <c:v>3.075412789197401E-4</c:v>
                </c:pt>
                <c:pt idx="15935">
                  <c:v>3.075412789197401E-4</c:v>
                </c:pt>
                <c:pt idx="15936">
                  <c:v>3.075412789197401E-4</c:v>
                </c:pt>
                <c:pt idx="15937">
                  <c:v>3.075412789197401E-4</c:v>
                </c:pt>
                <c:pt idx="15938">
                  <c:v>3.075412789197401E-4</c:v>
                </c:pt>
                <c:pt idx="15939">
                  <c:v>3.075412789197401E-4</c:v>
                </c:pt>
                <c:pt idx="15940">
                  <c:v>3.075412789197401E-4</c:v>
                </c:pt>
                <c:pt idx="15941">
                  <c:v>3.075412789197401E-4</c:v>
                </c:pt>
                <c:pt idx="15942">
                  <c:v>3.075412789197401E-4</c:v>
                </c:pt>
                <c:pt idx="15943">
                  <c:v>3.075412789197401E-4</c:v>
                </c:pt>
                <c:pt idx="15944">
                  <c:v>3.075412789197401E-4</c:v>
                </c:pt>
                <c:pt idx="15945">
                  <c:v>3.075412789197401E-4</c:v>
                </c:pt>
                <c:pt idx="15946">
                  <c:v>3.075412789197401E-4</c:v>
                </c:pt>
                <c:pt idx="15947">
                  <c:v>3.075412789197401E-4</c:v>
                </c:pt>
                <c:pt idx="15948">
                  <c:v>3.075412789197401E-4</c:v>
                </c:pt>
                <c:pt idx="15949">
                  <c:v>3.075412789197401E-4</c:v>
                </c:pt>
                <c:pt idx="15950">
                  <c:v>3.075412789197401E-4</c:v>
                </c:pt>
                <c:pt idx="15951">
                  <c:v>3.075412789197401E-4</c:v>
                </c:pt>
                <c:pt idx="15952">
                  <c:v>3.075412789197401E-4</c:v>
                </c:pt>
                <c:pt idx="15953">
                  <c:v>3.075412789197401E-4</c:v>
                </c:pt>
                <c:pt idx="15954">
                  <c:v>3.075412789197401E-4</c:v>
                </c:pt>
                <c:pt idx="15955">
                  <c:v>3.075412789197401E-4</c:v>
                </c:pt>
                <c:pt idx="15956">
                  <c:v>3.075412789197401E-4</c:v>
                </c:pt>
                <c:pt idx="15957">
                  <c:v>3.075412789197401E-4</c:v>
                </c:pt>
                <c:pt idx="15958">
                  <c:v>3.075412789197401E-4</c:v>
                </c:pt>
                <c:pt idx="15959">
                  <c:v>3.075412789197401E-4</c:v>
                </c:pt>
                <c:pt idx="15960">
                  <c:v>3.075412789197401E-4</c:v>
                </c:pt>
                <c:pt idx="15961">
                  <c:v>3.075412789197401E-4</c:v>
                </c:pt>
                <c:pt idx="15962">
                  <c:v>3.075412789197401E-4</c:v>
                </c:pt>
                <c:pt idx="15963">
                  <c:v>3.075412789197401E-4</c:v>
                </c:pt>
                <c:pt idx="15964">
                  <c:v>3.075412789197401E-4</c:v>
                </c:pt>
                <c:pt idx="15965">
                  <c:v>3.075412789197401E-4</c:v>
                </c:pt>
                <c:pt idx="15966">
                  <c:v>3.075412789197401E-4</c:v>
                </c:pt>
                <c:pt idx="15967">
                  <c:v>3.075412789197401E-4</c:v>
                </c:pt>
                <c:pt idx="15968">
                  <c:v>3.075412789197401E-4</c:v>
                </c:pt>
                <c:pt idx="15969">
                  <c:v>3.075412789197401E-4</c:v>
                </c:pt>
                <c:pt idx="15970">
                  <c:v>3.075412789197401E-4</c:v>
                </c:pt>
                <c:pt idx="15971">
                  <c:v>3.075412789197401E-4</c:v>
                </c:pt>
                <c:pt idx="15972">
                  <c:v>3.075412789197401E-4</c:v>
                </c:pt>
                <c:pt idx="15973">
                  <c:v>3.075412789197401E-4</c:v>
                </c:pt>
                <c:pt idx="15974">
                  <c:v>3.075412789197401E-4</c:v>
                </c:pt>
                <c:pt idx="15975">
                  <c:v>3.075412789197401E-4</c:v>
                </c:pt>
                <c:pt idx="15976">
                  <c:v>3.075412789197401E-4</c:v>
                </c:pt>
                <c:pt idx="15977">
                  <c:v>3.075412789197401E-4</c:v>
                </c:pt>
                <c:pt idx="15978">
                  <c:v>3.075412789197401E-4</c:v>
                </c:pt>
                <c:pt idx="15979">
                  <c:v>3.075412789197401E-4</c:v>
                </c:pt>
                <c:pt idx="15980">
                  <c:v>3.075412789197401E-4</c:v>
                </c:pt>
                <c:pt idx="15981">
                  <c:v>3.075412789197401E-4</c:v>
                </c:pt>
                <c:pt idx="15982">
                  <c:v>3.075412789197401E-4</c:v>
                </c:pt>
                <c:pt idx="15983">
                  <c:v>3.075412789197401E-4</c:v>
                </c:pt>
                <c:pt idx="15984">
                  <c:v>3.075412789197401E-4</c:v>
                </c:pt>
                <c:pt idx="15985">
                  <c:v>3.075412789197401E-4</c:v>
                </c:pt>
                <c:pt idx="15986">
                  <c:v>3.075412789197401E-4</c:v>
                </c:pt>
                <c:pt idx="15987">
                  <c:v>3.075412789197401E-4</c:v>
                </c:pt>
                <c:pt idx="15988">
                  <c:v>3.075412789197401E-4</c:v>
                </c:pt>
                <c:pt idx="15989">
                  <c:v>3.075412789197401E-4</c:v>
                </c:pt>
                <c:pt idx="15990">
                  <c:v>3.075412789197401E-4</c:v>
                </c:pt>
                <c:pt idx="15991">
                  <c:v>3.075412789197401E-4</c:v>
                </c:pt>
                <c:pt idx="15992">
                  <c:v>3.075412789197401E-4</c:v>
                </c:pt>
                <c:pt idx="15993">
                  <c:v>3.075412789197401E-4</c:v>
                </c:pt>
                <c:pt idx="15994">
                  <c:v>3.075412789197401E-4</c:v>
                </c:pt>
                <c:pt idx="15995">
                  <c:v>3.075412789197401E-4</c:v>
                </c:pt>
                <c:pt idx="15996">
                  <c:v>3.075412789197401E-4</c:v>
                </c:pt>
                <c:pt idx="15997">
                  <c:v>3.075412789197401E-4</c:v>
                </c:pt>
                <c:pt idx="15998">
                  <c:v>3.075412789197401E-4</c:v>
                </c:pt>
                <c:pt idx="15999">
                  <c:v>3.075412789197401E-4</c:v>
                </c:pt>
                <c:pt idx="16000">
                  <c:v>3.075412789197401E-4</c:v>
                </c:pt>
                <c:pt idx="16001">
                  <c:v>3.075412789197401E-4</c:v>
                </c:pt>
                <c:pt idx="16002">
                  <c:v>3.075412789197401E-4</c:v>
                </c:pt>
                <c:pt idx="16003">
                  <c:v>3.075412789197401E-4</c:v>
                </c:pt>
                <c:pt idx="16004">
                  <c:v>3.075412789197401E-4</c:v>
                </c:pt>
                <c:pt idx="16005">
                  <c:v>3.075412789197401E-4</c:v>
                </c:pt>
                <c:pt idx="16006">
                  <c:v>3.075412789197401E-4</c:v>
                </c:pt>
                <c:pt idx="16007">
                  <c:v>3.075412789197401E-4</c:v>
                </c:pt>
                <c:pt idx="16008">
                  <c:v>3.075412789197401E-4</c:v>
                </c:pt>
                <c:pt idx="16009">
                  <c:v>3.075412789197401E-4</c:v>
                </c:pt>
                <c:pt idx="16010">
                  <c:v>3.075412789197401E-4</c:v>
                </c:pt>
                <c:pt idx="16011">
                  <c:v>3.075412789197401E-4</c:v>
                </c:pt>
                <c:pt idx="16012">
                  <c:v>3.075412789197401E-4</c:v>
                </c:pt>
                <c:pt idx="16013">
                  <c:v>3.075412789197401E-4</c:v>
                </c:pt>
                <c:pt idx="16014">
                  <c:v>3.075412789197401E-4</c:v>
                </c:pt>
                <c:pt idx="16015">
                  <c:v>3.075412789197401E-4</c:v>
                </c:pt>
                <c:pt idx="16016">
                  <c:v>3.075412789197401E-4</c:v>
                </c:pt>
                <c:pt idx="16017">
                  <c:v>3.075412789197401E-4</c:v>
                </c:pt>
                <c:pt idx="16018">
                  <c:v>3.075412789197401E-4</c:v>
                </c:pt>
                <c:pt idx="16019">
                  <c:v>3.075412789197401E-4</c:v>
                </c:pt>
                <c:pt idx="16020">
                  <c:v>3.075412789197401E-4</c:v>
                </c:pt>
                <c:pt idx="16021">
                  <c:v>3.075412789197401E-4</c:v>
                </c:pt>
                <c:pt idx="16022">
                  <c:v>3.075412789197401E-4</c:v>
                </c:pt>
                <c:pt idx="16023">
                  <c:v>3.075412789197401E-4</c:v>
                </c:pt>
                <c:pt idx="16024">
                  <c:v>3.075412789197401E-4</c:v>
                </c:pt>
                <c:pt idx="16025">
                  <c:v>3.075412789197401E-4</c:v>
                </c:pt>
                <c:pt idx="16026">
                  <c:v>3.075412789197401E-4</c:v>
                </c:pt>
                <c:pt idx="16027">
                  <c:v>3.075412789197401E-4</c:v>
                </c:pt>
                <c:pt idx="16028">
                  <c:v>3.075412789197401E-4</c:v>
                </c:pt>
                <c:pt idx="16029">
                  <c:v>3.075412789197401E-4</c:v>
                </c:pt>
                <c:pt idx="16030">
                  <c:v>3.075412789197401E-4</c:v>
                </c:pt>
                <c:pt idx="16031">
                  <c:v>3.075412789197401E-4</c:v>
                </c:pt>
                <c:pt idx="16032">
                  <c:v>3.075412789197401E-4</c:v>
                </c:pt>
                <c:pt idx="16033">
                  <c:v>3.075412789197401E-4</c:v>
                </c:pt>
                <c:pt idx="16034">
                  <c:v>3.075412789197401E-4</c:v>
                </c:pt>
                <c:pt idx="16035">
                  <c:v>3.075412789197401E-4</c:v>
                </c:pt>
                <c:pt idx="16036">
                  <c:v>3.075412789197401E-4</c:v>
                </c:pt>
                <c:pt idx="16037">
                  <c:v>3.075412789197401E-4</c:v>
                </c:pt>
                <c:pt idx="16038">
                  <c:v>3.075412789197401E-4</c:v>
                </c:pt>
                <c:pt idx="16039">
                  <c:v>3.075412789197401E-4</c:v>
                </c:pt>
                <c:pt idx="16040">
                  <c:v>3.075412789197401E-4</c:v>
                </c:pt>
                <c:pt idx="16041">
                  <c:v>3.075412789197401E-4</c:v>
                </c:pt>
                <c:pt idx="16042">
                  <c:v>3.075412789197401E-4</c:v>
                </c:pt>
                <c:pt idx="16043">
                  <c:v>3.075412789197401E-4</c:v>
                </c:pt>
                <c:pt idx="16044">
                  <c:v>3.075412789197401E-4</c:v>
                </c:pt>
                <c:pt idx="16045">
                  <c:v>3.075412789197401E-4</c:v>
                </c:pt>
                <c:pt idx="16046">
                  <c:v>3.075412789197401E-4</c:v>
                </c:pt>
                <c:pt idx="16047">
                  <c:v>3.075412789197401E-4</c:v>
                </c:pt>
                <c:pt idx="16048">
                  <c:v>3.075412789197401E-4</c:v>
                </c:pt>
                <c:pt idx="16049">
                  <c:v>3.075412789197401E-4</c:v>
                </c:pt>
                <c:pt idx="16050">
                  <c:v>3.075412789197401E-4</c:v>
                </c:pt>
                <c:pt idx="16051">
                  <c:v>3.075412789197401E-4</c:v>
                </c:pt>
                <c:pt idx="16052">
                  <c:v>3.075412789197401E-4</c:v>
                </c:pt>
                <c:pt idx="16053">
                  <c:v>3.075412789197401E-4</c:v>
                </c:pt>
                <c:pt idx="16054">
                  <c:v>3.075412789197401E-4</c:v>
                </c:pt>
                <c:pt idx="16055">
                  <c:v>3.075412789197401E-4</c:v>
                </c:pt>
                <c:pt idx="16056">
                  <c:v>3.075412789197401E-4</c:v>
                </c:pt>
                <c:pt idx="16057">
                  <c:v>3.075412789197401E-4</c:v>
                </c:pt>
                <c:pt idx="16058">
                  <c:v>3.075412789197401E-4</c:v>
                </c:pt>
                <c:pt idx="16059">
                  <c:v>3.075412789197401E-4</c:v>
                </c:pt>
                <c:pt idx="16060">
                  <c:v>3.075412789197401E-4</c:v>
                </c:pt>
                <c:pt idx="16061">
                  <c:v>3.075412789197401E-4</c:v>
                </c:pt>
                <c:pt idx="16062">
                  <c:v>3.075412789197401E-4</c:v>
                </c:pt>
                <c:pt idx="16063">
                  <c:v>3.075412789197401E-4</c:v>
                </c:pt>
                <c:pt idx="16064">
                  <c:v>3.075412789197401E-4</c:v>
                </c:pt>
                <c:pt idx="16065">
                  <c:v>3.075412789197401E-4</c:v>
                </c:pt>
                <c:pt idx="16066">
                  <c:v>3.075412789197401E-4</c:v>
                </c:pt>
                <c:pt idx="16067">
                  <c:v>3.075412789197401E-4</c:v>
                </c:pt>
                <c:pt idx="16068">
                  <c:v>3.075412789197401E-4</c:v>
                </c:pt>
                <c:pt idx="16069">
                  <c:v>3.075412789197401E-4</c:v>
                </c:pt>
                <c:pt idx="16070">
                  <c:v>3.075412789197401E-4</c:v>
                </c:pt>
                <c:pt idx="16071">
                  <c:v>3.075412789197401E-4</c:v>
                </c:pt>
                <c:pt idx="16072">
                  <c:v>3.075412789197401E-4</c:v>
                </c:pt>
                <c:pt idx="16073">
                  <c:v>3.075412789197401E-4</c:v>
                </c:pt>
                <c:pt idx="16074">
                  <c:v>3.075412789197401E-4</c:v>
                </c:pt>
                <c:pt idx="16075">
                  <c:v>3.075412789197401E-4</c:v>
                </c:pt>
                <c:pt idx="16076">
                  <c:v>3.075412789197401E-4</c:v>
                </c:pt>
                <c:pt idx="16077">
                  <c:v>3.075412789197401E-4</c:v>
                </c:pt>
                <c:pt idx="16078">
                  <c:v>3.075412789197401E-4</c:v>
                </c:pt>
                <c:pt idx="16079">
                  <c:v>3.075412789197401E-4</c:v>
                </c:pt>
                <c:pt idx="16080">
                  <c:v>3.075412789197401E-4</c:v>
                </c:pt>
                <c:pt idx="16081">
                  <c:v>3.075412789197401E-4</c:v>
                </c:pt>
                <c:pt idx="16082">
                  <c:v>3.075412789197401E-4</c:v>
                </c:pt>
                <c:pt idx="16083">
                  <c:v>3.075412789197401E-4</c:v>
                </c:pt>
                <c:pt idx="16084">
                  <c:v>3.075412789197401E-4</c:v>
                </c:pt>
                <c:pt idx="16085">
                  <c:v>3.075412789197401E-4</c:v>
                </c:pt>
                <c:pt idx="16086">
                  <c:v>3.075412789197401E-4</c:v>
                </c:pt>
                <c:pt idx="16087">
                  <c:v>3.075412789197401E-4</c:v>
                </c:pt>
                <c:pt idx="16088">
                  <c:v>3.075412789197401E-4</c:v>
                </c:pt>
                <c:pt idx="16089">
                  <c:v>3.075412789197401E-4</c:v>
                </c:pt>
                <c:pt idx="16090">
                  <c:v>3.075412789197401E-4</c:v>
                </c:pt>
                <c:pt idx="16091">
                  <c:v>3.075412789197401E-4</c:v>
                </c:pt>
                <c:pt idx="16092">
                  <c:v>3.075412789197401E-4</c:v>
                </c:pt>
                <c:pt idx="16093">
                  <c:v>3.075412789197401E-4</c:v>
                </c:pt>
                <c:pt idx="16094">
                  <c:v>3.075412789197401E-4</c:v>
                </c:pt>
                <c:pt idx="16095">
                  <c:v>3.075412789197401E-4</c:v>
                </c:pt>
                <c:pt idx="16096">
                  <c:v>3.075412789197401E-4</c:v>
                </c:pt>
                <c:pt idx="16097">
                  <c:v>3.075412789197401E-4</c:v>
                </c:pt>
                <c:pt idx="16098">
                  <c:v>3.075412789197401E-4</c:v>
                </c:pt>
                <c:pt idx="16099">
                  <c:v>3.075412789197401E-4</c:v>
                </c:pt>
                <c:pt idx="16100">
                  <c:v>3.075412789197401E-4</c:v>
                </c:pt>
                <c:pt idx="16101">
                  <c:v>3.075412789197401E-4</c:v>
                </c:pt>
                <c:pt idx="16102">
                  <c:v>3.075412789197401E-4</c:v>
                </c:pt>
                <c:pt idx="16103">
                  <c:v>3.075412789197401E-4</c:v>
                </c:pt>
                <c:pt idx="16104">
                  <c:v>3.075412789197401E-4</c:v>
                </c:pt>
                <c:pt idx="16105">
                  <c:v>3.075412789197401E-4</c:v>
                </c:pt>
                <c:pt idx="16106">
                  <c:v>3.075412789197401E-4</c:v>
                </c:pt>
                <c:pt idx="16107">
                  <c:v>3.075412789197401E-4</c:v>
                </c:pt>
                <c:pt idx="16108">
                  <c:v>3.075412789197401E-4</c:v>
                </c:pt>
                <c:pt idx="16109">
                  <c:v>3.075412789197401E-4</c:v>
                </c:pt>
                <c:pt idx="16110">
                  <c:v>3.075412789197401E-4</c:v>
                </c:pt>
                <c:pt idx="16111">
                  <c:v>3.075412789197401E-4</c:v>
                </c:pt>
                <c:pt idx="16112">
                  <c:v>3.075412789197401E-4</c:v>
                </c:pt>
                <c:pt idx="16113">
                  <c:v>3.075412789197401E-4</c:v>
                </c:pt>
                <c:pt idx="16114">
                  <c:v>3.075412789197401E-4</c:v>
                </c:pt>
                <c:pt idx="16115">
                  <c:v>3.075412789197401E-4</c:v>
                </c:pt>
                <c:pt idx="16116">
                  <c:v>3.075412789197401E-4</c:v>
                </c:pt>
                <c:pt idx="16117">
                  <c:v>3.075412789197401E-4</c:v>
                </c:pt>
                <c:pt idx="16118">
                  <c:v>3.075412789197401E-4</c:v>
                </c:pt>
                <c:pt idx="16119">
                  <c:v>3.075412789197401E-4</c:v>
                </c:pt>
                <c:pt idx="16120">
                  <c:v>3.075412789197401E-4</c:v>
                </c:pt>
                <c:pt idx="16121">
                  <c:v>3.075412789197401E-4</c:v>
                </c:pt>
                <c:pt idx="16122">
                  <c:v>3.075412789197401E-4</c:v>
                </c:pt>
                <c:pt idx="16123">
                  <c:v>3.075412789197401E-4</c:v>
                </c:pt>
                <c:pt idx="16124">
                  <c:v>3.075412789197401E-4</c:v>
                </c:pt>
                <c:pt idx="16125">
                  <c:v>3.075412789197401E-4</c:v>
                </c:pt>
                <c:pt idx="16126">
                  <c:v>3.075412789197401E-4</c:v>
                </c:pt>
                <c:pt idx="16127">
                  <c:v>3.075412789197401E-4</c:v>
                </c:pt>
                <c:pt idx="16128">
                  <c:v>3.075412789197401E-4</c:v>
                </c:pt>
                <c:pt idx="16129">
                  <c:v>3.075412789197401E-4</c:v>
                </c:pt>
                <c:pt idx="16130">
                  <c:v>3.075412789197401E-4</c:v>
                </c:pt>
                <c:pt idx="16131">
                  <c:v>3.075412789197401E-4</c:v>
                </c:pt>
                <c:pt idx="16132">
                  <c:v>3.075412789197401E-4</c:v>
                </c:pt>
                <c:pt idx="16133">
                  <c:v>3.075412789197401E-4</c:v>
                </c:pt>
                <c:pt idx="16134">
                  <c:v>3.075412789197401E-4</c:v>
                </c:pt>
                <c:pt idx="16135">
                  <c:v>3.075412789197401E-4</c:v>
                </c:pt>
                <c:pt idx="16136">
                  <c:v>3.075412789197401E-4</c:v>
                </c:pt>
                <c:pt idx="16137">
                  <c:v>3.075412789197401E-4</c:v>
                </c:pt>
                <c:pt idx="16138">
                  <c:v>3.075412789197401E-4</c:v>
                </c:pt>
                <c:pt idx="16139">
                  <c:v>3.075412789197401E-4</c:v>
                </c:pt>
                <c:pt idx="16140">
                  <c:v>3.075412789197401E-4</c:v>
                </c:pt>
                <c:pt idx="16141">
                  <c:v>3.075412789197401E-4</c:v>
                </c:pt>
                <c:pt idx="16142">
                  <c:v>3.075412789197401E-4</c:v>
                </c:pt>
                <c:pt idx="16143">
                  <c:v>3.075412789197401E-4</c:v>
                </c:pt>
                <c:pt idx="16144">
                  <c:v>3.075412789197401E-4</c:v>
                </c:pt>
                <c:pt idx="16145">
                  <c:v>3.075412789197401E-4</c:v>
                </c:pt>
                <c:pt idx="16146">
                  <c:v>3.075412789197401E-4</c:v>
                </c:pt>
                <c:pt idx="16147">
                  <c:v>3.075412789197401E-4</c:v>
                </c:pt>
                <c:pt idx="16148">
                  <c:v>3.075412789197401E-4</c:v>
                </c:pt>
                <c:pt idx="16149">
                  <c:v>3.075412789197401E-4</c:v>
                </c:pt>
                <c:pt idx="16150">
                  <c:v>3.075412789197401E-4</c:v>
                </c:pt>
                <c:pt idx="16151">
                  <c:v>3.075412789197401E-4</c:v>
                </c:pt>
                <c:pt idx="16152">
                  <c:v>3.075412789197401E-4</c:v>
                </c:pt>
                <c:pt idx="16153">
                  <c:v>3.075412789197401E-4</c:v>
                </c:pt>
                <c:pt idx="16154">
                  <c:v>3.075412789197401E-4</c:v>
                </c:pt>
                <c:pt idx="16155">
                  <c:v>3.075412789197401E-4</c:v>
                </c:pt>
                <c:pt idx="16156">
                  <c:v>3.075412789197401E-4</c:v>
                </c:pt>
                <c:pt idx="16157">
                  <c:v>3.075412789197401E-4</c:v>
                </c:pt>
                <c:pt idx="16158">
                  <c:v>3.075412789197401E-4</c:v>
                </c:pt>
                <c:pt idx="16159">
                  <c:v>3.075412789197401E-4</c:v>
                </c:pt>
                <c:pt idx="16160">
                  <c:v>3.075412789197401E-4</c:v>
                </c:pt>
                <c:pt idx="16161">
                  <c:v>3.075412789197401E-4</c:v>
                </c:pt>
                <c:pt idx="16162">
                  <c:v>3.075412789197401E-4</c:v>
                </c:pt>
                <c:pt idx="16163">
                  <c:v>3.075412789197401E-4</c:v>
                </c:pt>
                <c:pt idx="16164">
                  <c:v>3.075412789197401E-4</c:v>
                </c:pt>
                <c:pt idx="16165">
                  <c:v>3.075412789197401E-4</c:v>
                </c:pt>
                <c:pt idx="16166">
                  <c:v>3.075412789197401E-4</c:v>
                </c:pt>
                <c:pt idx="16167">
                  <c:v>3.075412789197401E-4</c:v>
                </c:pt>
                <c:pt idx="16168">
                  <c:v>3.075412789197401E-4</c:v>
                </c:pt>
                <c:pt idx="16169">
                  <c:v>3.075412789197401E-4</c:v>
                </c:pt>
                <c:pt idx="16170">
                  <c:v>3.075412789197401E-4</c:v>
                </c:pt>
                <c:pt idx="16171">
                  <c:v>3.075412789197401E-4</c:v>
                </c:pt>
                <c:pt idx="16172">
                  <c:v>3.075412789197401E-4</c:v>
                </c:pt>
                <c:pt idx="16173">
                  <c:v>3.075412789197401E-4</c:v>
                </c:pt>
                <c:pt idx="16174">
                  <c:v>3.075412789197401E-4</c:v>
                </c:pt>
                <c:pt idx="16175">
                  <c:v>3.075412789197401E-4</c:v>
                </c:pt>
                <c:pt idx="16176">
                  <c:v>3.075412789197401E-4</c:v>
                </c:pt>
                <c:pt idx="16177">
                  <c:v>3.075412789197401E-4</c:v>
                </c:pt>
                <c:pt idx="16178">
                  <c:v>3.075412789197401E-4</c:v>
                </c:pt>
                <c:pt idx="16179">
                  <c:v>3.075412789197401E-4</c:v>
                </c:pt>
                <c:pt idx="16180">
                  <c:v>3.075412789197401E-4</c:v>
                </c:pt>
                <c:pt idx="16181">
                  <c:v>3.075412789197401E-4</c:v>
                </c:pt>
                <c:pt idx="16182">
                  <c:v>3.075412789197401E-4</c:v>
                </c:pt>
                <c:pt idx="16183">
                  <c:v>3.075412789197401E-4</c:v>
                </c:pt>
                <c:pt idx="16184">
                  <c:v>3.075412789197401E-4</c:v>
                </c:pt>
                <c:pt idx="16185">
                  <c:v>3.075412789197401E-4</c:v>
                </c:pt>
                <c:pt idx="16186">
                  <c:v>3.075412789197401E-4</c:v>
                </c:pt>
                <c:pt idx="16187">
                  <c:v>3.075412789197401E-4</c:v>
                </c:pt>
                <c:pt idx="16188">
                  <c:v>3.075412789197401E-4</c:v>
                </c:pt>
                <c:pt idx="16189">
                  <c:v>3.075412789197401E-4</c:v>
                </c:pt>
                <c:pt idx="16190">
                  <c:v>3.075412789197401E-4</c:v>
                </c:pt>
                <c:pt idx="16191">
                  <c:v>3.075412789197401E-4</c:v>
                </c:pt>
                <c:pt idx="16192">
                  <c:v>3.075412789197401E-4</c:v>
                </c:pt>
                <c:pt idx="16193">
                  <c:v>3.075412789197401E-4</c:v>
                </c:pt>
                <c:pt idx="16194">
                  <c:v>3.075412789197401E-4</c:v>
                </c:pt>
                <c:pt idx="16195">
                  <c:v>3.075412789197401E-4</c:v>
                </c:pt>
                <c:pt idx="16196">
                  <c:v>3.075412789197401E-4</c:v>
                </c:pt>
                <c:pt idx="16197">
                  <c:v>3.075412789197401E-4</c:v>
                </c:pt>
                <c:pt idx="16198">
                  <c:v>3.075412789197401E-4</c:v>
                </c:pt>
                <c:pt idx="16199">
                  <c:v>3.075412789197401E-4</c:v>
                </c:pt>
                <c:pt idx="16200">
                  <c:v>3.075412789197401E-4</c:v>
                </c:pt>
                <c:pt idx="16201">
                  <c:v>3.075412789197401E-4</c:v>
                </c:pt>
                <c:pt idx="16202">
                  <c:v>3.075412789197401E-4</c:v>
                </c:pt>
                <c:pt idx="16203">
                  <c:v>3.075412789197401E-4</c:v>
                </c:pt>
                <c:pt idx="16204">
                  <c:v>3.075412789197401E-4</c:v>
                </c:pt>
                <c:pt idx="16205">
                  <c:v>3.075412789197401E-4</c:v>
                </c:pt>
                <c:pt idx="16206">
                  <c:v>3.075412789197401E-4</c:v>
                </c:pt>
                <c:pt idx="16207">
                  <c:v>3.075412789197401E-4</c:v>
                </c:pt>
                <c:pt idx="16208">
                  <c:v>3.075412789197401E-4</c:v>
                </c:pt>
                <c:pt idx="16209">
                  <c:v>3.075412789197401E-4</c:v>
                </c:pt>
                <c:pt idx="16210">
                  <c:v>3.075412789197401E-4</c:v>
                </c:pt>
                <c:pt idx="16211">
                  <c:v>3.075412789197401E-4</c:v>
                </c:pt>
                <c:pt idx="16212">
                  <c:v>3.075412789197401E-4</c:v>
                </c:pt>
                <c:pt idx="16213">
                  <c:v>3.075412789197401E-4</c:v>
                </c:pt>
                <c:pt idx="16214">
                  <c:v>3.075412789197401E-4</c:v>
                </c:pt>
                <c:pt idx="16215">
                  <c:v>3.075412789197401E-4</c:v>
                </c:pt>
                <c:pt idx="16216">
                  <c:v>3.075412789197401E-4</c:v>
                </c:pt>
                <c:pt idx="16217">
                  <c:v>3.075412789197401E-4</c:v>
                </c:pt>
                <c:pt idx="16218">
                  <c:v>3.075412789197401E-4</c:v>
                </c:pt>
                <c:pt idx="16219">
                  <c:v>3.075412789197401E-4</c:v>
                </c:pt>
                <c:pt idx="16220">
                  <c:v>3.075412789197401E-4</c:v>
                </c:pt>
                <c:pt idx="16221">
                  <c:v>3.075412789197401E-4</c:v>
                </c:pt>
                <c:pt idx="16222">
                  <c:v>3.075412789197401E-4</c:v>
                </c:pt>
                <c:pt idx="16223">
                  <c:v>3.075412789197401E-4</c:v>
                </c:pt>
                <c:pt idx="16224">
                  <c:v>3.075412789197401E-4</c:v>
                </c:pt>
                <c:pt idx="16225">
                  <c:v>3.075412789197401E-4</c:v>
                </c:pt>
                <c:pt idx="16226">
                  <c:v>3.075412789197401E-4</c:v>
                </c:pt>
                <c:pt idx="16227">
                  <c:v>3.075412789197401E-4</c:v>
                </c:pt>
                <c:pt idx="16228">
                  <c:v>3.075412789197401E-4</c:v>
                </c:pt>
                <c:pt idx="16229">
                  <c:v>3.075412789197401E-4</c:v>
                </c:pt>
                <c:pt idx="16230">
                  <c:v>3.075412789197401E-4</c:v>
                </c:pt>
                <c:pt idx="16231">
                  <c:v>3.075412789197401E-4</c:v>
                </c:pt>
                <c:pt idx="16232">
                  <c:v>3.075412789197401E-4</c:v>
                </c:pt>
                <c:pt idx="16233">
                  <c:v>3.075412789197401E-4</c:v>
                </c:pt>
                <c:pt idx="16234">
                  <c:v>3.075412789197401E-4</c:v>
                </c:pt>
                <c:pt idx="16235">
                  <c:v>3.075412789197401E-4</c:v>
                </c:pt>
                <c:pt idx="16236">
                  <c:v>3.075412789197401E-4</c:v>
                </c:pt>
                <c:pt idx="16237">
                  <c:v>3.075412789197401E-4</c:v>
                </c:pt>
                <c:pt idx="16238">
                  <c:v>3.075412789197401E-4</c:v>
                </c:pt>
                <c:pt idx="16239">
                  <c:v>3.075412789197401E-4</c:v>
                </c:pt>
                <c:pt idx="16240">
                  <c:v>3.075412789197401E-4</c:v>
                </c:pt>
                <c:pt idx="16241">
                  <c:v>3.075412789197401E-4</c:v>
                </c:pt>
                <c:pt idx="16242">
                  <c:v>3.075412789197401E-4</c:v>
                </c:pt>
                <c:pt idx="16243">
                  <c:v>3.075412789197401E-4</c:v>
                </c:pt>
                <c:pt idx="16244">
                  <c:v>3.075412789197401E-4</c:v>
                </c:pt>
                <c:pt idx="16245">
                  <c:v>3.075412789197401E-4</c:v>
                </c:pt>
                <c:pt idx="16246">
                  <c:v>3.075412789197401E-4</c:v>
                </c:pt>
                <c:pt idx="16247">
                  <c:v>3.075412789197401E-4</c:v>
                </c:pt>
                <c:pt idx="16248">
                  <c:v>3.075412789197401E-4</c:v>
                </c:pt>
                <c:pt idx="16249">
                  <c:v>3.075412789197401E-4</c:v>
                </c:pt>
                <c:pt idx="16250">
                  <c:v>3.075412789197401E-4</c:v>
                </c:pt>
                <c:pt idx="16251">
                  <c:v>3.075412789197401E-4</c:v>
                </c:pt>
                <c:pt idx="16252">
                  <c:v>3.075412789197401E-4</c:v>
                </c:pt>
                <c:pt idx="16253">
                  <c:v>3.075412789197401E-4</c:v>
                </c:pt>
                <c:pt idx="16254">
                  <c:v>3.075412789197401E-4</c:v>
                </c:pt>
                <c:pt idx="16255">
                  <c:v>3.075412789197401E-4</c:v>
                </c:pt>
                <c:pt idx="16256">
                  <c:v>3.075412789197401E-4</c:v>
                </c:pt>
                <c:pt idx="16257">
                  <c:v>3.075412789197401E-4</c:v>
                </c:pt>
                <c:pt idx="16258">
                  <c:v>3.075412789197401E-4</c:v>
                </c:pt>
                <c:pt idx="16259">
                  <c:v>3.075412789197401E-4</c:v>
                </c:pt>
                <c:pt idx="16260">
                  <c:v>3.075412789197401E-4</c:v>
                </c:pt>
                <c:pt idx="16261">
                  <c:v>3.075412789197401E-4</c:v>
                </c:pt>
                <c:pt idx="16262">
                  <c:v>3.075412789197401E-4</c:v>
                </c:pt>
                <c:pt idx="16263">
                  <c:v>3.075412789197401E-4</c:v>
                </c:pt>
                <c:pt idx="16264">
                  <c:v>3.075412789197401E-4</c:v>
                </c:pt>
                <c:pt idx="16265">
                  <c:v>3.075412789197401E-4</c:v>
                </c:pt>
                <c:pt idx="16266">
                  <c:v>3.075412789197401E-4</c:v>
                </c:pt>
                <c:pt idx="16267">
                  <c:v>3.075412789197401E-4</c:v>
                </c:pt>
                <c:pt idx="16268">
                  <c:v>3.075412789197401E-4</c:v>
                </c:pt>
                <c:pt idx="16269">
                  <c:v>3.075412789197401E-4</c:v>
                </c:pt>
                <c:pt idx="16270">
                  <c:v>3.075412789197401E-4</c:v>
                </c:pt>
                <c:pt idx="16271">
                  <c:v>3.075412789197401E-4</c:v>
                </c:pt>
                <c:pt idx="16272">
                  <c:v>3.075412789197401E-4</c:v>
                </c:pt>
                <c:pt idx="16273">
                  <c:v>3.075412789197401E-4</c:v>
                </c:pt>
                <c:pt idx="16274">
                  <c:v>3.075412789197401E-4</c:v>
                </c:pt>
                <c:pt idx="16275">
                  <c:v>3.075412789197401E-4</c:v>
                </c:pt>
                <c:pt idx="16276">
                  <c:v>3.075412789197401E-4</c:v>
                </c:pt>
                <c:pt idx="16277">
                  <c:v>3.075412789197401E-4</c:v>
                </c:pt>
                <c:pt idx="16278">
                  <c:v>3.075412789197401E-4</c:v>
                </c:pt>
                <c:pt idx="16279">
                  <c:v>3.075412789197401E-4</c:v>
                </c:pt>
                <c:pt idx="16280">
                  <c:v>3.075412789197401E-4</c:v>
                </c:pt>
                <c:pt idx="16281">
                  <c:v>3.075412789197401E-4</c:v>
                </c:pt>
                <c:pt idx="16282">
                  <c:v>3.075412789197401E-4</c:v>
                </c:pt>
                <c:pt idx="16283">
                  <c:v>3.075412789197401E-4</c:v>
                </c:pt>
                <c:pt idx="16284">
                  <c:v>3.075412789197401E-4</c:v>
                </c:pt>
                <c:pt idx="16285">
                  <c:v>3.075412789197401E-4</c:v>
                </c:pt>
                <c:pt idx="16286">
                  <c:v>3.075412789197401E-4</c:v>
                </c:pt>
                <c:pt idx="16287">
                  <c:v>3.075412789197401E-4</c:v>
                </c:pt>
                <c:pt idx="16288">
                  <c:v>3.075412789197401E-4</c:v>
                </c:pt>
                <c:pt idx="16289">
                  <c:v>3.075412789197401E-4</c:v>
                </c:pt>
                <c:pt idx="16290">
                  <c:v>3.075412789197401E-4</c:v>
                </c:pt>
                <c:pt idx="16291">
                  <c:v>3.075412789197401E-4</c:v>
                </c:pt>
                <c:pt idx="16292">
                  <c:v>3.075412789197401E-4</c:v>
                </c:pt>
                <c:pt idx="16293">
                  <c:v>3.075412789197401E-4</c:v>
                </c:pt>
                <c:pt idx="16294">
                  <c:v>3.075412789197401E-4</c:v>
                </c:pt>
                <c:pt idx="16295">
                  <c:v>3.075412789197401E-4</c:v>
                </c:pt>
                <c:pt idx="16296">
                  <c:v>3.075412789197401E-4</c:v>
                </c:pt>
                <c:pt idx="16297">
                  <c:v>3.075412789197401E-4</c:v>
                </c:pt>
                <c:pt idx="16298">
                  <c:v>3.075412789197401E-4</c:v>
                </c:pt>
                <c:pt idx="16299">
                  <c:v>3.075412789197401E-4</c:v>
                </c:pt>
                <c:pt idx="16300">
                  <c:v>3.075412789197401E-4</c:v>
                </c:pt>
                <c:pt idx="16301">
                  <c:v>3.075412789197401E-4</c:v>
                </c:pt>
                <c:pt idx="16302">
                  <c:v>3.075412789197401E-4</c:v>
                </c:pt>
                <c:pt idx="16303">
                  <c:v>3.075412789197401E-4</c:v>
                </c:pt>
                <c:pt idx="16304">
                  <c:v>3.075412789197401E-4</c:v>
                </c:pt>
                <c:pt idx="16305">
                  <c:v>3.075412789197401E-4</c:v>
                </c:pt>
                <c:pt idx="16306">
                  <c:v>3.075412789197401E-4</c:v>
                </c:pt>
                <c:pt idx="16307">
                  <c:v>3.075412789197401E-4</c:v>
                </c:pt>
                <c:pt idx="16308">
                  <c:v>3.075412789197401E-4</c:v>
                </c:pt>
                <c:pt idx="16309">
                  <c:v>3.075412789197401E-4</c:v>
                </c:pt>
                <c:pt idx="16310">
                  <c:v>3.075412789197401E-4</c:v>
                </c:pt>
                <c:pt idx="16311">
                  <c:v>3.075412789197401E-4</c:v>
                </c:pt>
                <c:pt idx="16312">
                  <c:v>3.075412789197401E-4</c:v>
                </c:pt>
                <c:pt idx="16313">
                  <c:v>3.075412789197401E-4</c:v>
                </c:pt>
                <c:pt idx="16314">
                  <c:v>3.075412789197401E-4</c:v>
                </c:pt>
                <c:pt idx="16315">
                  <c:v>3.075412789197401E-4</c:v>
                </c:pt>
                <c:pt idx="16316">
                  <c:v>3.075412789197401E-4</c:v>
                </c:pt>
                <c:pt idx="16317">
                  <c:v>3.075412789197401E-4</c:v>
                </c:pt>
                <c:pt idx="16318">
                  <c:v>3.075412789197401E-4</c:v>
                </c:pt>
                <c:pt idx="16319">
                  <c:v>3.075412789197401E-4</c:v>
                </c:pt>
                <c:pt idx="16320">
                  <c:v>3.075412789197401E-4</c:v>
                </c:pt>
                <c:pt idx="16321">
                  <c:v>3.075412789197401E-4</c:v>
                </c:pt>
                <c:pt idx="16322">
                  <c:v>3.075412789197401E-4</c:v>
                </c:pt>
                <c:pt idx="16323">
                  <c:v>3.075412789197401E-4</c:v>
                </c:pt>
                <c:pt idx="16324">
                  <c:v>3.075412789197401E-4</c:v>
                </c:pt>
                <c:pt idx="16325">
                  <c:v>3.075412789197401E-4</c:v>
                </c:pt>
                <c:pt idx="16326">
                  <c:v>3.075412789197401E-4</c:v>
                </c:pt>
                <c:pt idx="16327">
                  <c:v>3.075412789197401E-4</c:v>
                </c:pt>
                <c:pt idx="16328">
                  <c:v>3.075412789197401E-4</c:v>
                </c:pt>
                <c:pt idx="16329">
                  <c:v>3.075412789197401E-4</c:v>
                </c:pt>
                <c:pt idx="16330">
                  <c:v>3.075412789197401E-4</c:v>
                </c:pt>
                <c:pt idx="16331">
                  <c:v>3.075412789197401E-4</c:v>
                </c:pt>
                <c:pt idx="16332">
                  <c:v>3.075412789197401E-4</c:v>
                </c:pt>
                <c:pt idx="16333">
                  <c:v>3.075412789197401E-4</c:v>
                </c:pt>
                <c:pt idx="16334">
                  <c:v>3.075412789197401E-4</c:v>
                </c:pt>
                <c:pt idx="16335">
                  <c:v>3.075412789197401E-4</c:v>
                </c:pt>
                <c:pt idx="16336">
                  <c:v>3.075412789197401E-4</c:v>
                </c:pt>
                <c:pt idx="16337">
                  <c:v>3.075412789197401E-4</c:v>
                </c:pt>
                <c:pt idx="16338">
                  <c:v>3.075412789197401E-4</c:v>
                </c:pt>
                <c:pt idx="16339">
                  <c:v>3.075412789197401E-4</c:v>
                </c:pt>
                <c:pt idx="16340">
                  <c:v>3.075412789197401E-4</c:v>
                </c:pt>
                <c:pt idx="16341">
                  <c:v>3.075412789197401E-4</c:v>
                </c:pt>
                <c:pt idx="16342">
                  <c:v>3.075412789197401E-4</c:v>
                </c:pt>
                <c:pt idx="16343">
                  <c:v>3.075412789197401E-4</c:v>
                </c:pt>
                <c:pt idx="16344">
                  <c:v>3.075412789197401E-4</c:v>
                </c:pt>
                <c:pt idx="16345">
                  <c:v>3.075412789197401E-4</c:v>
                </c:pt>
                <c:pt idx="16346">
                  <c:v>3.075412789197401E-4</c:v>
                </c:pt>
                <c:pt idx="16347">
                  <c:v>3.075412789197401E-4</c:v>
                </c:pt>
                <c:pt idx="16348">
                  <c:v>3.075412789197401E-4</c:v>
                </c:pt>
                <c:pt idx="16349">
                  <c:v>3.075412789197401E-4</c:v>
                </c:pt>
                <c:pt idx="16350">
                  <c:v>3.075412789197401E-4</c:v>
                </c:pt>
                <c:pt idx="16351">
                  <c:v>3.075412789197401E-4</c:v>
                </c:pt>
                <c:pt idx="16352">
                  <c:v>3.075412789197401E-4</c:v>
                </c:pt>
                <c:pt idx="16353">
                  <c:v>3.075412789197401E-4</c:v>
                </c:pt>
                <c:pt idx="16354">
                  <c:v>3.075412789197401E-4</c:v>
                </c:pt>
                <c:pt idx="16355">
                  <c:v>3.075412789197401E-4</c:v>
                </c:pt>
                <c:pt idx="16356">
                  <c:v>3.075412789197401E-4</c:v>
                </c:pt>
                <c:pt idx="16357">
                  <c:v>3.075412789197401E-4</c:v>
                </c:pt>
                <c:pt idx="16358">
                  <c:v>3.075412789197401E-4</c:v>
                </c:pt>
                <c:pt idx="16359">
                  <c:v>3.075412789197401E-4</c:v>
                </c:pt>
                <c:pt idx="16360">
                  <c:v>3.075412789197401E-4</c:v>
                </c:pt>
                <c:pt idx="16361">
                  <c:v>3.075412789197401E-4</c:v>
                </c:pt>
                <c:pt idx="16362">
                  <c:v>3.075412789197401E-4</c:v>
                </c:pt>
                <c:pt idx="16363">
                  <c:v>3.075412789197401E-4</c:v>
                </c:pt>
                <c:pt idx="16364">
                  <c:v>3.075412789197401E-4</c:v>
                </c:pt>
                <c:pt idx="16365">
                  <c:v>3.075412789197401E-4</c:v>
                </c:pt>
                <c:pt idx="16366">
                  <c:v>3.075412789197401E-4</c:v>
                </c:pt>
                <c:pt idx="16367">
                  <c:v>3.075412789197401E-4</c:v>
                </c:pt>
                <c:pt idx="16368">
                  <c:v>3.075412789197401E-4</c:v>
                </c:pt>
                <c:pt idx="16369">
                  <c:v>3.075412789197401E-4</c:v>
                </c:pt>
                <c:pt idx="16370">
                  <c:v>3.075412789197401E-4</c:v>
                </c:pt>
                <c:pt idx="16371">
                  <c:v>3.075412789197401E-4</c:v>
                </c:pt>
                <c:pt idx="16372">
                  <c:v>3.075412789197401E-4</c:v>
                </c:pt>
                <c:pt idx="16373">
                  <c:v>3.075412789197401E-4</c:v>
                </c:pt>
                <c:pt idx="16374">
                  <c:v>3.075412789197401E-4</c:v>
                </c:pt>
                <c:pt idx="16375">
                  <c:v>3.075412789197401E-4</c:v>
                </c:pt>
                <c:pt idx="16376">
                  <c:v>3.075412789197401E-4</c:v>
                </c:pt>
                <c:pt idx="16377">
                  <c:v>3.075412789197401E-4</c:v>
                </c:pt>
                <c:pt idx="16378">
                  <c:v>3.075412789197401E-4</c:v>
                </c:pt>
                <c:pt idx="16379">
                  <c:v>3.075412789197401E-4</c:v>
                </c:pt>
                <c:pt idx="16380">
                  <c:v>3.075412789197401E-4</c:v>
                </c:pt>
                <c:pt idx="16381">
                  <c:v>3.075412789197401E-4</c:v>
                </c:pt>
                <c:pt idx="16382">
                  <c:v>3.075412789197401E-4</c:v>
                </c:pt>
                <c:pt idx="16383">
                  <c:v>3.075412789197401E-4</c:v>
                </c:pt>
                <c:pt idx="16384">
                  <c:v>3.075412789197401E-4</c:v>
                </c:pt>
                <c:pt idx="16385">
                  <c:v>3.075412789197401E-4</c:v>
                </c:pt>
                <c:pt idx="16386">
                  <c:v>3.075412789197401E-4</c:v>
                </c:pt>
                <c:pt idx="16387">
                  <c:v>3.075412789197401E-4</c:v>
                </c:pt>
                <c:pt idx="16388">
                  <c:v>3.075412789197401E-4</c:v>
                </c:pt>
                <c:pt idx="16389">
                  <c:v>3.075412789197401E-4</c:v>
                </c:pt>
                <c:pt idx="16390">
                  <c:v>3.075412789197401E-4</c:v>
                </c:pt>
                <c:pt idx="16391">
                  <c:v>3.075412789197401E-4</c:v>
                </c:pt>
                <c:pt idx="16392">
                  <c:v>3.075412789197401E-4</c:v>
                </c:pt>
                <c:pt idx="16393">
                  <c:v>3.075412789197401E-4</c:v>
                </c:pt>
                <c:pt idx="16394">
                  <c:v>3.075412789197401E-4</c:v>
                </c:pt>
                <c:pt idx="16395">
                  <c:v>3.075412789197401E-4</c:v>
                </c:pt>
                <c:pt idx="16396">
                  <c:v>3.075412789197401E-4</c:v>
                </c:pt>
                <c:pt idx="16397">
                  <c:v>3.075412789197401E-4</c:v>
                </c:pt>
                <c:pt idx="16398">
                  <c:v>3.075412789197401E-4</c:v>
                </c:pt>
                <c:pt idx="16399">
                  <c:v>3.075412789197401E-4</c:v>
                </c:pt>
                <c:pt idx="16400">
                  <c:v>3.075412789197401E-4</c:v>
                </c:pt>
                <c:pt idx="16401">
                  <c:v>3.075412789197401E-4</c:v>
                </c:pt>
                <c:pt idx="16402">
                  <c:v>3.075412789197401E-4</c:v>
                </c:pt>
                <c:pt idx="16403">
                  <c:v>3.075412789197401E-4</c:v>
                </c:pt>
                <c:pt idx="16404">
                  <c:v>3.075412789197401E-4</c:v>
                </c:pt>
                <c:pt idx="16405">
                  <c:v>3.075412789197401E-4</c:v>
                </c:pt>
                <c:pt idx="16406">
                  <c:v>3.075412789197401E-4</c:v>
                </c:pt>
                <c:pt idx="16407">
                  <c:v>3.075412789197401E-4</c:v>
                </c:pt>
                <c:pt idx="16408">
                  <c:v>3.075412789197401E-4</c:v>
                </c:pt>
                <c:pt idx="16409">
                  <c:v>3.075412789197401E-4</c:v>
                </c:pt>
                <c:pt idx="16410">
                  <c:v>3.075412789197401E-4</c:v>
                </c:pt>
                <c:pt idx="16411">
                  <c:v>3.075412789197401E-4</c:v>
                </c:pt>
                <c:pt idx="16412">
                  <c:v>3.075412789197401E-4</c:v>
                </c:pt>
                <c:pt idx="16413">
                  <c:v>3.075412789197401E-4</c:v>
                </c:pt>
                <c:pt idx="16414">
                  <c:v>3.075412789197401E-4</c:v>
                </c:pt>
                <c:pt idx="16415">
                  <c:v>3.075412789197401E-4</c:v>
                </c:pt>
                <c:pt idx="16416">
                  <c:v>3.075412789197401E-4</c:v>
                </c:pt>
                <c:pt idx="16417">
                  <c:v>3.075412789197401E-4</c:v>
                </c:pt>
                <c:pt idx="16418">
                  <c:v>3.075412789197401E-4</c:v>
                </c:pt>
                <c:pt idx="16419">
                  <c:v>3.075412789197401E-4</c:v>
                </c:pt>
                <c:pt idx="16420">
                  <c:v>3.075412789197401E-4</c:v>
                </c:pt>
                <c:pt idx="16421">
                  <c:v>3.075412789197401E-4</c:v>
                </c:pt>
                <c:pt idx="16422">
                  <c:v>3.075412789197401E-4</c:v>
                </c:pt>
                <c:pt idx="16423">
                  <c:v>3.075412789197401E-4</c:v>
                </c:pt>
                <c:pt idx="16424">
                  <c:v>3.075412789197401E-4</c:v>
                </c:pt>
                <c:pt idx="16425">
                  <c:v>3.075412789197401E-4</c:v>
                </c:pt>
                <c:pt idx="16426">
                  <c:v>3.075412789197401E-4</c:v>
                </c:pt>
                <c:pt idx="16427">
                  <c:v>3.075412789197401E-4</c:v>
                </c:pt>
                <c:pt idx="16428">
                  <c:v>3.075412789197401E-4</c:v>
                </c:pt>
                <c:pt idx="16429">
                  <c:v>3.075412789197401E-4</c:v>
                </c:pt>
                <c:pt idx="16430">
                  <c:v>3.075412789197401E-4</c:v>
                </c:pt>
                <c:pt idx="16431">
                  <c:v>3.075412789197401E-4</c:v>
                </c:pt>
                <c:pt idx="16432">
                  <c:v>3.075412789197401E-4</c:v>
                </c:pt>
                <c:pt idx="16433">
                  <c:v>3.075412789197401E-4</c:v>
                </c:pt>
                <c:pt idx="16434">
                  <c:v>3.075412789197401E-4</c:v>
                </c:pt>
                <c:pt idx="16435">
                  <c:v>3.075412789197401E-4</c:v>
                </c:pt>
                <c:pt idx="16436">
                  <c:v>3.075412789197401E-4</c:v>
                </c:pt>
                <c:pt idx="16437">
                  <c:v>3.075412789197401E-4</c:v>
                </c:pt>
                <c:pt idx="16438">
                  <c:v>3.075412789197401E-4</c:v>
                </c:pt>
                <c:pt idx="16439">
                  <c:v>3.075412789197401E-4</c:v>
                </c:pt>
                <c:pt idx="16440">
                  <c:v>3.075412789197401E-4</c:v>
                </c:pt>
                <c:pt idx="16441">
                  <c:v>3.075412789197401E-4</c:v>
                </c:pt>
                <c:pt idx="16442">
                  <c:v>3.075412789197401E-4</c:v>
                </c:pt>
                <c:pt idx="16443">
                  <c:v>3.075412789197401E-4</c:v>
                </c:pt>
                <c:pt idx="16444">
                  <c:v>3.075412789197401E-4</c:v>
                </c:pt>
                <c:pt idx="16445">
                  <c:v>3.075412789197401E-4</c:v>
                </c:pt>
                <c:pt idx="16446">
                  <c:v>3.075412789197401E-4</c:v>
                </c:pt>
                <c:pt idx="16447">
                  <c:v>3.075412789197401E-4</c:v>
                </c:pt>
                <c:pt idx="16448">
                  <c:v>3.075412789197401E-4</c:v>
                </c:pt>
                <c:pt idx="16449">
                  <c:v>3.075412789197401E-4</c:v>
                </c:pt>
                <c:pt idx="16450">
                  <c:v>3.075412789197401E-4</c:v>
                </c:pt>
                <c:pt idx="16451">
                  <c:v>3.075412789197401E-4</c:v>
                </c:pt>
                <c:pt idx="16452">
                  <c:v>3.075412789197401E-4</c:v>
                </c:pt>
                <c:pt idx="16453">
                  <c:v>3.075412789197401E-4</c:v>
                </c:pt>
                <c:pt idx="16454">
                  <c:v>3.075412789197401E-4</c:v>
                </c:pt>
                <c:pt idx="16455">
                  <c:v>3.075412789197401E-4</c:v>
                </c:pt>
                <c:pt idx="16456">
                  <c:v>3.075412789197401E-4</c:v>
                </c:pt>
                <c:pt idx="16457">
                  <c:v>3.075412789197401E-4</c:v>
                </c:pt>
                <c:pt idx="16458">
                  <c:v>3.075412789197401E-4</c:v>
                </c:pt>
                <c:pt idx="16459">
                  <c:v>3.075412789197401E-4</c:v>
                </c:pt>
                <c:pt idx="16460">
                  <c:v>3.075412789197401E-4</c:v>
                </c:pt>
                <c:pt idx="16461">
                  <c:v>3.075412789197401E-4</c:v>
                </c:pt>
                <c:pt idx="16462">
                  <c:v>3.075412789197401E-4</c:v>
                </c:pt>
                <c:pt idx="16463">
                  <c:v>3.075412789197401E-4</c:v>
                </c:pt>
                <c:pt idx="16464">
                  <c:v>3.075412789197401E-4</c:v>
                </c:pt>
                <c:pt idx="16465">
                  <c:v>3.075412789197401E-4</c:v>
                </c:pt>
                <c:pt idx="16466">
                  <c:v>3.075412789197401E-4</c:v>
                </c:pt>
                <c:pt idx="16467">
                  <c:v>3.075412789197401E-4</c:v>
                </c:pt>
                <c:pt idx="16468">
                  <c:v>3.075412789197401E-4</c:v>
                </c:pt>
                <c:pt idx="16469">
                  <c:v>3.075412789197401E-4</c:v>
                </c:pt>
                <c:pt idx="16470">
                  <c:v>3.075412789197401E-4</c:v>
                </c:pt>
                <c:pt idx="16471">
                  <c:v>3.075412789197401E-4</c:v>
                </c:pt>
                <c:pt idx="16472">
                  <c:v>3.075412789197401E-4</c:v>
                </c:pt>
                <c:pt idx="16473">
                  <c:v>3.075412789197401E-4</c:v>
                </c:pt>
                <c:pt idx="16474">
                  <c:v>3.075412789197401E-4</c:v>
                </c:pt>
                <c:pt idx="16475">
                  <c:v>3.075412789197401E-4</c:v>
                </c:pt>
                <c:pt idx="16476">
                  <c:v>3.075412789197401E-4</c:v>
                </c:pt>
                <c:pt idx="16477">
                  <c:v>3.075412789197401E-4</c:v>
                </c:pt>
                <c:pt idx="16478">
                  <c:v>3.075412789197401E-4</c:v>
                </c:pt>
                <c:pt idx="16479">
                  <c:v>3.075412789197401E-4</c:v>
                </c:pt>
                <c:pt idx="16480">
                  <c:v>3.075412789197401E-4</c:v>
                </c:pt>
                <c:pt idx="16481">
                  <c:v>3.075412789197401E-4</c:v>
                </c:pt>
                <c:pt idx="16482">
                  <c:v>3.075412789197401E-4</c:v>
                </c:pt>
                <c:pt idx="16483">
                  <c:v>3.075412789197401E-4</c:v>
                </c:pt>
                <c:pt idx="16484">
                  <c:v>3.075412789197401E-4</c:v>
                </c:pt>
                <c:pt idx="16485">
                  <c:v>3.075412789197401E-4</c:v>
                </c:pt>
                <c:pt idx="16486">
                  <c:v>3.075412789197401E-4</c:v>
                </c:pt>
                <c:pt idx="16487">
                  <c:v>3.075412789197401E-4</c:v>
                </c:pt>
                <c:pt idx="16488">
                  <c:v>3.075412789197401E-4</c:v>
                </c:pt>
                <c:pt idx="16489">
                  <c:v>3.075412789197401E-4</c:v>
                </c:pt>
                <c:pt idx="16490">
                  <c:v>3.075412789197401E-4</c:v>
                </c:pt>
                <c:pt idx="16491">
                  <c:v>3.075412789197401E-4</c:v>
                </c:pt>
                <c:pt idx="16492">
                  <c:v>3.075412789197401E-4</c:v>
                </c:pt>
                <c:pt idx="16493">
                  <c:v>3.075412789197401E-4</c:v>
                </c:pt>
                <c:pt idx="16494">
                  <c:v>3.075412789197401E-4</c:v>
                </c:pt>
                <c:pt idx="16495">
                  <c:v>3.075412789197401E-4</c:v>
                </c:pt>
                <c:pt idx="16496">
                  <c:v>3.075412789197401E-4</c:v>
                </c:pt>
                <c:pt idx="16497">
                  <c:v>3.075412789197401E-4</c:v>
                </c:pt>
                <c:pt idx="16498">
                  <c:v>3.075412789197401E-4</c:v>
                </c:pt>
                <c:pt idx="16499">
                  <c:v>3.075412789197401E-4</c:v>
                </c:pt>
                <c:pt idx="16500">
                  <c:v>3.075412789197401E-4</c:v>
                </c:pt>
                <c:pt idx="16501">
                  <c:v>3.075412789197401E-4</c:v>
                </c:pt>
                <c:pt idx="16502">
                  <c:v>3.075412789197401E-4</c:v>
                </c:pt>
                <c:pt idx="16503">
                  <c:v>3.075412789197401E-4</c:v>
                </c:pt>
                <c:pt idx="16504">
                  <c:v>3.075412789197401E-4</c:v>
                </c:pt>
                <c:pt idx="16505">
                  <c:v>3.075412789197401E-4</c:v>
                </c:pt>
                <c:pt idx="16506">
                  <c:v>3.075412789197401E-4</c:v>
                </c:pt>
                <c:pt idx="16507">
                  <c:v>3.075412789197401E-4</c:v>
                </c:pt>
                <c:pt idx="16508">
                  <c:v>3.075412789197401E-4</c:v>
                </c:pt>
                <c:pt idx="16509">
                  <c:v>3.075412789197401E-4</c:v>
                </c:pt>
                <c:pt idx="16510">
                  <c:v>3.075412789197401E-4</c:v>
                </c:pt>
                <c:pt idx="16511">
                  <c:v>3.075412789197401E-4</c:v>
                </c:pt>
                <c:pt idx="16512">
                  <c:v>3.075412789197401E-4</c:v>
                </c:pt>
                <c:pt idx="16513">
                  <c:v>3.075412789197401E-4</c:v>
                </c:pt>
                <c:pt idx="16514">
                  <c:v>3.075412789197401E-4</c:v>
                </c:pt>
                <c:pt idx="16515">
                  <c:v>3.075412789197401E-4</c:v>
                </c:pt>
                <c:pt idx="16516">
                  <c:v>3.075412789197401E-4</c:v>
                </c:pt>
                <c:pt idx="16517">
                  <c:v>3.075412789197401E-4</c:v>
                </c:pt>
                <c:pt idx="16518">
                  <c:v>3.075412789197401E-4</c:v>
                </c:pt>
                <c:pt idx="16519">
                  <c:v>3.075412789197401E-4</c:v>
                </c:pt>
                <c:pt idx="16520">
                  <c:v>3.075412789197401E-4</c:v>
                </c:pt>
                <c:pt idx="16521">
                  <c:v>3.075412789197401E-4</c:v>
                </c:pt>
                <c:pt idx="16522">
                  <c:v>3.075412789197401E-4</c:v>
                </c:pt>
                <c:pt idx="16523">
                  <c:v>3.075412789197401E-4</c:v>
                </c:pt>
                <c:pt idx="16524">
                  <c:v>3.075412789197401E-4</c:v>
                </c:pt>
                <c:pt idx="16525">
                  <c:v>3.075412789197401E-4</c:v>
                </c:pt>
                <c:pt idx="16526">
                  <c:v>3.075412789197401E-4</c:v>
                </c:pt>
                <c:pt idx="16527">
                  <c:v>3.075412789197401E-4</c:v>
                </c:pt>
                <c:pt idx="16528">
                  <c:v>3.075412789197401E-4</c:v>
                </c:pt>
                <c:pt idx="16529">
                  <c:v>3.075412789197401E-4</c:v>
                </c:pt>
                <c:pt idx="16530">
                  <c:v>3.075412789197401E-4</c:v>
                </c:pt>
                <c:pt idx="16531">
                  <c:v>3.075412789197401E-4</c:v>
                </c:pt>
                <c:pt idx="16532">
                  <c:v>3.075412789197401E-4</c:v>
                </c:pt>
                <c:pt idx="16533">
                  <c:v>3.075412789197401E-4</c:v>
                </c:pt>
                <c:pt idx="16534">
                  <c:v>3.075412789197401E-4</c:v>
                </c:pt>
                <c:pt idx="16535">
                  <c:v>3.075412789197401E-4</c:v>
                </c:pt>
                <c:pt idx="16536">
                  <c:v>3.075412789197401E-4</c:v>
                </c:pt>
                <c:pt idx="16537">
                  <c:v>3.075412789197401E-4</c:v>
                </c:pt>
                <c:pt idx="16538">
                  <c:v>3.075412789197401E-4</c:v>
                </c:pt>
                <c:pt idx="16539">
                  <c:v>3.075412789197401E-4</c:v>
                </c:pt>
                <c:pt idx="16540">
                  <c:v>3.075412789197401E-4</c:v>
                </c:pt>
                <c:pt idx="16541">
                  <c:v>3.075412789197401E-4</c:v>
                </c:pt>
                <c:pt idx="16542">
                  <c:v>3.075412789197401E-4</c:v>
                </c:pt>
                <c:pt idx="16543">
                  <c:v>3.075412789197401E-4</c:v>
                </c:pt>
                <c:pt idx="16544">
                  <c:v>3.075412789197401E-4</c:v>
                </c:pt>
                <c:pt idx="16545">
                  <c:v>3.075412789197401E-4</c:v>
                </c:pt>
                <c:pt idx="16546">
                  <c:v>3.075412789197401E-4</c:v>
                </c:pt>
                <c:pt idx="16547">
                  <c:v>3.075412789197401E-4</c:v>
                </c:pt>
                <c:pt idx="16548">
                  <c:v>3.075412789197401E-4</c:v>
                </c:pt>
                <c:pt idx="16549">
                  <c:v>3.075412789197401E-4</c:v>
                </c:pt>
                <c:pt idx="16550">
                  <c:v>3.075412789197401E-4</c:v>
                </c:pt>
                <c:pt idx="16551">
                  <c:v>3.075412789197401E-4</c:v>
                </c:pt>
                <c:pt idx="16552">
                  <c:v>3.075412789197401E-4</c:v>
                </c:pt>
                <c:pt idx="16553">
                  <c:v>3.075412789197401E-4</c:v>
                </c:pt>
                <c:pt idx="16554">
                  <c:v>3.075412789197401E-4</c:v>
                </c:pt>
                <c:pt idx="16555">
                  <c:v>3.075412789197401E-4</c:v>
                </c:pt>
                <c:pt idx="16556">
                  <c:v>3.075412789197401E-4</c:v>
                </c:pt>
                <c:pt idx="16557">
                  <c:v>3.075412789197401E-4</c:v>
                </c:pt>
                <c:pt idx="16558">
                  <c:v>3.075412789197401E-4</c:v>
                </c:pt>
                <c:pt idx="16559">
                  <c:v>3.075412789197401E-4</c:v>
                </c:pt>
                <c:pt idx="16560">
                  <c:v>3.075412789197401E-4</c:v>
                </c:pt>
                <c:pt idx="16561">
                  <c:v>3.075412789197401E-4</c:v>
                </c:pt>
                <c:pt idx="16562">
                  <c:v>3.075412789197401E-4</c:v>
                </c:pt>
                <c:pt idx="16563">
                  <c:v>3.075412789197401E-4</c:v>
                </c:pt>
                <c:pt idx="16564">
                  <c:v>3.075412789197401E-4</c:v>
                </c:pt>
                <c:pt idx="16565">
                  <c:v>3.075412789197401E-4</c:v>
                </c:pt>
                <c:pt idx="16566">
                  <c:v>3.075412789197401E-4</c:v>
                </c:pt>
                <c:pt idx="16567">
                  <c:v>3.075412789197401E-4</c:v>
                </c:pt>
                <c:pt idx="16568">
                  <c:v>3.075412789197401E-4</c:v>
                </c:pt>
                <c:pt idx="16569">
                  <c:v>3.075412789197401E-4</c:v>
                </c:pt>
                <c:pt idx="16570">
                  <c:v>3.075412789197401E-4</c:v>
                </c:pt>
                <c:pt idx="16571">
                  <c:v>3.075412789197401E-4</c:v>
                </c:pt>
                <c:pt idx="16572">
                  <c:v>3.075412789197401E-4</c:v>
                </c:pt>
                <c:pt idx="16573">
                  <c:v>3.075412789197401E-4</c:v>
                </c:pt>
                <c:pt idx="16574">
                  <c:v>3.075412789197401E-4</c:v>
                </c:pt>
                <c:pt idx="16575">
                  <c:v>3.075412789197401E-4</c:v>
                </c:pt>
                <c:pt idx="16576">
                  <c:v>3.075412789197401E-4</c:v>
                </c:pt>
                <c:pt idx="16577">
                  <c:v>3.075412789197401E-4</c:v>
                </c:pt>
                <c:pt idx="16578">
                  <c:v>3.075412789197401E-4</c:v>
                </c:pt>
                <c:pt idx="16579">
                  <c:v>3.075412789197401E-4</c:v>
                </c:pt>
                <c:pt idx="16580">
                  <c:v>3.075412789197401E-4</c:v>
                </c:pt>
                <c:pt idx="16581">
                  <c:v>3.075412789197401E-4</c:v>
                </c:pt>
                <c:pt idx="16582">
                  <c:v>3.075412789197401E-4</c:v>
                </c:pt>
                <c:pt idx="16583">
                  <c:v>3.075412789197401E-4</c:v>
                </c:pt>
                <c:pt idx="16584">
                  <c:v>3.075412789197401E-4</c:v>
                </c:pt>
                <c:pt idx="16585">
                  <c:v>3.075412789197401E-4</c:v>
                </c:pt>
                <c:pt idx="16586">
                  <c:v>3.075412789197401E-4</c:v>
                </c:pt>
                <c:pt idx="16587">
                  <c:v>3.075412789197401E-4</c:v>
                </c:pt>
                <c:pt idx="16588">
                  <c:v>3.075412789197401E-4</c:v>
                </c:pt>
                <c:pt idx="16589">
                  <c:v>3.075412789197401E-4</c:v>
                </c:pt>
                <c:pt idx="16590">
                  <c:v>3.075412789197401E-4</c:v>
                </c:pt>
                <c:pt idx="16591">
                  <c:v>3.075412789197401E-4</c:v>
                </c:pt>
                <c:pt idx="16592">
                  <c:v>3.075412789197401E-4</c:v>
                </c:pt>
                <c:pt idx="16593">
                  <c:v>3.075412789197401E-4</c:v>
                </c:pt>
                <c:pt idx="16594">
                  <c:v>3.075412789197401E-4</c:v>
                </c:pt>
                <c:pt idx="16595">
                  <c:v>3.075412789197401E-4</c:v>
                </c:pt>
                <c:pt idx="16596">
                  <c:v>3.075412789197401E-4</c:v>
                </c:pt>
                <c:pt idx="16597">
                  <c:v>3.075412789197401E-4</c:v>
                </c:pt>
                <c:pt idx="16598">
                  <c:v>3.075412789197401E-4</c:v>
                </c:pt>
                <c:pt idx="16599">
                  <c:v>3.075412789197401E-4</c:v>
                </c:pt>
                <c:pt idx="16600">
                  <c:v>3.075412789197401E-4</c:v>
                </c:pt>
                <c:pt idx="16601">
                  <c:v>3.075412789197401E-4</c:v>
                </c:pt>
                <c:pt idx="16602">
                  <c:v>3.075412789197401E-4</c:v>
                </c:pt>
                <c:pt idx="16603">
                  <c:v>3.075412789197401E-4</c:v>
                </c:pt>
                <c:pt idx="16604">
                  <c:v>3.075412789197401E-4</c:v>
                </c:pt>
                <c:pt idx="16605">
                  <c:v>3.075412789197401E-4</c:v>
                </c:pt>
                <c:pt idx="16606">
                  <c:v>3.075412789197401E-4</c:v>
                </c:pt>
                <c:pt idx="16607">
                  <c:v>3.075412789197401E-4</c:v>
                </c:pt>
                <c:pt idx="16608">
                  <c:v>3.075412789197401E-4</c:v>
                </c:pt>
                <c:pt idx="16609">
                  <c:v>3.075412789197401E-4</c:v>
                </c:pt>
                <c:pt idx="16610">
                  <c:v>3.075412789197401E-4</c:v>
                </c:pt>
                <c:pt idx="16611">
                  <c:v>3.075412789197401E-4</c:v>
                </c:pt>
                <c:pt idx="16612">
                  <c:v>3.075412789197401E-4</c:v>
                </c:pt>
                <c:pt idx="16613">
                  <c:v>3.075412789197401E-4</c:v>
                </c:pt>
                <c:pt idx="16614">
                  <c:v>3.075412789197401E-4</c:v>
                </c:pt>
                <c:pt idx="16615">
                  <c:v>3.075412789197401E-4</c:v>
                </c:pt>
                <c:pt idx="16616">
                  <c:v>3.075412789197401E-4</c:v>
                </c:pt>
                <c:pt idx="16617">
                  <c:v>3.075412789197401E-4</c:v>
                </c:pt>
                <c:pt idx="16618">
                  <c:v>3.075412789197401E-4</c:v>
                </c:pt>
                <c:pt idx="16619">
                  <c:v>3.075412789197401E-4</c:v>
                </c:pt>
                <c:pt idx="16620">
                  <c:v>3.075412789197401E-4</c:v>
                </c:pt>
                <c:pt idx="16621">
                  <c:v>3.075412789197401E-4</c:v>
                </c:pt>
                <c:pt idx="16622">
                  <c:v>3.075412789197401E-4</c:v>
                </c:pt>
                <c:pt idx="16623">
                  <c:v>3.075412789197401E-4</c:v>
                </c:pt>
                <c:pt idx="16624">
                  <c:v>3.075412789197401E-4</c:v>
                </c:pt>
                <c:pt idx="16625">
                  <c:v>3.075412789197401E-4</c:v>
                </c:pt>
                <c:pt idx="16626">
                  <c:v>3.075412789197401E-4</c:v>
                </c:pt>
                <c:pt idx="16627">
                  <c:v>3.075412789197401E-4</c:v>
                </c:pt>
                <c:pt idx="16628">
                  <c:v>3.075412789197401E-4</c:v>
                </c:pt>
                <c:pt idx="16629">
                  <c:v>3.075412789197401E-4</c:v>
                </c:pt>
                <c:pt idx="16630">
                  <c:v>3.075412789197401E-4</c:v>
                </c:pt>
                <c:pt idx="16631">
                  <c:v>3.075412789197401E-4</c:v>
                </c:pt>
                <c:pt idx="16632">
                  <c:v>3.075412789197401E-4</c:v>
                </c:pt>
                <c:pt idx="16633">
                  <c:v>3.075412789197401E-4</c:v>
                </c:pt>
                <c:pt idx="16634">
                  <c:v>3.075412789197401E-4</c:v>
                </c:pt>
                <c:pt idx="16635">
                  <c:v>3.075412789197401E-4</c:v>
                </c:pt>
                <c:pt idx="16636">
                  <c:v>3.075412789197401E-4</c:v>
                </c:pt>
                <c:pt idx="16637">
                  <c:v>3.075412789197401E-4</c:v>
                </c:pt>
                <c:pt idx="16638">
                  <c:v>3.075412789197401E-4</c:v>
                </c:pt>
                <c:pt idx="16639">
                  <c:v>3.075412789197401E-4</c:v>
                </c:pt>
                <c:pt idx="16640">
                  <c:v>3.075412789197401E-4</c:v>
                </c:pt>
                <c:pt idx="16641">
                  <c:v>3.075412789197401E-4</c:v>
                </c:pt>
                <c:pt idx="16642">
                  <c:v>3.075412789197401E-4</c:v>
                </c:pt>
                <c:pt idx="16643">
                  <c:v>3.075412789197401E-4</c:v>
                </c:pt>
                <c:pt idx="16644">
                  <c:v>3.075412789197401E-4</c:v>
                </c:pt>
                <c:pt idx="16645">
                  <c:v>3.075412789197401E-4</c:v>
                </c:pt>
                <c:pt idx="16646">
                  <c:v>3.075412789197401E-4</c:v>
                </c:pt>
                <c:pt idx="16647">
                  <c:v>3.075412789197401E-4</c:v>
                </c:pt>
                <c:pt idx="16648">
                  <c:v>3.075412789197401E-4</c:v>
                </c:pt>
                <c:pt idx="16649">
                  <c:v>3.075412789197401E-4</c:v>
                </c:pt>
                <c:pt idx="16650">
                  <c:v>3.075412789197401E-4</c:v>
                </c:pt>
                <c:pt idx="16651">
                  <c:v>3.075412789197401E-4</c:v>
                </c:pt>
                <c:pt idx="16652">
                  <c:v>3.075412789197401E-4</c:v>
                </c:pt>
                <c:pt idx="16653">
                  <c:v>3.075412789197401E-4</c:v>
                </c:pt>
                <c:pt idx="16654">
                  <c:v>3.075412789197401E-4</c:v>
                </c:pt>
                <c:pt idx="16655">
                  <c:v>3.075412789197401E-4</c:v>
                </c:pt>
                <c:pt idx="16656">
                  <c:v>3.075412789197401E-4</c:v>
                </c:pt>
                <c:pt idx="16657">
                  <c:v>3.075412789197401E-4</c:v>
                </c:pt>
                <c:pt idx="16658">
                  <c:v>3.075412789197401E-4</c:v>
                </c:pt>
                <c:pt idx="16659">
                  <c:v>3.075412789197401E-4</c:v>
                </c:pt>
                <c:pt idx="16660">
                  <c:v>3.075412789197401E-4</c:v>
                </c:pt>
                <c:pt idx="16661">
                  <c:v>3.075412789197401E-4</c:v>
                </c:pt>
                <c:pt idx="16662">
                  <c:v>3.075412789197401E-4</c:v>
                </c:pt>
                <c:pt idx="16663">
                  <c:v>3.075412789197401E-4</c:v>
                </c:pt>
                <c:pt idx="16664">
                  <c:v>3.075412789197401E-4</c:v>
                </c:pt>
                <c:pt idx="16665">
                  <c:v>3.075412789197401E-4</c:v>
                </c:pt>
                <c:pt idx="16666">
                  <c:v>3.075412789197401E-4</c:v>
                </c:pt>
                <c:pt idx="16667">
                  <c:v>3.075412789197401E-4</c:v>
                </c:pt>
                <c:pt idx="16668">
                  <c:v>3.075412789197401E-4</c:v>
                </c:pt>
                <c:pt idx="16669">
                  <c:v>3.075412789197401E-4</c:v>
                </c:pt>
                <c:pt idx="16670">
                  <c:v>3.075412789197401E-4</c:v>
                </c:pt>
                <c:pt idx="16671">
                  <c:v>3.075412789197401E-4</c:v>
                </c:pt>
                <c:pt idx="16672">
                  <c:v>3.075412789197401E-4</c:v>
                </c:pt>
                <c:pt idx="16673">
                  <c:v>3.075412789197401E-4</c:v>
                </c:pt>
                <c:pt idx="16674">
                  <c:v>3.075412789197401E-4</c:v>
                </c:pt>
                <c:pt idx="16675">
                  <c:v>3.075412789197401E-4</c:v>
                </c:pt>
                <c:pt idx="16676">
                  <c:v>3.075412789197401E-4</c:v>
                </c:pt>
                <c:pt idx="16677">
                  <c:v>3.075412789197401E-4</c:v>
                </c:pt>
                <c:pt idx="16678">
                  <c:v>3.075412789197401E-4</c:v>
                </c:pt>
                <c:pt idx="16679">
                  <c:v>3.075412789197401E-4</c:v>
                </c:pt>
                <c:pt idx="16680">
                  <c:v>3.075412789197401E-4</c:v>
                </c:pt>
                <c:pt idx="16681">
                  <c:v>3.075412789197401E-4</c:v>
                </c:pt>
                <c:pt idx="16682">
                  <c:v>3.075412789197401E-4</c:v>
                </c:pt>
                <c:pt idx="16683">
                  <c:v>3.075412789197401E-4</c:v>
                </c:pt>
                <c:pt idx="16684">
                  <c:v>3.075412789197401E-4</c:v>
                </c:pt>
                <c:pt idx="16685">
                  <c:v>3.075412789197401E-4</c:v>
                </c:pt>
                <c:pt idx="16686">
                  <c:v>3.075412789197401E-4</c:v>
                </c:pt>
                <c:pt idx="16687">
                  <c:v>3.075412789197401E-4</c:v>
                </c:pt>
                <c:pt idx="16688">
                  <c:v>3.075412789197401E-4</c:v>
                </c:pt>
                <c:pt idx="16689">
                  <c:v>3.075412789197401E-4</c:v>
                </c:pt>
                <c:pt idx="16690">
                  <c:v>3.075412789197401E-4</c:v>
                </c:pt>
                <c:pt idx="16691">
                  <c:v>3.075412789197401E-4</c:v>
                </c:pt>
                <c:pt idx="16692">
                  <c:v>3.075412789197401E-4</c:v>
                </c:pt>
                <c:pt idx="16693">
                  <c:v>3.075412789197401E-4</c:v>
                </c:pt>
                <c:pt idx="16694">
                  <c:v>3.075412789197401E-4</c:v>
                </c:pt>
                <c:pt idx="16695">
                  <c:v>3.075412789197401E-4</c:v>
                </c:pt>
                <c:pt idx="16696">
                  <c:v>3.075412789197401E-4</c:v>
                </c:pt>
                <c:pt idx="16697">
                  <c:v>3.075412789197401E-4</c:v>
                </c:pt>
                <c:pt idx="16698">
                  <c:v>3.075412789197401E-4</c:v>
                </c:pt>
                <c:pt idx="16699">
                  <c:v>3.075412789197401E-4</c:v>
                </c:pt>
                <c:pt idx="16700">
                  <c:v>3.075412789197401E-4</c:v>
                </c:pt>
                <c:pt idx="16701">
                  <c:v>3.075412789197401E-4</c:v>
                </c:pt>
                <c:pt idx="16702">
                  <c:v>3.075412789197401E-4</c:v>
                </c:pt>
                <c:pt idx="16703">
                  <c:v>3.075412789197401E-4</c:v>
                </c:pt>
                <c:pt idx="16704">
                  <c:v>3.075412789197401E-4</c:v>
                </c:pt>
                <c:pt idx="16705">
                  <c:v>3.075412789197401E-4</c:v>
                </c:pt>
                <c:pt idx="16706">
                  <c:v>3.075412789197401E-4</c:v>
                </c:pt>
                <c:pt idx="16707">
                  <c:v>3.075412789197401E-4</c:v>
                </c:pt>
                <c:pt idx="16708">
                  <c:v>3.075412789197401E-4</c:v>
                </c:pt>
                <c:pt idx="16709">
                  <c:v>3.075412789197401E-4</c:v>
                </c:pt>
                <c:pt idx="16710">
                  <c:v>3.075412789197401E-4</c:v>
                </c:pt>
                <c:pt idx="16711">
                  <c:v>3.075412789197401E-4</c:v>
                </c:pt>
                <c:pt idx="16712">
                  <c:v>3.075412789197401E-4</c:v>
                </c:pt>
                <c:pt idx="16713">
                  <c:v>3.075412789197401E-4</c:v>
                </c:pt>
                <c:pt idx="16714">
                  <c:v>3.075412789197401E-4</c:v>
                </c:pt>
                <c:pt idx="16715">
                  <c:v>3.075412789197401E-4</c:v>
                </c:pt>
                <c:pt idx="16716">
                  <c:v>3.075412789197401E-4</c:v>
                </c:pt>
                <c:pt idx="16717">
                  <c:v>3.075412789197401E-4</c:v>
                </c:pt>
                <c:pt idx="16718">
                  <c:v>3.075412789197401E-4</c:v>
                </c:pt>
                <c:pt idx="16719">
                  <c:v>3.075412789197401E-4</c:v>
                </c:pt>
                <c:pt idx="16720">
                  <c:v>3.075412789197401E-4</c:v>
                </c:pt>
                <c:pt idx="16721">
                  <c:v>3.075412789197401E-4</c:v>
                </c:pt>
                <c:pt idx="16722">
                  <c:v>3.075412789197401E-4</c:v>
                </c:pt>
                <c:pt idx="16723">
                  <c:v>3.075412789197401E-4</c:v>
                </c:pt>
                <c:pt idx="16724">
                  <c:v>3.075412789197401E-4</c:v>
                </c:pt>
                <c:pt idx="16725">
                  <c:v>3.075412789197401E-4</c:v>
                </c:pt>
                <c:pt idx="16726">
                  <c:v>3.075412789197401E-4</c:v>
                </c:pt>
                <c:pt idx="16727">
                  <c:v>3.075412789197401E-4</c:v>
                </c:pt>
                <c:pt idx="16728">
                  <c:v>3.075412789197401E-4</c:v>
                </c:pt>
                <c:pt idx="16729">
                  <c:v>3.075412789197401E-4</c:v>
                </c:pt>
                <c:pt idx="16730">
                  <c:v>3.075412789197401E-4</c:v>
                </c:pt>
                <c:pt idx="16731">
                  <c:v>3.075412789197401E-4</c:v>
                </c:pt>
                <c:pt idx="16732">
                  <c:v>3.075412789197401E-4</c:v>
                </c:pt>
                <c:pt idx="16733">
                  <c:v>3.075412789197401E-4</c:v>
                </c:pt>
                <c:pt idx="16734">
                  <c:v>3.075412789197401E-4</c:v>
                </c:pt>
                <c:pt idx="16735">
                  <c:v>3.075412789197401E-4</c:v>
                </c:pt>
                <c:pt idx="16736">
                  <c:v>3.075412789197401E-4</c:v>
                </c:pt>
                <c:pt idx="16737">
                  <c:v>3.075412789197401E-4</c:v>
                </c:pt>
                <c:pt idx="16738">
                  <c:v>3.075412789197401E-4</c:v>
                </c:pt>
                <c:pt idx="16739">
                  <c:v>3.075412789197401E-4</c:v>
                </c:pt>
                <c:pt idx="16740">
                  <c:v>3.075412789197401E-4</c:v>
                </c:pt>
                <c:pt idx="16741">
                  <c:v>3.075412789197401E-4</c:v>
                </c:pt>
                <c:pt idx="16742">
                  <c:v>3.075412789197401E-4</c:v>
                </c:pt>
                <c:pt idx="16743">
                  <c:v>3.075412789197401E-4</c:v>
                </c:pt>
                <c:pt idx="16744">
                  <c:v>3.075412789197401E-4</c:v>
                </c:pt>
                <c:pt idx="16745">
                  <c:v>3.075412789197401E-4</c:v>
                </c:pt>
                <c:pt idx="16746">
                  <c:v>3.075412789197401E-4</c:v>
                </c:pt>
                <c:pt idx="16747">
                  <c:v>3.075412789197401E-4</c:v>
                </c:pt>
                <c:pt idx="16748">
                  <c:v>3.075412789197401E-4</c:v>
                </c:pt>
                <c:pt idx="16749">
                  <c:v>3.075412789197401E-4</c:v>
                </c:pt>
                <c:pt idx="16750">
                  <c:v>3.075412789197401E-4</c:v>
                </c:pt>
                <c:pt idx="16751">
                  <c:v>3.075412789197401E-4</c:v>
                </c:pt>
                <c:pt idx="16752">
                  <c:v>3.075412789197401E-4</c:v>
                </c:pt>
                <c:pt idx="16753">
                  <c:v>3.075412789197401E-4</c:v>
                </c:pt>
                <c:pt idx="16754">
                  <c:v>3.075412789197401E-4</c:v>
                </c:pt>
                <c:pt idx="16755">
                  <c:v>3.075412789197401E-4</c:v>
                </c:pt>
                <c:pt idx="16756">
                  <c:v>3.075412789197401E-4</c:v>
                </c:pt>
                <c:pt idx="16757">
                  <c:v>3.075412789197401E-4</c:v>
                </c:pt>
                <c:pt idx="16758">
                  <c:v>3.075412789197401E-4</c:v>
                </c:pt>
                <c:pt idx="16759">
                  <c:v>3.075412789197401E-4</c:v>
                </c:pt>
                <c:pt idx="16760">
                  <c:v>3.075412789197401E-4</c:v>
                </c:pt>
                <c:pt idx="16761">
                  <c:v>3.075412789197401E-4</c:v>
                </c:pt>
                <c:pt idx="16762">
                  <c:v>3.075412789197401E-4</c:v>
                </c:pt>
                <c:pt idx="16763">
                  <c:v>3.075412789197401E-4</c:v>
                </c:pt>
                <c:pt idx="16764">
                  <c:v>3.075412789197401E-4</c:v>
                </c:pt>
                <c:pt idx="16765">
                  <c:v>3.075412789197401E-4</c:v>
                </c:pt>
                <c:pt idx="16766">
                  <c:v>3.075412789197401E-4</c:v>
                </c:pt>
                <c:pt idx="16767">
                  <c:v>3.075412789197401E-4</c:v>
                </c:pt>
                <c:pt idx="16768">
                  <c:v>3.075412789197401E-4</c:v>
                </c:pt>
                <c:pt idx="16769">
                  <c:v>3.075412789197401E-4</c:v>
                </c:pt>
                <c:pt idx="16770">
                  <c:v>3.075412789197401E-4</c:v>
                </c:pt>
                <c:pt idx="16771">
                  <c:v>3.075412789197401E-4</c:v>
                </c:pt>
                <c:pt idx="16772">
                  <c:v>3.075412789197401E-4</c:v>
                </c:pt>
                <c:pt idx="16773">
                  <c:v>3.075412789197401E-4</c:v>
                </c:pt>
                <c:pt idx="16774">
                  <c:v>3.075412789197401E-4</c:v>
                </c:pt>
                <c:pt idx="16775">
                  <c:v>3.075412789197401E-4</c:v>
                </c:pt>
                <c:pt idx="16776">
                  <c:v>3.075412789197401E-4</c:v>
                </c:pt>
                <c:pt idx="16777">
                  <c:v>3.075412789197401E-4</c:v>
                </c:pt>
                <c:pt idx="16778">
                  <c:v>3.075412789197401E-4</c:v>
                </c:pt>
                <c:pt idx="16779">
                  <c:v>3.075412789197401E-4</c:v>
                </c:pt>
                <c:pt idx="16780">
                  <c:v>3.075412789197401E-4</c:v>
                </c:pt>
                <c:pt idx="16781">
                  <c:v>3.075412789197401E-4</c:v>
                </c:pt>
                <c:pt idx="16782">
                  <c:v>3.075412789197401E-4</c:v>
                </c:pt>
                <c:pt idx="16783">
                  <c:v>3.075412789197401E-4</c:v>
                </c:pt>
                <c:pt idx="16784">
                  <c:v>3.075412789197401E-4</c:v>
                </c:pt>
                <c:pt idx="16785">
                  <c:v>3.075412789197401E-4</c:v>
                </c:pt>
                <c:pt idx="16786">
                  <c:v>3.075412789197401E-4</c:v>
                </c:pt>
                <c:pt idx="16787">
                  <c:v>3.075412789197401E-4</c:v>
                </c:pt>
                <c:pt idx="16788">
                  <c:v>3.075412789197401E-4</c:v>
                </c:pt>
                <c:pt idx="16789">
                  <c:v>3.075412789197401E-4</c:v>
                </c:pt>
                <c:pt idx="16790">
                  <c:v>3.075412789197401E-4</c:v>
                </c:pt>
                <c:pt idx="16791">
                  <c:v>3.075412789197401E-4</c:v>
                </c:pt>
                <c:pt idx="16792">
                  <c:v>3.075412789197401E-4</c:v>
                </c:pt>
                <c:pt idx="16793">
                  <c:v>3.075412789197401E-4</c:v>
                </c:pt>
                <c:pt idx="16794">
                  <c:v>3.075412789197401E-4</c:v>
                </c:pt>
                <c:pt idx="16795">
                  <c:v>3.075412789197401E-4</c:v>
                </c:pt>
                <c:pt idx="16796">
                  <c:v>3.075412789197401E-4</c:v>
                </c:pt>
                <c:pt idx="16797">
                  <c:v>3.075412789197401E-4</c:v>
                </c:pt>
                <c:pt idx="16798">
                  <c:v>3.075412789197401E-4</c:v>
                </c:pt>
                <c:pt idx="16799">
                  <c:v>3.075412789197401E-4</c:v>
                </c:pt>
                <c:pt idx="16800">
                  <c:v>3.075412789197401E-4</c:v>
                </c:pt>
                <c:pt idx="16801">
                  <c:v>3.075412789197401E-4</c:v>
                </c:pt>
                <c:pt idx="16802">
                  <c:v>3.075412789197401E-4</c:v>
                </c:pt>
                <c:pt idx="16803">
                  <c:v>3.075412789197401E-4</c:v>
                </c:pt>
                <c:pt idx="16804">
                  <c:v>3.075412789197401E-4</c:v>
                </c:pt>
                <c:pt idx="16805">
                  <c:v>3.075412789197401E-4</c:v>
                </c:pt>
                <c:pt idx="16806">
                  <c:v>3.075412789197401E-4</c:v>
                </c:pt>
                <c:pt idx="16807">
                  <c:v>3.075412789197401E-4</c:v>
                </c:pt>
                <c:pt idx="16808">
                  <c:v>3.075412789197401E-4</c:v>
                </c:pt>
                <c:pt idx="16809">
                  <c:v>3.075412789197401E-4</c:v>
                </c:pt>
                <c:pt idx="16810">
                  <c:v>3.075412789197401E-4</c:v>
                </c:pt>
                <c:pt idx="16811">
                  <c:v>3.075412789197401E-4</c:v>
                </c:pt>
                <c:pt idx="16812">
                  <c:v>3.075412789197401E-4</c:v>
                </c:pt>
                <c:pt idx="16813">
                  <c:v>3.075412789197401E-4</c:v>
                </c:pt>
                <c:pt idx="16814">
                  <c:v>3.075412789197401E-4</c:v>
                </c:pt>
                <c:pt idx="16815">
                  <c:v>3.075412789197401E-4</c:v>
                </c:pt>
                <c:pt idx="16816">
                  <c:v>3.075412789197401E-4</c:v>
                </c:pt>
                <c:pt idx="16817">
                  <c:v>3.075412789197401E-4</c:v>
                </c:pt>
                <c:pt idx="16818">
                  <c:v>3.075412789197401E-4</c:v>
                </c:pt>
                <c:pt idx="16819">
                  <c:v>3.075412789197401E-4</c:v>
                </c:pt>
                <c:pt idx="16820">
                  <c:v>3.075412789197401E-4</c:v>
                </c:pt>
                <c:pt idx="16821">
                  <c:v>3.075412789197401E-4</c:v>
                </c:pt>
                <c:pt idx="16822">
                  <c:v>3.075412789197401E-4</c:v>
                </c:pt>
                <c:pt idx="16823">
                  <c:v>3.075412789197401E-4</c:v>
                </c:pt>
                <c:pt idx="16824">
                  <c:v>3.075412789197401E-4</c:v>
                </c:pt>
                <c:pt idx="16825">
                  <c:v>3.075412789197401E-4</c:v>
                </c:pt>
                <c:pt idx="16826">
                  <c:v>3.075412789197401E-4</c:v>
                </c:pt>
                <c:pt idx="16827">
                  <c:v>3.075412789197401E-4</c:v>
                </c:pt>
                <c:pt idx="16828">
                  <c:v>3.075412789197401E-4</c:v>
                </c:pt>
                <c:pt idx="16829">
                  <c:v>3.075412789197401E-4</c:v>
                </c:pt>
                <c:pt idx="16830">
                  <c:v>3.075412789197401E-4</c:v>
                </c:pt>
                <c:pt idx="16831">
                  <c:v>3.075412789197401E-4</c:v>
                </c:pt>
                <c:pt idx="16832">
                  <c:v>3.075412789197401E-4</c:v>
                </c:pt>
                <c:pt idx="16833">
                  <c:v>3.075412789197401E-4</c:v>
                </c:pt>
                <c:pt idx="16834">
                  <c:v>3.075412789197401E-4</c:v>
                </c:pt>
                <c:pt idx="16835">
                  <c:v>3.075412789197401E-4</c:v>
                </c:pt>
                <c:pt idx="16836">
                  <c:v>3.075412789197401E-4</c:v>
                </c:pt>
                <c:pt idx="16837">
                  <c:v>3.075412789197401E-4</c:v>
                </c:pt>
                <c:pt idx="16838">
                  <c:v>3.075412789197401E-4</c:v>
                </c:pt>
                <c:pt idx="16839">
                  <c:v>3.075412789197401E-4</c:v>
                </c:pt>
                <c:pt idx="16840">
                  <c:v>3.075412789197401E-4</c:v>
                </c:pt>
                <c:pt idx="16841">
                  <c:v>3.075412789197401E-4</c:v>
                </c:pt>
                <c:pt idx="16842">
                  <c:v>3.075412789197401E-4</c:v>
                </c:pt>
                <c:pt idx="16843">
                  <c:v>3.075412789197401E-4</c:v>
                </c:pt>
                <c:pt idx="16844">
                  <c:v>3.075412789197401E-4</c:v>
                </c:pt>
                <c:pt idx="16845">
                  <c:v>3.075412789197401E-4</c:v>
                </c:pt>
                <c:pt idx="16846">
                  <c:v>3.075412789197401E-4</c:v>
                </c:pt>
                <c:pt idx="16847">
                  <c:v>3.075412789197401E-4</c:v>
                </c:pt>
                <c:pt idx="16848">
                  <c:v>3.075412789197401E-4</c:v>
                </c:pt>
                <c:pt idx="16849">
                  <c:v>3.075412789197401E-4</c:v>
                </c:pt>
                <c:pt idx="16850">
                  <c:v>3.075412789197401E-4</c:v>
                </c:pt>
                <c:pt idx="16851">
                  <c:v>3.075412789197401E-4</c:v>
                </c:pt>
                <c:pt idx="16852">
                  <c:v>3.075412789197401E-4</c:v>
                </c:pt>
                <c:pt idx="16853">
                  <c:v>3.075412789197401E-4</c:v>
                </c:pt>
                <c:pt idx="16854">
                  <c:v>3.075412789197401E-4</c:v>
                </c:pt>
                <c:pt idx="16855">
                  <c:v>3.075412789197401E-4</c:v>
                </c:pt>
                <c:pt idx="16856">
                  <c:v>3.075412789197401E-4</c:v>
                </c:pt>
                <c:pt idx="16857">
                  <c:v>3.075412789197401E-4</c:v>
                </c:pt>
                <c:pt idx="16858">
                  <c:v>3.075412789197401E-4</c:v>
                </c:pt>
                <c:pt idx="16859">
                  <c:v>3.075412789197401E-4</c:v>
                </c:pt>
                <c:pt idx="16860">
                  <c:v>3.075412789197401E-4</c:v>
                </c:pt>
                <c:pt idx="16861">
                  <c:v>3.075412789197401E-4</c:v>
                </c:pt>
                <c:pt idx="16862">
                  <c:v>3.075412789197401E-4</c:v>
                </c:pt>
                <c:pt idx="16863">
                  <c:v>3.075412789197401E-4</c:v>
                </c:pt>
                <c:pt idx="16864">
                  <c:v>3.075412789197401E-4</c:v>
                </c:pt>
                <c:pt idx="16865">
                  <c:v>3.075412789197401E-4</c:v>
                </c:pt>
                <c:pt idx="16866">
                  <c:v>3.075412789197401E-4</c:v>
                </c:pt>
                <c:pt idx="16867">
                  <c:v>3.075412789197401E-4</c:v>
                </c:pt>
                <c:pt idx="16868">
                  <c:v>3.075412789197401E-4</c:v>
                </c:pt>
                <c:pt idx="16869">
                  <c:v>3.075412789197401E-4</c:v>
                </c:pt>
                <c:pt idx="16870">
                  <c:v>3.075412789197401E-4</c:v>
                </c:pt>
                <c:pt idx="16871">
                  <c:v>3.075412789197401E-4</c:v>
                </c:pt>
                <c:pt idx="16872">
                  <c:v>3.075412789197401E-4</c:v>
                </c:pt>
                <c:pt idx="16873">
                  <c:v>3.075412789197401E-4</c:v>
                </c:pt>
                <c:pt idx="16874">
                  <c:v>3.075412789197401E-4</c:v>
                </c:pt>
                <c:pt idx="16875">
                  <c:v>3.075412789197401E-4</c:v>
                </c:pt>
                <c:pt idx="16876">
                  <c:v>3.075412789197401E-4</c:v>
                </c:pt>
                <c:pt idx="16877">
                  <c:v>3.075412789197401E-4</c:v>
                </c:pt>
                <c:pt idx="16878">
                  <c:v>3.075412789197401E-4</c:v>
                </c:pt>
                <c:pt idx="16879">
                  <c:v>3.075412789197401E-4</c:v>
                </c:pt>
                <c:pt idx="16880">
                  <c:v>3.075412789197401E-4</c:v>
                </c:pt>
                <c:pt idx="16881">
                  <c:v>3.075412789197401E-4</c:v>
                </c:pt>
                <c:pt idx="16882">
                  <c:v>3.075412789197401E-4</c:v>
                </c:pt>
                <c:pt idx="16883">
                  <c:v>3.075412789197401E-4</c:v>
                </c:pt>
                <c:pt idx="16884">
                  <c:v>3.075412789197401E-4</c:v>
                </c:pt>
                <c:pt idx="16885">
                  <c:v>3.075412789197401E-4</c:v>
                </c:pt>
                <c:pt idx="16886">
                  <c:v>3.075412789197401E-4</c:v>
                </c:pt>
                <c:pt idx="16887">
                  <c:v>3.075412789197401E-4</c:v>
                </c:pt>
                <c:pt idx="16888">
                  <c:v>3.075412789197401E-4</c:v>
                </c:pt>
                <c:pt idx="16889">
                  <c:v>3.075412789197401E-4</c:v>
                </c:pt>
                <c:pt idx="16890">
                  <c:v>3.075412789197401E-4</c:v>
                </c:pt>
                <c:pt idx="16891">
                  <c:v>3.075412789197401E-4</c:v>
                </c:pt>
                <c:pt idx="16892">
                  <c:v>3.075412789197401E-4</c:v>
                </c:pt>
                <c:pt idx="16893">
                  <c:v>3.075412789197401E-4</c:v>
                </c:pt>
                <c:pt idx="16894">
                  <c:v>3.075412789197401E-4</c:v>
                </c:pt>
                <c:pt idx="16895">
                  <c:v>3.075412789197401E-4</c:v>
                </c:pt>
                <c:pt idx="16896">
                  <c:v>3.075412789197401E-4</c:v>
                </c:pt>
                <c:pt idx="16897">
                  <c:v>3.075412789197401E-4</c:v>
                </c:pt>
                <c:pt idx="16898">
                  <c:v>3.075412789197401E-4</c:v>
                </c:pt>
                <c:pt idx="16899">
                  <c:v>3.075412789197401E-4</c:v>
                </c:pt>
                <c:pt idx="16900">
                  <c:v>3.075412789197401E-4</c:v>
                </c:pt>
                <c:pt idx="16901">
                  <c:v>3.075412789197401E-4</c:v>
                </c:pt>
                <c:pt idx="16902">
                  <c:v>3.075412789197401E-4</c:v>
                </c:pt>
                <c:pt idx="16903">
                  <c:v>3.075412789197401E-4</c:v>
                </c:pt>
                <c:pt idx="16904">
                  <c:v>3.075412789197401E-4</c:v>
                </c:pt>
                <c:pt idx="16905">
                  <c:v>3.075412789197401E-4</c:v>
                </c:pt>
                <c:pt idx="16906">
                  <c:v>3.075412789197401E-4</c:v>
                </c:pt>
                <c:pt idx="16907">
                  <c:v>3.075412789197401E-4</c:v>
                </c:pt>
                <c:pt idx="16908">
                  <c:v>3.075412789197401E-4</c:v>
                </c:pt>
                <c:pt idx="16909">
                  <c:v>3.075412789197401E-4</c:v>
                </c:pt>
                <c:pt idx="16910">
                  <c:v>3.075412789197401E-4</c:v>
                </c:pt>
                <c:pt idx="16911">
                  <c:v>3.075412789197401E-4</c:v>
                </c:pt>
                <c:pt idx="16912">
                  <c:v>3.075412789197401E-4</c:v>
                </c:pt>
                <c:pt idx="16913">
                  <c:v>3.075412789197401E-4</c:v>
                </c:pt>
                <c:pt idx="16914">
                  <c:v>3.075412789197401E-4</c:v>
                </c:pt>
                <c:pt idx="16915">
                  <c:v>3.075412789197401E-4</c:v>
                </c:pt>
                <c:pt idx="16916">
                  <c:v>3.075412789197401E-4</c:v>
                </c:pt>
                <c:pt idx="16917">
                  <c:v>3.075412789197401E-4</c:v>
                </c:pt>
                <c:pt idx="16918">
                  <c:v>3.075412789197401E-4</c:v>
                </c:pt>
                <c:pt idx="16919">
                  <c:v>3.075412789197401E-4</c:v>
                </c:pt>
                <c:pt idx="16920">
                  <c:v>3.075412789197401E-4</c:v>
                </c:pt>
                <c:pt idx="16921">
                  <c:v>3.075412789197401E-4</c:v>
                </c:pt>
                <c:pt idx="16922">
                  <c:v>3.075412789197401E-4</c:v>
                </c:pt>
                <c:pt idx="16923">
                  <c:v>3.075412789197401E-4</c:v>
                </c:pt>
                <c:pt idx="16924">
                  <c:v>3.075412789197401E-4</c:v>
                </c:pt>
                <c:pt idx="16925">
                  <c:v>3.075412789197401E-4</c:v>
                </c:pt>
                <c:pt idx="16926">
                  <c:v>3.075412789197401E-4</c:v>
                </c:pt>
                <c:pt idx="16927">
                  <c:v>3.075412789197401E-4</c:v>
                </c:pt>
                <c:pt idx="16928">
                  <c:v>3.075412789197401E-4</c:v>
                </c:pt>
                <c:pt idx="16929">
                  <c:v>3.075412789197401E-4</c:v>
                </c:pt>
                <c:pt idx="16930">
                  <c:v>3.075412789197401E-4</c:v>
                </c:pt>
                <c:pt idx="16931">
                  <c:v>3.075412789197401E-4</c:v>
                </c:pt>
                <c:pt idx="16932">
                  <c:v>3.075412789197401E-4</c:v>
                </c:pt>
                <c:pt idx="16933">
                  <c:v>3.075412789197401E-4</c:v>
                </c:pt>
                <c:pt idx="16934">
                  <c:v>3.075412789197401E-4</c:v>
                </c:pt>
                <c:pt idx="16935">
                  <c:v>3.075412789197401E-4</c:v>
                </c:pt>
                <c:pt idx="16936">
                  <c:v>3.075412789197401E-4</c:v>
                </c:pt>
                <c:pt idx="16937">
                  <c:v>3.075412789197401E-4</c:v>
                </c:pt>
                <c:pt idx="16938">
                  <c:v>3.075412789197401E-4</c:v>
                </c:pt>
                <c:pt idx="16939">
                  <c:v>3.075412789197401E-4</c:v>
                </c:pt>
                <c:pt idx="16940">
                  <c:v>3.075412789197401E-4</c:v>
                </c:pt>
                <c:pt idx="16941">
                  <c:v>3.075412789197401E-4</c:v>
                </c:pt>
                <c:pt idx="16942">
                  <c:v>3.075412789197401E-4</c:v>
                </c:pt>
                <c:pt idx="16943">
                  <c:v>3.075412789197401E-4</c:v>
                </c:pt>
                <c:pt idx="16944">
                  <c:v>3.075412789197401E-4</c:v>
                </c:pt>
                <c:pt idx="16945">
                  <c:v>3.075412789197401E-4</c:v>
                </c:pt>
                <c:pt idx="16946">
                  <c:v>3.075412789197401E-4</c:v>
                </c:pt>
                <c:pt idx="16947">
                  <c:v>3.075412789197401E-4</c:v>
                </c:pt>
                <c:pt idx="16948">
                  <c:v>3.075412789197401E-4</c:v>
                </c:pt>
                <c:pt idx="16949">
                  <c:v>3.075412789197401E-4</c:v>
                </c:pt>
                <c:pt idx="16950">
                  <c:v>3.075412789197401E-4</c:v>
                </c:pt>
                <c:pt idx="16951">
                  <c:v>3.075412789197401E-4</c:v>
                </c:pt>
                <c:pt idx="16952">
                  <c:v>3.075412789197401E-4</c:v>
                </c:pt>
                <c:pt idx="16953">
                  <c:v>3.075412789197401E-4</c:v>
                </c:pt>
                <c:pt idx="16954">
                  <c:v>3.075412789197401E-4</c:v>
                </c:pt>
                <c:pt idx="16955">
                  <c:v>3.075412789197401E-4</c:v>
                </c:pt>
                <c:pt idx="16956">
                  <c:v>3.075412789197401E-4</c:v>
                </c:pt>
                <c:pt idx="16957">
                  <c:v>3.075412789197401E-4</c:v>
                </c:pt>
                <c:pt idx="16958">
                  <c:v>3.075412789197401E-4</c:v>
                </c:pt>
                <c:pt idx="16959">
                  <c:v>3.075412789197401E-4</c:v>
                </c:pt>
                <c:pt idx="16960">
                  <c:v>3.075412789197401E-4</c:v>
                </c:pt>
                <c:pt idx="16961">
                  <c:v>3.075412789197401E-4</c:v>
                </c:pt>
                <c:pt idx="16962">
                  <c:v>3.075412789197401E-4</c:v>
                </c:pt>
                <c:pt idx="16963">
                  <c:v>3.075412789197401E-4</c:v>
                </c:pt>
                <c:pt idx="16964">
                  <c:v>3.075412789197401E-4</c:v>
                </c:pt>
                <c:pt idx="16965">
                  <c:v>3.075412789197401E-4</c:v>
                </c:pt>
                <c:pt idx="16966">
                  <c:v>3.075412789197401E-4</c:v>
                </c:pt>
                <c:pt idx="16967">
                  <c:v>3.075412789197401E-4</c:v>
                </c:pt>
                <c:pt idx="16968">
                  <c:v>3.075412789197401E-4</c:v>
                </c:pt>
                <c:pt idx="16969">
                  <c:v>3.075412789197401E-4</c:v>
                </c:pt>
                <c:pt idx="16970">
                  <c:v>3.075412789197401E-4</c:v>
                </c:pt>
                <c:pt idx="16971">
                  <c:v>3.075412789197401E-4</c:v>
                </c:pt>
                <c:pt idx="16972">
                  <c:v>3.075412789197401E-4</c:v>
                </c:pt>
                <c:pt idx="16973">
                  <c:v>3.075412789197401E-4</c:v>
                </c:pt>
                <c:pt idx="16974">
                  <c:v>3.075412789197401E-4</c:v>
                </c:pt>
                <c:pt idx="16975">
                  <c:v>3.075412789197401E-4</c:v>
                </c:pt>
                <c:pt idx="16976">
                  <c:v>3.075412789197401E-4</c:v>
                </c:pt>
                <c:pt idx="16977">
                  <c:v>3.075412789197401E-4</c:v>
                </c:pt>
                <c:pt idx="16978">
                  <c:v>3.075412789197401E-4</c:v>
                </c:pt>
                <c:pt idx="16979">
                  <c:v>3.075412789197401E-4</c:v>
                </c:pt>
                <c:pt idx="16980">
                  <c:v>3.075412789197401E-4</c:v>
                </c:pt>
                <c:pt idx="16981">
                  <c:v>3.075412789197401E-4</c:v>
                </c:pt>
                <c:pt idx="16982">
                  <c:v>3.075412789197401E-4</c:v>
                </c:pt>
                <c:pt idx="16983">
                  <c:v>3.075412789197401E-4</c:v>
                </c:pt>
                <c:pt idx="16984">
                  <c:v>3.075412789197401E-4</c:v>
                </c:pt>
                <c:pt idx="16985">
                  <c:v>3.075412789197401E-4</c:v>
                </c:pt>
                <c:pt idx="16986">
                  <c:v>3.075412789197401E-4</c:v>
                </c:pt>
                <c:pt idx="16987">
                  <c:v>3.075412789197401E-4</c:v>
                </c:pt>
                <c:pt idx="16988">
                  <c:v>3.075412789197401E-4</c:v>
                </c:pt>
                <c:pt idx="16989">
                  <c:v>3.075412789197401E-4</c:v>
                </c:pt>
                <c:pt idx="16990">
                  <c:v>3.075412789197401E-4</c:v>
                </c:pt>
                <c:pt idx="16991">
                  <c:v>3.075412789197401E-4</c:v>
                </c:pt>
                <c:pt idx="16992">
                  <c:v>3.075412789197401E-4</c:v>
                </c:pt>
                <c:pt idx="16993">
                  <c:v>3.075412789197401E-4</c:v>
                </c:pt>
                <c:pt idx="16994">
                  <c:v>3.075412789197401E-4</c:v>
                </c:pt>
                <c:pt idx="16995">
                  <c:v>3.075412789197401E-4</c:v>
                </c:pt>
                <c:pt idx="16996">
                  <c:v>3.075412789197401E-4</c:v>
                </c:pt>
                <c:pt idx="16997">
                  <c:v>3.075412789197401E-4</c:v>
                </c:pt>
                <c:pt idx="16998">
                  <c:v>3.075412789197401E-4</c:v>
                </c:pt>
                <c:pt idx="16999">
                  <c:v>3.075412789197401E-4</c:v>
                </c:pt>
                <c:pt idx="17000">
                  <c:v>3.075412789197401E-4</c:v>
                </c:pt>
                <c:pt idx="17001">
                  <c:v>3.075412789197401E-4</c:v>
                </c:pt>
                <c:pt idx="17002">
                  <c:v>3.075412789197401E-4</c:v>
                </c:pt>
                <c:pt idx="17003">
                  <c:v>3.075412789197401E-4</c:v>
                </c:pt>
                <c:pt idx="17004">
                  <c:v>3.075412789197401E-4</c:v>
                </c:pt>
                <c:pt idx="17005">
                  <c:v>3.075412789197401E-4</c:v>
                </c:pt>
                <c:pt idx="17006">
                  <c:v>3.075412789197401E-4</c:v>
                </c:pt>
                <c:pt idx="17007">
                  <c:v>3.075412789197401E-4</c:v>
                </c:pt>
                <c:pt idx="17008">
                  <c:v>3.075412789197401E-4</c:v>
                </c:pt>
                <c:pt idx="17009">
                  <c:v>3.075412789197401E-4</c:v>
                </c:pt>
                <c:pt idx="17010">
                  <c:v>3.075412789197401E-4</c:v>
                </c:pt>
                <c:pt idx="17011">
                  <c:v>3.075412789197401E-4</c:v>
                </c:pt>
                <c:pt idx="17012">
                  <c:v>3.075412789197401E-4</c:v>
                </c:pt>
                <c:pt idx="17013">
                  <c:v>3.075412789197401E-4</c:v>
                </c:pt>
                <c:pt idx="17014">
                  <c:v>3.075412789197401E-4</c:v>
                </c:pt>
                <c:pt idx="17015">
                  <c:v>3.075412789197401E-4</c:v>
                </c:pt>
                <c:pt idx="17016">
                  <c:v>3.075412789197401E-4</c:v>
                </c:pt>
                <c:pt idx="17017">
                  <c:v>3.075412789197401E-4</c:v>
                </c:pt>
                <c:pt idx="17018">
                  <c:v>3.075412789197401E-4</c:v>
                </c:pt>
                <c:pt idx="17019">
                  <c:v>3.075412789197401E-4</c:v>
                </c:pt>
                <c:pt idx="17020">
                  <c:v>3.075412789197401E-4</c:v>
                </c:pt>
                <c:pt idx="17021">
                  <c:v>3.075412789197401E-4</c:v>
                </c:pt>
                <c:pt idx="17022">
                  <c:v>3.075412789197401E-4</c:v>
                </c:pt>
                <c:pt idx="17023">
                  <c:v>3.075412789197401E-4</c:v>
                </c:pt>
                <c:pt idx="17024">
                  <c:v>3.075412789197401E-4</c:v>
                </c:pt>
                <c:pt idx="17025">
                  <c:v>3.075412789197401E-4</c:v>
                </c:pt>
                <c:pt idx="17026">
                  <c:v>3.075412789197401E-4</c:v>
                </c:pt>
                <c:pt idx="17027">
                  <c:v>3.075412789197401E-4</c:v>
                </c:pt>
                <c:pt idx="17028">
                  <c:v>3.075412789197401E-4</c:v>
                </c:pt>
                <c:pt idx="17029">
                  <c:v>3.075412789197401E-4</c:v>
                </c:pt>
                <c:pt idx="17030">
                  <c:v>3.075412789197401E-4</c:v>
                </c:pt>
                <c:pt idx="17031">
                  <c:v>3.075412789197401E-4</c:v>
                </c:pt>
                <c:pt idx="17032">
                  <c:v>3.075412789197401E-4</c:v>
                </c:pt>
                <c:pt idx="17033">
                  <c:v>3.075412789197401E-4</c:v>
                </c:pt>
                <c:pt idx="17034">
                  <c:v>3.075412789197401E-4</c:v>
                </c:pt>
                <c:pt idx="17035">
                  <c:v>3.075412789197401E-4</c:v>
                </c:pt>
                <c:pt idx="17036">
                  <c:v>3.075412789197401E-4</c:v>
                </c:pt>
                <c:pt idx="17037">
                  <c:v>3.075412789197401E-4</c:v>
                </c:pt>
                <c:pt idx="17038">
                  <c:v>3.075412789197401E-4</c:v>
                </c:pt>
                <c:pt idx="17039">
                  <c:v>3.075412789197401E-4</c:v>
                </c:pt>
                <c:pt idx="17040">
                  <c:v>3.075412789197401E-4</c:v>
                </c:pt>
                <c:pt idx="17041">
                  <c:v>3.075412789197401E-4</c:v>
                </c:pt>
                <c:pt idx="17042">
                  <c:v>3.075412789197401E-4</c:v>
                </c:pt>
                <c:pt idx="17043">
                  <c:v>3.075412789197401E-4</c:v>
                </c:pt>
                <c:pt idx="17044">
                  <c:v>3.075412789197401E-4</c:v>
                </c:pt>
                <c:pt idx="17045">
                  <c:v>3.075412789197401E-4</c:v>
                </c:pt>
                <c:pt idx="17046">
                  <c:v>3.075412789197401E-4</c:v>
                </c:pt>
                <c:pt idx="17047">
                  <c:v>3.075412789197401E-4</c:v>
                </c:pt>
                <c:pt idx="17048">
                  <c:v>3.075412789197401E-4</c:v>
                </c:pt>
                <c:pt idx="17049">
                  <c:v>3.075412789197401E-4</c:v>
                </c:pt>
                <c:pt idx="17050">
                  <c:v>3.075412789197401E-4</c:v>
                </c:pt>
                <c:pt idx="17051">
                  <c:v>3.075412789197401E-4</c:v>
                </c:pt>
                <c:pt idx="17052">
                  <c:v>3.075412789197401E-4</c:v>
                </c:pt>
                <c:pt idx="17053">
                  <c:v>3.075412789197401E-4</c:v>
                </c:pt>
                <c:pt idx="17054">
                  <c:v>3.075412789197401E-4</c:v>
                </c:pt>
                <c:pt idx="17055">
                  <c:v>3.075412789197401E-4</c:v>
                </c:pt>
                <c:pt idx="17056">
                  <c:v>3.075412789197401E-4</c:v>
                </c:pt>
                <c:pt idx="17057">
                  <c:v>3.075412789197401E-4</c:v>
                </c:pt>
                <c:pt idx="17058">
                  <c:v>3.075412789197401E-4</c:v>
                </c:pt>
                <c:pt idx="17059">
                  <c:v>3.075412789197401E-4</c:v>
                </c:pt>
                <c:pt idx="17060">
                  <c:v>3.075412789197401E-4</c:v>
                </c:pt>
                <c:pt idx="17061">
                  <c:v>3.075412789197401E-4</c:v>
                </c:pt>
                <c:pt idx="17062">
                  <c:v>3.075412789197401E-4</c:v>
                </c:pt>
                <c:pt idx="17063">
                  <c:v>3.075412789197401E-4</c:v>
                </c:pt>
                <c:pt idx="17064">
                  <c:v>3.075412789197401E-4</c:v>
                </c:pt>
                <c:pt idx="17065">
                  <c:v>3.075412789197401E-4</c:v>
                </c:pt>
                <c:pt idx="17066">
                  <c:v>3.075412789197401E-4</c:v>
                </c:pt>
                <c:pt idx="17067">
                  <c:v>3.075412789197401E-4</c:v>
                </c:pt>
                <c:pt idx="17068">
                  <c:v>3.075412789197401E-4</c:v>
                </c:pt>
                <c:pt idx="17069">
                  <c:v>3.075412789197401E-4</c:v>
                </c:pt>
                <c:pt idx="17070">
                  <c:v>3.075412789197401E-4</c:v>
                </c:pt>
                <c:pt idx="17071">
                  <c:v>3.075412789197401E-4</c:v>
                </c:pt>
                <c:pt idx="17072">
                  <c:v>3.075412789197401E-4</c:v>
                </c:pt>
                <c:pt idx="17073">
                  <c:v>3.075412789197401E-4</c:v>
                </c:pt>
                <c:pt idx="17074">
                  <c:v>3.075412789197401E-4</c:v>
                </c:pt>
                <c:pt idx="17075">
                  <c:v>3.075412789197401E-4</c:v>
                </c:pt>
                <c:pt idx="17076">
                  <c:v>3.075412789197401E-4</c:v>
                </c:pt>
                <c:pt idx="17077">
                  <c:v>3.075412789197401E-4</c:v>
                </c:pt>
                <c:pt idx="17078">
                  <c:v>3.075412789197401E-4</c:v>
                </c:pt>
                <c:pt idx="17079">
                  <c:v>3.075412789197401E-4</c:v>
                </c:pt>
                <c:pt idx="17080">
                  <c:v>3.075412789197401E-4</c:v>
                </c:pt>
                <c:pt idx="17081">
                  <c:v>3.075412789197401E-4</c:v>
                </c:pt>
                <c:pt idx="17082">
                  <c:v>3.075412789197401E-4</c:v>
                </c:pt>
                <c:pt idx="17083">
                  <c:v>3.075412789197401E-4</c:v>
                </c:pt>
                <c:pt idx="17084">
                  <c:v>3.075412789197401E-4</c:v>
                </c:pt>
                <c:pt idx="17085">
                  <c:v>3.075412789197401E-4</c:v>
                </c:pt>
                <c:pt idx="17086">
                  <c:v>3.075412789197401E-4</c:v>
                </c:pt>
                <c:pt idx="17087">
                  <c:v>3.075412789197401E-4</c:v>
                </c:pt>
                <c:pt idx="17088">
                  <c:v>3.075412789197401E-4</c:v>
                </c:pt>
                <c:pt idx="17089">
                  <c:v>3.075412789197401E-4</c:v>
                </c:pt>
                <c:pt idx="17090">
                  <c:v>3.075412789197401E-4</c:v>
                </c:pt>
                <c:pt idx="17091">
                  <c:v>3.075412789197401E-4</c:v>
                </c:pt>
                <c:pt idx="17092">
                  <c:v>3.075412789197401E-4</c:v>
                </c:pt>
                <c:pt idx="17093">
                  <c:v>3.075412789197401E-4</c:v>
                </c:pt>
                <c:pt idx="17094">
                  <c:v>3.075412789197401E-4</c:v>
                </c:pt>
                <c:pt idx="17095">
                  <c:v>3.075412789197401E-4</c:v>
                </c:pt>
                <c:pt idx="17096">
                  <c:v>3.075412789197401E-4</c:v>
                </c:pt>
                <c:pt idx="17097">
                  <c:v>3.075412789197401E-4</c:v>
                </c:pt>
                <c:pt idx="17098">
                  <c:v>3.075412789197401E-4</c:v>
                </c:pt>
                <c:pt idx="17099">
                  <c:v>3.075412789197401E-4</c:v>
                </c:pt>
                <c:pt idx="17100">
                  <c:v>3.075412789197401E-4</c:v>
                </c:pt>
                <c:pt idx="17101">
                  <c:v>3.075412789197401E-4</c:v>
                </c:pt>
                <c:pt idx="17102">
                  <c:v>3.075412789197401E-4</c:v>
                </c:pt>
                <c:pt idx="17103">
                  <c:v>3.075412789197401E-4</c:v>
                </c:pt>
                <c:pt idx="17104">
                  <c:v>3.075412789197401E-4</c:v>
                </c:pt>
                <c:pt idx="17105">
                  <c:v>3.075412789197401E-4</c:v>
                </c:pt>
                <c:pt idx="17106">
                  <c:v>3.075412789197401E-4</c:v>
                </c:pt>
                <c:pt idx="17107">
                  <c:v>3.075412789197401E-4</c:v>
                </c:pt>
                <c:pt idx="17108">
                  <c:v>3.075412789197401E-4</c:v>
                </c:pt>
                <c:pt idx="17109">
                  <c:v>3.075412789197401E-4</c:v>
                </c:pt>
                <c:pt idx="17110">
                  <c:v>3.075412789197401E-4</c:v>
                </c:pt>
                <c:pt idx="17111">
                  <c:v>3.075412789197401E-4</c:v>
                </c:pt>
                <c:pt idx="17112">
                  <c:v>3.075412789197401E-4</c:v>
                </c:pt>
                <c:pt idx="17113">
                  <c:v>3.075412789197401E-4</c:v>
                </c:pt>
                <c:pt idx="17114">
                  <c:v>3.075412789197401E-4</c:v>
                </c:pt>
                <c:pt idx="17115">
                  <c:v>3.075412789197401E-4</c:v>
                </c:pt>
                <c:pt idx="17116">
                  <c:v>3.075412789197401E-4</c:v>
                </c:pt>
                <c:pt idx="17117">
                  <c:v>3.075412789197401E-4</c:v>
                </c:pt>
                <c:pt idx="17118">
                  <c:v>3.075412789197401E-4</c:v>
                </c:pt>
                <c:pt idx="17119">
                  <c:v>3.075412789197401E-4</c:v>
                </c:pt>
                <c:pt idx="17120">
                  <c:v>3.075412789197401E-4</c:v>
                </c:pt>
                <c:pt idx="17121">
                  <c:v>3.075412789197401E-4</c:v>
                </c:pt>
                <c:pt idx="17122">
                  <c:v>3.075412789197401E-4</c:v>
                </c:pt>
                <c:pt idx="17123">
                  <c:v>3.075412789197401E-4</c:v>
                </c:pt>
                <c:pt idx="17124">
                  <c:v>3.075412789197401E-4</c:v>
                </c:pt>
                <c:pt idx="17125">
                  <c:v>3.075412789197401E-4</c:v>
                </c:pt>
                <c:pt idx="17126">
                  <c:v>3.075412789197401E-4</c:v>
                </c:pt>
                <c:pt idx="17127">
                  <c:v>3.075412789197401E-4</c:v>
                </c:pt>
                <c:pt idx="17128">
                  <c:v>3.075412789197401E-4</c:v>
                </c:pt>
                <c:pt idx="17129">
                  <c:v>3.075412789197401E-4</c:v>
                </c:pt>
                <c:pt idx="17130">
                  <c:v>3.075412789197401E-4</c:v>
                </c:pt>
                <c:pt idx="17131">
                  <c:v>3.075412789197401E-4</c:v>
                </c:pt>
                <c:pt idx="17132">
                  <c:v>3.075412789197401E-4</c:v>
                </c:pt>
                <c:pt idx="17133">
                  <c:v>3.075412789197401E-4</c:v>
                </c:pt>
                <c:pt idx="17134">
                  <c:v>3.075412789197401E-4</c:v>
                </c:pt>
                <c:pt idx="17135">
                  <c:v>3.075412789197401E-4</c:v>
                </c:pt>
                <c:pt idx="17136">
                  <c:v>3.075412789197401E-4</c:v>
                </c:pt>
                <c:pt idx="17137">
                  <c:v>3.075412789197401E-4</c:v>
                </c:pt>
                <c:pt idx="17138">
                  <c:v>3.075412789197401E-4</c:v>
                </c:pt>
                <c:pt idx="17139">
                  <c:v>3.075412789197401E-4</c:v>
                </c:pt>
                <c:pt idx="17140">
                  <c:v>3.075412789197401E-4</c:v>
                </c:pt>
                <c:pt idx="17141">
                  <c:v>3.075412789197401E-4</c:v>
                </c:pt>
                <c:pt idx="17142">
                  <c:v>3.075412789197401E-4</c:v>
                </c:pt>
                <c:pt idx="17143">
                  <c:v>3.075412789197401E-4</c:v>
                </c:pt>
                <c:pt idx="17144">
                  <c:v>3.075412789197401E-4</c:v>
                </c:pt>
                <c:pt idx="17145">
                  <c:v>3.075412789197401E-4</c:v>
                </c:pt>
                <c:pt idx="17146">
                  <c:v>3.075412789197401E-4</c:v>
                </c:pt>
                <c:pt idx="17147">
                  <c:v>3.075412789197401E-4</c:v>
                </c:pt>
                <c:pt idx="17148">
                  <c:v>3.075412789197401E-4</c:v>
                </c:pt>
                <c:pt idx="17149">
                  <c:v>3.075412789197401E-4</c:v>
                </c:pt>
                <c:pt idx="17150">
                  <c:v>3.075412789197401E-4</c:v>
                </c:pt>
                <c:pt idx="17151">
                  <c:v>3.075412789197401E-4</c:v>
                </c:pt>
                <c:pt idx="17152">
                  <c:v>3.075412789197401E-4</c:v>
                </c:pt>
                <c:pt idx="17153">
                  <c:v>3.075412789197401E-4</c:v>
                </c:pt>
                <c:pt idx="17154">
                  <c:v>3.075412789197401E-4</c:v>
                </c:pt>
                <c:pt idx="17155">
                  <c:v>3.075412789197401E-4</c:v>
                </c:pt>
                <c:pt idx="17156">
                  <c:v>3.075412789197401E-4</c:v>
                </c:pt>
                <c:pt idx="17157">
                  <c:v>3.075412789197401E-4</c:v>
                </c:pt>
                <c:pt idx="17158">
                  <c:v>3.075412789197401E-4</c:v>
                </c:pt>
                <c:pt idx="17159">
                  <c:v>3.075412789197401E-4</c:v>
                </c:pt>
                <c:pt idx="17160">
                  <c:v>3.075412789197401E-4</c:v>
                </c:pt>
                <c:pt idx="17161">
                  <c:v>3.075412789197401E-4</c:v>
                </c:pt>
                <c:pt idx="17162">
                  <c:v>3.075412789197401E-4</c:v>
                </c:pt>
                <c:pt idx="17163">
                  <c:v>3.075412789197401E-4</c:v>
                </c:pt>
                <c:pt idx="17164">
                  <c:v>3.075412789197401E-4</c:v>
                </c:pt>
                <c:pt idx="17165">
                  <c:v>3.075412789197401E-4</c:v>
                </c:pt>
                <c:pt idx="17166">
                  <c:v>3.075412789197401E-4</c:v>
                </c:pt>
                <c:pt idx="17167">
                  <c:v>3.075412789197401E-4</c:v>
                </c:pt>
                <c:pt idx="17168">
                  <c:v>3.075412789197401E-4</c:v>
                </c:pt>
                <c:pt idx="17169">
                  <c:v>3.075412789197401E-4</c:v>
                </c:pt>
                <c:pt idx="17170">
                  <c:v>3.075412789197401E-4</c:v>
                </c:pt>
                <c:pt idx="17171">
                  <c:v>3.075412789197401E-4</c:v>
                </c:pt>
                <c:pt idx="17172">
                  <c:v>3.075412789197401E-4</c:v>
                </c:pt>
                <c:pt idx="17173">
                  <c:v>3.075412789197401E-4</c:v>
                </c:pt>
                <c:pt idx="17174">
                  <c:v>3.075412789197401E-4</c:v>
                </c:pt>
                <c:pt idx="17175">
                  <c:v>3.075412789197401E-4</c:v>
                </c:pt>
                <c:pt idx="17176">
                  <c:v>3.075412789197401E-4</c:v>
                </c:pt>
                <c:pt idx="17177">
                  <c:v>3.075412789197401E-4</c:v>
                </c:pt>
                <c:pt idx="17178">
                  <c:v>3.075412789197401E-4</c:v>
                </c:pt>
                <c:pt idx="17179">
                  <c:v>3.075412789197401E-4</c:v>
                </c:pt>
                <c:pt idx="17180">
                  <c:v>3.075412789197401E-4</c:v>
                </c:pt>
                <c:pt idx="17181">
                  <c:v>3.075412789197401E-4</c:v>
                </c:pt>
                <c:pt idx="17182">
                  <c:v>3.075412789197401E-4</c:v>
                </c:pt>
                <c:pt idx="17183">
                  <c:v>3.075412789197401E-4</c:v>
                </c:pt>
                <c:pt idx="17184">
                  <c:v>3.075412789197401E-4</c:v>
                </c:pt>
                <c:pt idx="17185">
                  <c:v>3.075412789197401E-4</c:v>
                </c:pt>
                <c:pt idx="17186">
                  <c:v>3.075412789197401E-4</c:v>
                </c:pt>
                <c:pt idx="17187">
                  <c:v>3.075412789197401E-4</c:v>
                </c:pt>
                <c:pt idx="17188">
                  <c:v>3.075412789197401E-4</c:v>
                </c:pt>
                <c:pt idx="17189">
                  <c:v>3.075412789197401E-4</c:v>
                </c:pt>
                <c:pt idx="17190">
                  <c:v>3.075412789197401E-4</c:v>
                </c:pt>
                <c:pt idx="17191">
                  <c:v>3.075412789197401E-4</c:v>
                </c:pt>
                <c:pt idx="17192">
                  <c:v>3.075412789197401E-4</c:v>
                </c:pt>
                <c:pt idx="17193">
                  <c:v>3.075412789197401E-4</c:v>
                </c:pt>
                <c:pt idx="17194">
                  <c:v>3.075412789197401E-4</c:v>
                </c:pt>
                <c:pt idx="17195">
                  <c:v>3.075412789197401E-4</c:v>
                </c:pt>
                <c:pt idx="17196">
                  <c:v>3.075412789197401E-4</c:v>
                </c:pt>
                <c:pt idx="17197">
                  <c:v>3.075412789197401E-4</c:v>
                </c:pt>
                <c:pt idx="17198">
                  <c:v>3.075412789197401E-4</c:v>
                </c:pt>
                <c:pt idx="17199">
                  <c:v>3.075412789197401E-4</c:v>
                </c:pt>
                <c:pt idx="17200">
                  <c:v>3.075412789197401E-4</c:v>
                </c:pt>
                <c:pt idx="17201">
                  <c:v>3.075412789197401E-4</c:v>
                </c:pt>
                <c:pt idx="17202">
                  <c:v>3.075412789197401E-4</c:v>
                </c:pt>
                <c:pt idx="17203">
                  <c:v>3.075412789197401E-4</c:v>
                </c:pt>
                <c:pt idx="17204">
                  <c:v>3.075412789197401E-4</c:v>
                </c:pt>
                <c:pt idx="17205">
                  <c:v>3.075412789197401E-4</c:v>
                </c:pt>
                <c:pt idx="17206">
                  <c:v>3.075412789197401E-4</c:v>
                </c:pt>
                <c:pt idx="17207">
                  <c:v>3.075412789197401E-4</c:v>
                </c:pt>
                <c:pt idx="17208">
                  <c:v>3.075412789197401E-4</c:v>
                </c:pt>
                <c:pt idx="17209">
                  <c:v>3.075412789197401E-4</c:v>
                </c:pt>
                <c:pt idx="17210">
                  <c:v>3.075412789197401E-4</c:v>
                </c:pt>
                <c:pt idx="17211">
                  <c:v>3.075412789197401E-4</c:v>
                </c:pt>
                <c:pt idx="17212">
                  <c:v>3.075412789197401E-4</c:v>
                </c:pt>
                <c:pt idx="17213">
                  <c:v>3.075412789197401E-4</c:v>
                </c:pt>
                <c:pt idx="17214">
                  <c:v>3.075412789197401E-4</c:v>
                </c:pt>
                <c:pt idx="17215">
                  <c:v>3.075412789197401E-4</c:v>
                </c:pt>
                <c:pt idx="17216">
                  <c:v>3.075412789197401E-4</c:v>
                </c:pt>
                <c:pt idx="17217">
                  <c:v>3.075412789197401E-4</c:v>
                </c:pt>
                <c:pt idx="17218">
                  <c:v>3.075412789197401E-4</c:v>
                </c:pt>
                <c:pt idx="17219">
                  <c:v>3.075412789197401E-4</c:v>
                </c:pt>
                <c:pt idx="17220">
                  <c:v>3.075412789197401E-4</c:v>
                </c:pt>
                <c:pt idx="17221">
                  <c:v>3.075412789197401E-4</c:v>
                </c:pt>
                <c:pt idx="17222">
                  <c:v>3.075412789197401E-4</c:v>
                </c:pt>
                <c:pt idx="17223">
                  <c:v>3.075412789197401E-4</c:v>
                </c:pt>
                <c:pt idx="17224">
                  <c:v>3.075412789197401E-4</c:v>
                </c:pt>
                <c:pt idx="17225">
                  <c:v>3.075412789197401E-4</c:v>
                </c:pt>
                <c:pt idx="17226">
                  <c:v>3.075412789197401E-4</c:v>
                </c:pt>
                <c:pt idx="17227">
                  <c:v>3.075412789197401E-4</c:v>
                </c:pt>
                <c:pt idx="17228">
                  <c:v>3.075412789197401E-4</c:v>
                </c:pt>
                <c:pt idx="17229">
                  <c:v>3.075412789197401E-4</c:v>
                </c:pt>
                <c:pt idx="17230">
                  <c:v>3.075412789197401E-4</c:v>
                </c:pt>
                <c:pt idx="17231">
                  <c:v>3.075412789197401E-4</c:v>
                </c:pt>
                <c:pt idx="17232">
                  <c:v>3.075412789197401E-4</c:v>
                </c:pt>
                <c:pt idx="17233">
                  <c:v>3.075412789197401E-4</c:v>
                </c:pt>
                <c:pt idx="17234">
                  <c:v>3.075412789197401E-4</c:v>
                </c:pt>
                <c:pt idx="17235">
                  <c:v>3.075412789197401E-4</c:v>
                </c:pt>
                <c:pt idx="17236">
                  <c:v>3.075412789197401E-4</c:v>
                </c:pt>
                <c:pt idx="17237">
                  <c:v>3.075412789197401E-4</c:v>
                </c:pt>
                <c:pt idx="17238">
                  <c:v>3.075412789197401E-4</c:v>
                </c:pt>
                <c:pt idx="17239">
                  <c:v>3.075412789197401E-4</c:v>
                </c:pt>
                <c:pt idx="17240">
                  <c:v>3.075412789197401E-4</c:v>
                </c:pt>
                <c:pt idx="17241">
                  <c:v>3.075412789197401E-4</c:v>
                </c:pt>
                <c:pt idx="17242">
                  <c:v>3.075412789197401E-4</c:v>
                </c:pt>
                <c:pt idx="17243">
                  <c:v>3.075412789197401E-4</c:v>
                </c:pt>
                <c:pt idx="17244">
                  <c:v>3.075412789197401E-4</c:v>
                </c:pt>
                <c:pt idx="17245">
                  <c:v>3.075412789197401E-4</c:v>
                </c:pt>
                <c:pt idx="17246">
                  <c:v>3.075412789197401E-4</c:v>
                </c:pt>
                <c:pt idx="17247">
                  <c:v>3.075412789197401E-4</c:v>
                </c:pt>
                <c:pt idx="17248">
                  <c:v>3.075412789197401E-4</c:v>
                </c:pt>
                <c:pt idx="17249">
                  <c:v>3.075412789197401E-4</c:v>
                </c:pt>
                <c:pt idx="17250">
                  <c:v>3.075412789197401E-4</c:v>
                </c:pt>
                <c:pt idx="17251">
                  <c:v>3.075412789197401E-4</c:v>
                </c:pt>
                <c:pt idx="17252">
                  <c:v>3.075412789197401E-4</c:v>
                </c:pt>
                <c:pt idx="17253">
                  <c:v>3.075412789197401E-4</c:v>
                </c:pt>
                <c:pt idx="17254">
                  <c:v>3.075412789197401E-4</c:v>
                </c:pt>
                <c:pt idx="17255">
                  <c:v>3.075412789197401E-4</c:v>
                </c:pt>
                <c:pt idx="17256">
                  <c:v>3.075412789197401E-4</c:v>
                </c:pt>
                <c:pt idx="17257">
                  <c:v>3.075412789197401E-4</c:v>
                </c:pt>
                <c:pt idx="17258">
                  <c:v>3.075412789197401E-4</c:v>
                </c:pt>
                <c:pt idx="17259">
                  <c:v>3.075412789197401E-4</c:v>
                </c:pt>
                <c:pt idx="17260">
                  <c:v>3.075412789197401E-4</c:v>
                </c:pt>
                <c:pt idx="17261">
                  <c:v>3.075412789197401E-4</c:v>
                </c:pt>
                <c:pt idx="17262">
                  <c:v>3.075412789197401E-4</c:v>
                </c:pt>
                <c:pt idx="17263">
                  <c:v>3.075412789197401E-4</c:v>
                </c:pt>
                <c:pt idx="17264">
                  <c:v>3.075412789197401E-4</c:v>
                </c:pt>
                <c:pt idx="17265">
                  <c:v>3.075412789197401E-4</c:v>
                </c:pt>
                <c:pt idx="17266">
                  <c:v>3.075412789197401E-4</c:v>
                </c:pt>
                <c:pt idx="17267">
                  <c:v>3.075412789197401E-4</c:v>
                </c:pt>
                <c:pt idx="17268">
                  <c:v>3.075412789197401E-4</c:v>
                </c:pt>
                <c:pt idx="17269">
                  <c:v>3.075412789197401E-4</c:v>
                </c:pt>
                <c:pt idx="17270">
                  <c:v>3.075412789197401E-4</c:v>
                </c:pt>
                <c:pt idx="17271">
                  <c:v>3.075412789197401E-4</c:v>
                </c:pt>
                <c:pt idx="17272">
                  <c:v>3.075412789197401E-4</c:v>
                </c:pt>
                <c:pt idx="17273">
                  <c:v>3.075412789197401E-4</c:v>
                </c:pt>
                <c:pt idx="17274">
                  <c:v>3.075412789197401E-4</c:v>
                </c:pt>
                <c:pt idx="17275">
                  <c:v>3.075412789197401E-4</c:v>
                </c:pt>
                <c:pt idx="17276">
                  <c:v>3.075412789197401E-4</c:v>
                </c:pt>
                <c:pt idx="17277">
                  <c:v>3.075412789197401E-4</c:v>
                </c:pt>
                <c:pt idx="17278">
                  <c:v>3.075412789197401E-4</c:v>
                </c:pt>
                <c:pt idx="17279">
                  <c:v>3.075412789197401E-4</c:v>
                </c:pt>
                <c:pt idx="17280">
                  <c:v>3.075412789197401E-4</c:v>
                </c:pt>
                <c:pt idx="17281">
                  <c:v>3.075412789197401E-4</c:v>
                </c:pt>
                <c:pt idx="17282">
                  <c:v>3.075412789197401E-4</c:v>
                </c:pt>
                <c:pt idx="17283">
                  <c:v>3.075412789197401E-4</c:v>
                </c:pt>
                <c:pt idx="17284">
                  <c:v>3.075412789197401E-4</c:v>
                </c:pt>
                <c:pt idx="17285">
                  <c:v>3.075412789197401E-4</c:v>
                </c:pt>
                <c:pt idx="17286">
                  <c:v>3.075412789197401E-4</c:v>
                </c:pt>
                <c:pt idx="17287">
                  <c:v>3.075412789197401E-4</c:v>
                </c:pt>
                <c:pt idx="17288">
                  <c:v>3.075412789197401E-4</c:v>
                </c:pt>
                <c:pt idx="17289">
                  <c:v>3.075412789197401E-4</c:v>
                </c:pt>
                <c:pt idx="17290">
                  <c:v>3.075412789197401E-4</c:v>
                </c:pt>
                <c:pt idx="17291">
                  <c:v>3.075412789197401E-4</c:v>
                </c:pt>
                <c:pt idx="17292">
                  <c:v>3.075412789197401E-4</c:v>
                </c:pt>
                <c:pt idx="17293">
                  <c:v>3.075412789197401E-4</c:v>
                </c:pt>
                <c:pt idx="17294">
                  <c:v>3.075412789197401E-4</c:v>
                </c:pt>
                <c:pt idx="17295">
                  <c:v>3.075412789197401E-4</c:v>
                </c:pt>
                <c:pt idx="17296">
                  <c:v>3.075412789197401E-4</c:v>
                </c:pt>
                <c:pt idx="17297">
                  <c:v>3.075412789197401E-4</c:v>
                </c:pt>
                <c:pt idx="17298">
                  <c:v>3.075412789197401E-4</c:v>
                </c:pt>
                <c:pt idx="17299">
                  <c:v>3.075412789197401E-4</c:v>
                </c:pt>
                <c:pt idx="17300">
                  <c:v>3.075412789197401E-4</c:v>
                </c:pt>
                <c:pt idx="17301">
                  <c:v>3.075412789197401E-4</c:v>
                </c:pt>
                <c:pt idx="17302">
                  <c:v>3.075412789197401E-4</c:v>
                </c:pt>
                <c:pt idx="17303">
                  <c:v>3.075412789197401E-4</c:v>
                </c:pt>
                <c:pt idx="17304">
                  <c:v>3.075412789197401E-4</c:v>
                </c:pt>
                <c:pt idx="17305">
                  <c:v>3.075412789197401E-4</c:v>
                </c:pt>
                <c:pt idx="17306">
                  <c:v>3.075412789197401E-4</c:v>
                </c:pt>
                <c:pt idx="17307">
                  <c:v>3.075412789197401E-4</c:v>
                </c:pt>
                <c:pt idx="17308">
                  <c:v>3.075412789197401E-4</c:v>
                </c:pt>
                <c:pt idx="17309">
                  <c:v>3.075412789197401E-4</c:v>
                </c:pt>
                <c:pt idx="17310">
                  <c:v>3.075412789197401E-4</c:v>
                </c:pt>
                <c:pt idx="17311">
                  <c:v>3.075412789197401E-4</c:v>
                </c:pt>
                <c:pt idx="17312">
                  <c:v>3.075412789197401E-4</c:v>
                </c:pt>
                <c:pt idx="17313">
                  <c:v>3.075412789197401E-4</c:v>
                </c:pt>
                <c:pt idx="17314">
                  <c:v>3.075412789197401E-4</c:v>
                </c:pt>
                <c:pt idx="17315">
                  <c:v>3.075412789197401E-4</c:v>
                </c:pt>
                <c:pt idx="17316">
                  <c:v>3.075412789197401E-4</c:v>
                </c:pt>
                <c:pt idx="17317">
                  <c:v>3.075412789197401E-4</c:v>
                </c:pt>
                <c:pt idx="17318">
                  <c:v>3.075412789197401E-4</c:v>
                </c:pt>
                <c:pt idx="17319">
                  <c:v>3.075412789197401E-4</c:v>
                </c:pt>
                <c:pt idx="17320">
                  <c:v>3.075412789197401E-4</c:v>
                </c:pt>
                <c:pt idx="17321">
                  <c:v>3.075412789197401E-4</c:v>
                </c:pt>
                <c:pt idx="17322">
                  <c:v>3.075412789197401E-4</c:v>
                </c:pt>
                <c:pt idx="17323">
                  <c:v>3.075412789197401E-4</c:v>
                </c:pt>
                <c:pt idx="17324">
                  <c:v>3.075412789197401E-4</c:v>
                </c:pt>
                <c:pt idx="17325">
                  <c:v>3.075412789197401E-4</c:v>
                </c:pt>
                <c:pt idx="17326">
                  <c:v>3.075412789197401E-4</c:v>
                </c:pt>
                <c:pt idx="17327">
                  <c:v>3.075412789197401E-4</c:v>
                </c:pt>
                <c:pt idx="17328">
                  <c:v>3.075412789197401E-4</c:v>
                </c:pt>
                <c:pt idx="17329">
                  <c:v>3.075412789197401E-4</c:v>
                </c:pt>
                <c:pt idx="17330">
                  <c:v>3.075412789197401E-4</c:v>
                </c:pt>
                <c:pt idx="17331">
                  <c:v>3.075412789197401E-4</c:v>
                </c:pt>
                <c:pt idx="17332">
                  <c:v>3.075412789197401E-4</c:v>
                </c:pt>
                <c:pt idx="17333">
                  <c:v>3.075412789197401E-4</c:v>
                </c:pt>
                <c:pt idx="17334">
                  <c:v>3.075412789197401E-4</c:v>
                </c:pt>
                <c:pt idx="17335">
                  <c:v>3.075412789197401E-4</c:v>
                </c:pt>
                <c:pt idx="17336">
                  <c:v>3.075412789197401E-4</c:v>
                </c:pt>
                <c:pt idx="17337">
                  <c:v>3.075412789197401E-4</c:v>
                </c:pt>
                <c:pt idx="17338">
                  <c:v>3.075412789197401E-4</c:v>
                </c:pt>
                <c:pt idx="17339">
                  <c:v>3.075412789197401E-4</c:v>
                </c:pt>
                <c:pt idx="17340">
                  <c:v>3.075412789197401E-4</c:v>
                </c:pt>
                <c:pt idx="17341">
                  <c:v>3.075412789197401E-4</c:v>
                </c:pt>
                <c:pt idx="17342">
                  <c:v>3.075412789197401E-4</c:v>
                </c:pt>
                <c:pt idx="17343">
                  <c:v>3.075412789197401E-4</c:v>
                </c:pt>
                <c:pt idx="17344">
                  <c:v>3.075412789197401E-4</c:v>
                </c:pt>
                <c:pt idx="17345">
                  <c:v>3.075412789197401E-4</c:v>
                </c:pt>
                <c:pt idx="17346">
                  <c:v>3.075412789197401E-4</c:v>
                </c:pt>
                <c:pt idx="17347">
                  <c:v>3.075412789197401E-4</c:v>
                </c:pt>
                <c:pt idx="17348">
                  <c:v>3.075412789197401E-4</c:v>
                </c:pt>
                <c:pt idx="17349">
                  <c:v>3.075412789197401E-4</c:v>
                </c:pt>
                <c:pt idx="17350">
                  <c:v>3.075412789197401E-4</c:v>
                </c:pt>
                <c:pt idx="17351">
                  <c:v>3.075412789197401E-4</c:v>
                </c:pt>
                <c:pt idx="17352">
                  <c:v>3.075412789197401E-4</c:v>
                </c:pt>
                <c:pt idx="17353">
                  <c:v>3.075412789197401E-4</c:v>
                </c:pt>
                <c:pt idx="17354">
                  <c:v>3.075412789197401E-4</c:v>
                </c:pt>
                <c:pt idx="17355">
                  <c:v>3.075412789197401E-4</c:v>
                </c:pt>
                <c:pt idx="17356">
                  <c:v>3.075412789197401E-4</c:v>
                </c:pt>
                <c:pt idx="17357">
                  <c:v>3.075412789197401E-4</c:v>
                </c:pt>
                <c:pt idx="17358">
                  <c:v>3.075412789197401E-4</c:v>
                </c:pt>
                <c:pt idx="17359">
                  <c:v>3.075412789197401E-4</c:v>
                </c:pt>
                <c:pt idx="17360">
                  <c:v>3.075412789197401E-4</c:v>
                </c:pt>
                <c:pt idx="17361">
                  <c:v>3.075412789197401E-4</c:v>
                </c:pt>
                <c:pt idx="17362">
                  <c:v>3.075412789197401E-4</c:v>
                </c:pt>
                <c:pt idx="17363">
                  <c:v>3.075412789197401E-4</c:v>
                </c:pt>
                <c:pt idx="17364">
                  <c:v>3.075412789197401E-4</c:v>
                </c:pt>
                <c:pt idx="17365">
                  <c:v>3.075412789197401E-4</c:v>
                </c:pt>
                <c:pt idx="17366">
                  <c:v>3.075412789197401E-4</c:v>
                </c:pt>
                <c:pt idx="17367">
                  <c:v>3.075412789197401E-4</c:v>
                </c:pt>
                <c:pt idx="17368">
                  <c:v>3.075412789197401E-4</c:v>
                </c:pt>
                <c:pt idx="17369">
                  <c:v>3.075412789197401E-4</c:v>
                </c:pt>
                <c:pt idx="17370">
                  <c:v>3.075412789197401E-4</c:v>
                </c:pt>
                <c:pt idx="17371">
                  <c:v>3.075412789197401E-4</c:v>
                </c:pt>
                <c:pt idx="17372">
                  <c:v>3.075412789197401E-4</c:v>
                </c:pt>
                <c:pt idx="17373">
                  <c:v>3.075412789197401E-4</c:v>
                </c:pt>
                <c:pt idx="17374">
                  <c:v>3.075412789197401E-4</c:v>
                </c:pt>
                <c:pt idx="17375">
                  <c:v>3.075412789197401E-4</c:v>
                </c:pt>
                <c:pt idx="17376">
                  <c:v>3.075412789197401E-4</c:v>
                </c:pt>
                <c:pt idx="17377">
                  <c:v>3.075412789197401E-4</c:v>
                </c:pt>
                <c:pt idx="17378">
                  <c:v>3.075412789197401E-4</c:v>
                </c:pt>
                <c:pt idx="17379">
                  <c:v>3.075412789197401E-4</c:v>
                </c:pt>
                <c:pt idx="17380">
                  <c:v>3.075412789197401E-4</c:v>
                </c:pt>
                <c:pt idx="17381">
                  <c:v>3.075412789197401E-4</c:v>
                </c:pt>
                <c:pt idx="17382">
                  <c:v>3.075412789197401E-4</c:v>
                </c:pt>
                <c:pt idx="17383">
                  <c:v>3.075412789197401E-4</c:v>
                </c:pt>
                <c:pt idx="17384">
                  <c:v>3.075412789197401E-4</c:v>
                </c:pt>
                <c:pt idx="17385">
                  <c:v>3.075412789197401E-4</c:v>
                </c:pt>
                <c:pt idx="17386">
                  <c:v>3.075412789197401E-4</c:v>
                </c:pt>
                <c:pt idx="17387">
                  <c:v>3.075412789197401E-4</c:v>
                </c:pt>
                <c:pt idx="17388">
                  <c:v>3.075412789197401E-4</c:v>
                </c:pt>
                <c:pt idx="17389">
                  <c:v>3.075412789197401E-4</c:v>
                </c:pt>
                <c:pt idx="17390">
                  <c:v>3.075412789197401E-4</c:v>
                </c:pt>
                <c:pt idx="17391">
                  <c:v>3.075412789197401E-4</c:v>
                </c:pt>
                <c:pt idx="17392">
                  <c:v>3.075412789197401E-4</c:v>
                </c:pt>
                <c:pt idx="17393">
                  <c:v>3.075412789197401E-4</c:v>
                </c:pt>
                <c:pt idx="17394">
                  <c:v>3.075412789197401E-4</c:v>
                </c:pt>
                <c:pt idx="17395">
                  <c:v>3.075412789197401E-4</c:v>
                </c:pt>
                <c:pt idx="17396">
                  <c:v>3.075412789197401E-4</c:v>
                </c:pt>
                <c:pt idx="17397">
                  <c:v>3.075412789197401E-4</c:v>
                </c:pt>
                <c:pt idx="17398">
                  <c:v>3.075412789197401E-4</c:v>
                </c:pt>
                <c:pt idx="17399">
                  <c:v>3.075412789197401E-4</c:v>
                </c:pt>
                <c:pt idx="17400">
                  <c:v>3.075412789197401E-4</c:v>
                </c:pt>
                <c:pt idx="17401">
                  <c:v>3.075412789197401E-4</c:v>
                </c:pt>
                <c:pt idx="17402">
                  <c:v>3.075412789197401E-4</c:v>
                </c:pt>
                <c:pt idx="17403">
                  <c:v>3.075412789197401E-4</c:v>
                </c:pt>
                <c:pt idx="17404">
                  <c:v>3.075412789197401E-4</c:v>
                </c:pt>
                <c:pt idx="17405">
                  <c:v>3.075412789197401E-4</c:v>
                </c:pt>
                <c:pt idx="17406">
                  <c:v>3.075412789197401E-4</c:v>
                </c:pt>
                <c:pt idx="17407">
                  <c:v>3.075412789197401E-4</c:v>
                </c:pt>
                <c:pt idx="17408">
                  <c:v>3.075412789197401E-4</c:v>
                </c:pt>
                <c:pt idx="17409">
                  <c:v>3.075412789197401E-4</c:v>
                </c:pt>
                <c:pt idx="17410">
                  <c:v>3.075412789197401E-4</c:v>
                </c:pt>
                <c:pt idx="17411">
                  <c:v>3.075412789197401E-4</c:v>
                </c:pt>
                <c:pt idx="17412">
                  <c:v>3.075412789197401E-4</c:v>
                </c:pt>
                <c:pt idx="17413">
                  <c:v>3.075412789197401E-4</c:v>
                </c:pt>
                <c:pt idx="17414">
                  <c:v>3.075412789197401E-4</c:v>
                </c:pt>
                <c:pt idx="17415">
                  <c:v>3.075412789197401E-4</c:v>
                </c:pt>
                <c:pt idx="17416">
                  <c:v>3.075412789197401E-4</c:v>
                </c:pt>
                <c:pt idx="17417">
                  <c:v>3.075412789197401E-4</c:v>
                </c:pt>
                <c:pt idx="17418">
                  <c:v>3.075412789197401E-4</c:v>
                </c:pt>
                <c:pt idx="17419">
                  <c:v>3.075412789197401E-4</c:v>
                </c:pt>
                <c:pt idx="17420">
                  <c:v>3.075412789197401E-4</c:v>
                </c:pt>
                <c:pt idx="17421">
                  <c:v>3.075412789197401E-4</c:v>
                </c:pt>
                <c:pt idx="17422">
                  <c:v>3.075412789197401E-4</c:v>
                </c:pt>
                <c:pt idx="17423">
                  <c:v>3.075412789197401E-4</c:v>
                </c:pt>
                <c:pt idx="17424">
                  <c:v>3.075412789197401E-4</c:v>
                </c:pt>
                <c:pt idx="17425">
                  <c:v>3.075412789197401E-4</c:v>
                </c:pt>
                <c:pt idx="17426">
                  <c:v>3.075412789197401E-4</c:v>
                </c:pt>
                <c:pt idx="17427">
                  <c:v>3.075412789197401E-4</c:v>
                </c:pt>
                <c:pt idx="17428">
                  <c:v>3.075412789197401E-4</c:v>
                </c:pt>
                <c:pt idx="17429">
                  <c:v>3.075412789197401E-4</c:v>
                </c:pt>
                <c:pt idx="17430">
                  <c:v>3.075412789197401E-4</c:v>
                </c:pt>
                <c:pt idx="17431">
                  <c:v>3.075412789197401E-4</c:v>
                </c:pt>
                <c:pt idx="17432">
                  <c:v>3.075412789197401E-4</c:v>
                </c:pt>
                <c:pt idx="17433">
                  <c:v>3.075412789197401E-4</c:v>
                </c:pt>
                <c:pt idx="17434">
                  <c:v>3.075412789197401E-4</c:v>
                </c:pt>
                <c:pt idx="17435">
                  <c:v>3.075412789197401E-4</c:v>
                </c:pt>
                <c:pt idx="17436">
                  <c:v>3.075412789197401E-4</c:v>
                </c:pt>
                <c:pt idx="17437">
                  <c:v>3.075412789197401E-4</c:v>
                </c:pt>
                <c:pt idx="17438">
                  <c:v>3.075412789197401E-4</c:v>
                </c:pt>
                <c:pt idx="17439">
                  <c:v>3.075412789197401E-4</c:v>
                </c:pt>
                <c:pt idx="17440">
                  <c:v>3.075412789197401E-4</c:v>
                </c:pt>
                <c:pt idx="17441">
                  <c:v>3.075412789197401E-4</c:v>
                </c:pt>
                <c:pt idx="17442">
                  <c:v>3.075412789197401E-4</c:v>
                </c:pt>
                <c:pt idx="17443">
                  <c:v>3.075412789197401E-4</c:v>
                </c:pt>
                <c:pt idx="17444">
                  <c:v>3.075412789197401E-4</c:v>
                </c:pt>
                <c:pt idx="17445">
                  <c:v>3.075412789197401E-4</c:v>
                </c:pt>
                <c:pt idx="17446">
                  <c:v>3.075412789197401E-4</c:v>
                </c:pt>
                <c:pt idx="17447">
                  <c:v>3.075412789197401E-4</c:v>
                </c:pt>
                <c:pt idx="17448">
                  <c:v>3.075412789197401E-4</c:v>
                </c:pt>
                <c:pt idx="17449">
                  <c:v>3.075412789197401E-4</c:v>
                </c:pt>
                <c:pt idx="17450">
                  <c:v>3.075412789197401E-4</c:v>
                </c:pt>
                <c:pt idx="17451">
                  <c:v>3.075412789197401E-4</c:v>
                </c:pt>
                <c:pt idx="17452">
                  <c:v>3.075412789197401E-4</c:v>
                </c:pt>
                <c:pt idx="17453">
                  <c:v>3.075412789197401E-4</c:v>
                </c:pt>
                <c:pt idx="17454">
                  <c:v>3.075412789197401E-4</c:v>
                </c:pt>
                <c:pt idx="17455">
                  <c:v>3.075412789197401E-4</c:v>
                </c:pt>
                <c:pt idx="17456">
                  <c:v>3.075412789197401E-4</c:v>
                </c:pt>
                <c:pt idx="17457">
                  <c:v>3.075412789197401E-4</c:v>
                </c:pt>
                <c:pt idx="17458">
                  <c:v>3.075412789197401E-4</c:v>
                </c:pt>
                <c:pt idx="17459">
                  <c:v>3.075412789197401E-4</c:v>
                </c:pt>
                <c:pt idx="17460">
                  <c:v>3.075412789197401E-4</c:v>
                </c:pt>
                <c:pt idx="17461">
                  <c:v>3.075412789197401E-4</c:v>
                </c:pt>
                <c:pt idx="17462">
                  <c:v>3.075412789197401E-4</c:v>
                </c:pt>
                <c:pt idx="17463">
                  <c:v>3.075412789197401E-4</c:v>
                </c:pt>
                <c:pt idx="17464">
                  <c:v>3.075412789197401E-4</c:v>
                </c:pt>
                <c:pt idx="17465">
                  <c:v>3.075412789197401E-4</c:v>
                </c:pt>
                <c:pt idx="17466">
                  <c:v>3.075412789197401E-4</c:v>
                </c:pt>
                <c:pt idx="17467">
                  <c:v>3.075412789197401E-4</c:v>
                </c:pt>
                <c:pt idx="17468">
                  <c:v>3.075412789197401E-4</c:v>
                </c:pt>
                <c:pt idx="17469">
                  <c:v>3.075412789197401E-4</c:v>
                </c:pt>
                <c:pt idx="17470">
                  <c:v>3.075412789197401E-4</c:v>
                </c:pt>
                <c:pt idx="17471">
                  <c:v>3.075412789197401E-4</c:v>
                </c:pt>
                <c:pt idx="17472">
                  <c:v>3.075412789197401E-4</c:v>
                </c:pt>
                <c:pt idx="17473">
                  <c:v>3.075412789197401E-4</c:v>
                </c:pt>
                <c:pt idx="17474">
                  <c:v>3.075412789197401E-4</c:v>
                </c:pt>
                <c:pt idx="17475">
                  <c:v>3.075412789197401E-4</c:v>
                </c:pt>
                <c:pt idx="17476">
                  <c:v>3.075412789197401E-4</c:v>
                </c:pt>
                <c:pt idx="17477">
                  <c:v>3.075412789197401E-4</c:v>
                </c:pt>
                <c:pt idx="17478">
                  <c:v>3.075412789197401E-4</c:v>
                </c:pt>
                <c:pt idx="17479">
                  <c:v>3.075412789197401E-4</c:v>
                </c:pt>
                <c:pt idx="17480">
                  <c:v>3.075412789197401E-4</c:v>
                </c:pt>
                <c:pt idx="17481">
                  <c:v>3.075412789197401E-4</c:v>
                </c:pt>
                <c:pt idx="17482">
                  <c:v>3.075412789197401E-4</c:v>
                </c:pt>
                <c:pt idx="17483">
                  <c:v>3.075412789197401E-4</c:v>
                </c:pt>
                <c:pt idx="17484">
                  <c:v>3.075412789197401E-4</c:v>
                </c:pt>
                <c:pt idx="17485">
                  <c:v>3.075412789197401E-4</c:v>
                </c:pt>
                <c:pt idx="17486">
                  <c:v>3.075412789197401E-4</c:v>
                </c:pt>
                <c:pt idx="17487">
                  <c:v>3.075412789197401E-4</c:v>
                </c:pt>
                <c:pt idx="17488">
                  <c:v>3.075412789197401E-4</c:v>
                </c:pt>
                <c:pt idx="17489">
                  <c:v>3.075412789197401E-4</c:v>
                </c:pt>
                <c:pt idx="17490">
                  <c:v>3.075412789197401E-4</c:v>
                </c:pt>
                <c:pt idx="17491">
                  <c:v>3.075412789197401E-4</c:v>
                </c:pt>
                <c:pt idx="17492">
                  <c:v>3.075412789197401E-4</c:v>
                </c:pt>
                <c:pt idx="17493">
                  <c:v>3.075412789197401E-4</c:v>
                </c:pt>
                <c:pt idx="17494">
                  <c:v>3.075412789197401E-4</c:v>
                </c:pt>
                <c:pt idx="17495">
                  <c:v>3.075412789197401E-4</c:v>
                </c:pt>
                <c:pt idx="17496">
                  <c:v>3.075412789197401E-4</c:v>
                </c:pt>
                <c:pt idx="17497">
                  <c:v>3.075412789197401E-4</c:v>
                </c:pt>
                <c:pt idx="17498">
                  <c:v>3.075412789197401E-4</c:v>
                </c:pt>
                <c:pt idx="17499">
                  <c:v>3.075412789197401E-4</c:v>
                </c:pt>
                <c:pt idx="17500">
                  <c:v>3.075412789197401E-4</c:v>
                </c:pt>
                <c:pt idx="17501">
                  <c:v>3.075412789197401E-4</c:v>
                </c:pt>
                <c:pt idx="17502">
                  <c:v>3.075412789197401E-4</c:v>
                </c:pt>
                <c:pt idx="17503">
                  <c:v>3.075412789197401E-4</c:v>
                </c:pt>
                <c:pt idx="17504">
                  <c:v>3.075412789197401E-4</c:v>
                </c:pt>
                <c:pt idx="17505">
                  <c:v>3.075412789197401E-4</c:v>
                </c:pt>
                <c:pt idx="17506">
                  <c:v>3.075412789197401E-4</c:v>
                </c:pt>
                <c:pt idx="17507">
                  <c:v>3.075412789197401E-4</c:v>
                </c:pt>
                <c:pt idx="17508">
                  <c:v>3.075412789197401E-4</c:v>
                </c:pt>
                <c:pt idx="17509">
                  <c:v>3.075412789197401E-4</c:v>
                </c:pt>
                <c:pt idx="17510">
                  <c:v>3.075412789197401E-4</c:v>
                </c:pt>
                <c:pt idx="17511">
                  <c:v>3.075412789197401E-4</c:v>
                </c:pt>
                <c:pt idx="17512">
                  <c:v>3.075412789197401E-4</c:v>
                </c:pt>
                <c:pt idx="17513">
                  <c:v>3.075412789197401E-4</c:v>
                </c:pt>
                <c:pt idx="17514">
                  <c:v>3.075412789197401E-4</c:v>
                </c:pt>
                <c:pt idx="17515">
                  <c:v>3.075412789197401E-4</c:v>
                </c:pt>
                <c:pt idx="17516">
                  <c:v>3.075412789197401E-4</c:v>
                </c:pt>
                <c:pt idx="17517">
                  <c:v>3.075412789197401E-4</c:v>
                </c:pt>
                <c:pt idx="17518">
                  <c:v>3.075412789197401E-4</c:v>
                </c:pt>
                <c:pt idx="17519">
                  <c:v>3.075412789197401E-4</c:v>
                </c:pt>
                <c:pt idx="17520">
                  <c:v>3.075412789197401E-4</c:v>
                </c:pt>
                <c:pt idx="17521">
                  <c:v>3.075412789197401E-4</c:v>
                </c:pt>
                <c:pt idx="17522">
                  <c:v>3.075412789197401E-4</c:v>
                </c:pt>
                <c:pt idx="17523">
                  <c:v>3.075412789197401E-4</c:v>
                </c:pt>
                <c:pt idx="17524">
                  <c:v>3.075412789197401E-4</c:v>
                </c:pt>
                <c:pt idx="17525">
                  <c:v>3.075412789197401E-4</c:v>
                </c:pt>
                <c:pt idx="17526">
                  <c:v>3.075412789197401E-4</c:v>
                </c:pt>
                <c:pt idx="17527">
                  <c:v>3.075412789197401E-4</c:v>
                </c:pt>
                <c:pt idx="17528">
                  <c:v>3.075412789197401E-4</c:v>
                </c:pt>
                <c:pt idx="17529">
                  <c:v>3.075412789197401E-4</c:v>
                </c:pt>
                <c:pt idx="17530">
                  <c:v>3.075412789197401E-4</c:v>
                </c:pt>
                <c:pt idx="17531">
                  <c:v>3.075412789197401E-4</c:v>
                </c:pt>
                <c:pt idx="17532">
                  <c:v>3.075412789197401E-4</c:v>
                </c:pt>
                <c:pt idx="17533">
                  <c:v>3.075412789197401E-4</c:v>
                </c:pt>
                <c:pt idx="17534">
                  <c:v>3.075412789197401E-4</c:v>
                </c:pt>
                <c:pt idx="17535">
                  <c:v>3.075412789197401E-4</c:v>
                </c:pt>
                <c:pt idx="17536">
                  <c:v>3.075412789197401E-4</c:v>
                </c:pt>
                <c:pt idx="17537">
                  <c:v>3.075412789197401E-4</c:v>
                </c:pt>
                <c:pt idx="17538">
                  <c:v>3.075412789197401E-4</c:v>
                </c:pt>
                <c:pt idx="17539">
                  <c:v>3.075412789197401E-4</c:v>
                </c:pt>
                <c:pt idx="17540">
                  <c:v>3.075412789197401E-4</c:v>
                </c:pt>
                <c:pt idx="17541">
                  <c:v>3.075412789197401E-4</c:v>
                </c:pt>
                <c:pt idx="17542">
                  <c:v>3.075412789197401E-4</c:v>
                </c:pt>
                <c:pt idx="17543">
                  <c:v>3.075412789197401E-4</c:v>
                </c:pt>
                <c:pt idx="17544">
                  <c:v>3.075412789197401E-4</c:v>
                </c:pt>
                <c:pt idx="17545">
                  <c:v>3.075412789197401E-4</c:v>
                </c:pt>
                <c:pt idx="17546">
                  <c:v>3.075412789197401E-4</c:v>
                </c:pt>
                <c:pt idx="17547">
                  <c:v>3.075412789197401E-4</c:v>
                </c:pt>
                <c:pt idx="17548">
                  <c:v>3.075412789197401E-4</c:v>
                </c:pt>
                <c:pt idx="17549">
                  <c:v>3.075412789197401E-4</c:v>
                </c:pt>
                <c:pt idx="17550">
                  <c:v>3.075412789197401E-4</c:v>
                </c:pt>
                <c:pt idx="17551">
                  <c:v>3.075412789197401E-4</c:v>
                </c:pt>
                <c:pt idx="17552">
                  <c:v>3.075412789197401E-4</c:v>
                </c:pt>
                <c:pt idx="17553">
                  <c:v>3.075412789197401E-4</c:v>
                </c:pt>
                <c:pt idx="17554">
                  <c:v>3.075412789197401E-4</c:v>
                </c:pt>
                <c:pt idx="17555">
                  <c:v>3.075412789197401E-4</c:v>
                </c:pt>
                <c:pt idx="17556">
                  <c:v>3.075412789197401E-4</c:v>
                </c:pt>
                <c:pt idx="17557">
                  <c:v>3.075412789197401E-4</c:v>
                </c:pt>
                <c:pt idx="17558">
                  <c:v>3.075412789197401E-4</c:v>
                </c:pt>
                <c:pt idx="17559">
                  <c:v>3.075412789197401E-4</c:v>
                </c:pt>
                <c:pt idx="17560">
                  <c:v>3.075412789197401E-4</c:v>
                </c:pt>
                <c:pt idx="17561">
                  <c:v>3.075412789197401E-4</c:v>
                </c:pt>
                <c:pt idx="17562">
                  <c:v>3.075412789197401E-4</c:v>
                </c:pt>
                <c:pt idx="17563">
                  <c:v>3.075412789197401E-4</c:v>
                </c:pt>
                <c:pt idx="17564">
                  <c:v>3.075412789197401E-4</c:v>
                </c:pt>
                <c:pt idx="17565">
                  <c:v>3.075412789197401E-4</c:v>
                </c:pt>
                <c:pt idx="17566">
                  <c:v>3.075412789197401E-4</c:v>
                </c:pt>
                <c:pt idx="17567">
                  <c:v>3.075412789197401E-4</c:v>
                </c:pt>
                <c:pt idx="17568">
                  <c:v>3.075412789197401E-4</c:v>
                </c:pt>
                <c:pt idx="17569">
                  <c:v>3.075412789197401E-4</c:v>
                </c:pt>
                <c:pt idx="17570">
                  <c:v>3.075412789197401E-4</c:v>
                </c:pt>
                <c:pt idx="17571">
                  <c:v>3.075412789197401E-4</c:v>
                </c:pt>
                <c:pt idx="17572">
                  <c:v>3.075412789197401E-4</c:v>
                </c:pt>
                <c:pt idx="17573">
                  <c:v>3.075412789197401E-4</c:v>
                </c:pt>
                <c:pt idx="17574">
                  <c:v>3.075412789197401E-4</c:v>
                </c:pt>
                <c:pt idx="17575">
                  <c:v>3.075412789197401E-4</c:v>
                </c:pt>
                <c:pt idx="17576">
                  <c:v>3.075412789197401E-4</c:v>
                </c:pt>
                <c:pt idx="17577">
                  <c:v>3.075412789197401E-4</c:v>
                </c:pt>
                <c:pt idx="17578">
                  <c:v>3.075412789197401E-4</c:v>
                </c:pt>
                <c:pt idx="17579">
                  <c:v>3.075412789197401E-4</c:v>
                </c:pt>
                <c:pt idx="17580">
                  <c:v>3.075412789197401E-4</c:v>
                </c:pt>
                <c:pt idx="17581">
                  <c:v>3.075412789197401E-4</c:v>
                </c:pt>
                <c:pt idx="17582">
                  <c:v>3.075412789197401E-4</c:v>
                </c:pt>
                <c:pt idx="17583">
                  <c:v>3.075412789197401E-4</c:v>
                </c:pt>
                <c:pt idx="17584">
                  <c:v>3.075412789197401E-4</c:v>
                </c:pt>
                <c:pt idx="17585">
                  <c:v>3.075412789197401E-4</c:v>
                </c:pt>
                <c:pt idx="17586">
                  <c:v>3.075412789197401E-4</c:v>
                </c:pt>
                <c:pt idx="17587">
                  <c:v>3.075412789197401E-4</c:v>
                </c:pt>
                <c:pt idx="17588">
                  <c:v>3.075412789197401E-4</c:v>
                </c:pt>
                <c:pt idx="17589">
                  <c:v>3.075412789197401E-4</c:v>
                </c:pt>
                <c:pt idx="17590">
                  <c:v>3.075412789197401E-4</c:v>
                </c:pt>
                <c:pt idx="17591">
                  <c:v>3.075412789197401E-4</c:v>
                </c:pt>
                <c:pt idx="17592">
                  <c:v>3.075412789197401E-4</c:v>
                </c:pt>
                <c:pt idx="17593">
                  <c:v>3.075412789197401E-4</c:v>
                </c:pt>
                <c:pt idx="17594">
                  <c:v>3.075412789197401E-4</c:v>
                </c:pt>
                <c:pt idx="17595">
                  <c:v>3.075412789197401E-4</c:v>
                </c:pt>
                <c:pt idx="17596">
                  <c:v>3.075412789197401E-4</c:v>
                </c:pt>
                <c:pt idx="17597">
                  <c:v>3.075412789197401E-4</c:v>
                </c:pt>
                <c:pt idx="17598">
                  <c:v>3.075412789197401E-4</c:v>
                </c:pt>
                <c:pt idx="17599">
                  <c:v>3.075412789197401E-4</c:v>
                </c:pt>
                <c:pt idx="17600">
                  <c:v>3.075412789197401E-4</c:v>
                </c:pt>
                <c:pt idx="17601">
                  <c:v>3.075412789197401E-4</c:v>
                </c:pt>
                <c:pt idx="17602">
                  <c:v>3.075412789197401E-4</c:v>
                </c:pt>
                <c:pt idx="17603">
                  <c:v>3.075412789197401E-4</c:v>
                </c:pt>
                <c:pt idx="17604">
                  <c:v>3.075412789197401E-4</c:v>
                </c:pt>
                <c:pt idx="17605">
                  <c:v>3.075412789197401E-4</c:v>
                </c:pt>
                <c:pt idx="17606">
                  <c:v>3.075412789197401E-4</c:v>
                </c:pt>
                <c:pt idx="17607">
                  <c:v>3.075412789197401E-4</c:v>
                </c:pt>
                <c:pt idx="17608">
                  <c:v>3.075412789197401E-4</c:v>
                </c:pt>
                <c:pt idx="17609">
                  <c:v>3.075412789197401E-4</c:v>
                </c:pt>
                <c:pt idx="17610">
                  <c:v>3.075412789197401E-4</c:v>
                </c:pt>
                <c:pt idx="17611">
                  <c:v>3.075412789197401E-4</c:v>
                </c:pt>
                <c:pt idx="17612">
                  <c:v>3.075412789197401E-4</c:v>
                </c:pt>
                <c:pt idx="17613">
                  <c:v>3.075412789197401E-4</c:v>
                </c:pt>
                <c:pt idx="17614">
                  <c:v>3.075412789197401E-4</c:v>
                </c:pt>
                <c:pt idx="17615">
                  <c:v>3.075412789197401E-4</c:v>
                </c:pt>
                <c:pt idx="17616">
                  <c:v>3.075412789197401E-4</c:v>
                </c:pt>
                <c:pt idx="17617">
                  <c:v>3.075412789197401E-4</c:v>
                </c:pt>
                <c:pt idx="17618">
                  <c:v>3.075412789197401E-4</c:v>
                </c:pt>
                <c:pt idx="17619">
                  <c:v>3.075412789197401E-4</c:v>
                </c:pt>
                <c:pt idx="17620">
                  <c:v>3.075412789197401E-4</c:v>
                </c:pt>
                <c:pt idx="17621">
                  <c:v>3.075412789197401E-4</c:v>
                </c:pt>
                <c:pt idx="17622">
                  <c:v>3.075412789197401E-4</c:v>
                </c:pt>
                <c:pt idx="17623">
                  <c:v>3.075412789197401E-4</c:v>
                </c:pt>
                <c:pt idx="17624">
                  <c:v>3.075412789197401E-4</c:v>
                </c:pt>
                <c:pt idx="17625">
                  <c:v>3.075412789197401E-4</c:v>
                </c:pt>
                <c:pt idx="17626">
                  <c:v>3.075412789197401E-4</c:v>
                </c:pt>
                <c:pt idx="17627">
                  <c:v>3.075412789197401E-4</c:v>
                </c:pt>
                <c:pt idx="17628">
                  <c:v>3.075412789197401E-4</c:v>
                </c:pt>
                <c:pt idx="17629">
                  <c:v>3.075412789197401E-4</c:v>
                </c:pt>
                <c:pt idx="17630">
                  <c:v>3.075412789197401E-4</c:v>
                </c:pt>
                <c:pt idx="17631">
                  <c:v>3.075412789197401E-4</c:v>
                </c:pt>
                <c:pt idx="17632">
                  <c:v>3.075412789197401E-4</c:v>
                </c:pt>
                <c:pt idx="17633">
                  <c:v>3.075412789197401E-4</c:v>
                </c:pt>
                <c:pt idx="17634">
                  <c:v>3.075412789197401E-4</c:v>
                </c:pt>
                <c:pt idx="17635">
                  <c:v>3.075412789197401E-4</c:v>
                </c:pt>
                <c:pt idx="17636">
                  <c:v>3.075412789197401E-4</c:v>
                </c:pt>
                <c:pt idx="17637">
                  <c:v>3.075412789197401E-4</c:v>
                </c:pt>
                <c:pt idx="17638">
                  <c:v>3.075412789197401E-4</c:v>
                </c:pt>
                <c:pt idx="17639">
                  <c:v>3.075412789197401E-4</c:v>
                </c:pt>
                <c:pt idx="17640">
                  <c:v>3.075412789197401E-4</c:v>
                </c:pt>
                <c:pt idx="17641">
                  <c:v>3.075412789197401E-4</c:v>
                </c:pt>
                <c:pt idx="17642">
                  <c:v>3.075412789197401E-4</c:v>
                </c:pt>
                <c:pt idx="17643">
                  <c:v>3.075412789197401E-4</c:v>
                </c:pt>
                <c:pt idx="17644">
                  <c:v>3.075412789197401E-4</c:v>
                </c:pt>
                <c:pt idx="17645">
                  <c:v>3.075412789197401E-4</c:v>
                </c:pt>
                <c:pt idx="17646">
                  <c:v>3.075412789197401E-4</c:v>
                </c:pt>
                <c:pt idx="17647">
                  <c:v>3.075412789197401E-4</c:v>
                </c:pt>
                <c:pt idx="17648">
                  <c:v>3.075412789197401E-4</c:v>
                </c:pt>
                <c:pt idx="17649">
                  <c:v>3.075412789197401E-4</c:v>
                </c:pt>
                <c:pt idx="17650">
                  <c:v>3.075412789197401E-4</c:v>
                </c:pt>
                <c:pt idx="17651">
                  <c:v>3.075412789197401E-4</c:v>
                </c:pt>
                <c:pt idx="17652">
                  <c:v>3.075412789197401E-4</c:v>
                </c:pt>
                <c:pt idx="17653">
                  <c:v>3.075412789197401E-4</c:v>
                </c:pt>
                <c:pt idx="17654">
                  <c:v>3.075412789197401E-4</c:v>
                </c:pt>
                <c:pt idx="17655">
                  <c:v>3.075412789197401E-4</c:v>
                </c:pt>
                <c:pt idx="17656">
                  <c:v>3.075412789197401E-4</c:v>
                </c:pt>
                <c:pt idx="17657">
                  <c:v>3.075412789197401E-4</c:v>
                </c:pt>
                <c:pt idx="17658">
                  <c:v>3.075412789197401E-4</c:v>
                </c:pt>
                <c:pt idx="17659">
                  <c:v>3.075412789197401E-4</c:v>
                </c:pt>
                <c:pt idx="17660">
                  <c:v>3.075412789197401E-4</c:v>
                </c:pt>
                <c:pt idx="17661">
                  <c:v>3.075412789197401E-4</c:v>
                </c:pt>
                <c:pt idx="17662">
                  <c:v>3.075412789197401E-4</c:v>
                </c:pt>
                <c:pt idx="17663">
                  <c:v>3.075412789197401E-4</c:v>
                </c:pt>
                <c:pt idx="17664">
                  <c:v>3.075412789197401E-4</c:v>
                </c:pt>
                <c:pt idx="17665">
                  <c:v>3.075412789197401E-4</c:v>
                </c:pt>
                <c:pt idx="17666">
                  <c:v>3.075412789197401E-4</c:v>
                </c:pt>
                <c:pt idx="17667">
                  <c:v>3.075412789197401E-4</c:v>
                </c:pt>
                <c:pt idx="17668">
                  <c:v>3.075412789197401E-4</c:v>
                </c:pt>
                <c:pt idx="17669">
                  <c:v>3.075412789197401E-4</c:v>
                </c:pt>
                <c:pt idx="17670">
                  <c:v>3.075412789197401E-4</c:v>
                </c:pt>
                <c:pt idx="17671">
                  <c:v>3.075412789197401E-4</c:v>
                </c:pt>
                <c:pt idx="17672">
                  <c:v>3.075412789197401E-4</c:v>
                </c:pt>
                <c:pt idx="17673">
                  <c:v>3.075412789197401E-4</c:v>
                </c:pt>
                <c:pt idx="17674">
                  <c:v>3.075412789197401E-4</c:v>
                </c:pt>
                <c:pt idx="17675">
                  <c:v>3.075412789197401E-4</c:v>
                </c:pt>
                <c:pt idx="17676">
                  <c:v>3.075412789197401E-4</c:v>
                </c:pt>
                <c:pt idx="17677">
                  <c:v>3.075412789197401E-4</c:v>
                </c:pt>
                <c:pt idx="17678">
                  <c:v>3.075412789197401E-4</c:v>
                </c:pt>
                <c:pt idx="17679">
                  <c:v>3.075412789197401E-4</c:v>
                </c:pt>
                <c:pt idx="17680">
                  <c:v>3.075412789197401E-4</c:v>
                </c:pt>
                <c:pt idx="17681">
                  <c:v>3.075412789197401E-4</c:v>
                </c:pt>
                <c:pt idx="17682">
                  <c:v>3.075412789197401E-4</c:v>
                </c:pt>
                <c:pt idx="17683">
                  <c:v>3.075412789197401E-4</c:v>
                </c:pt>
                <c:pt idx="17684">
                  <c:v>3.075412789197401E-4</c:v>
                </c:pt>
                <c:pt idx="17685">
                  <c:v>3.075412789197401E-4</c:v>
                </c:pt>
                <c:pt idx="17686">
                  <c:v>3.075412789197401E-4</c:v>
                </c:pt>
                <c:pt idx="17687">
                  <c:v>3.075412789197401E-4</c:v>
                </c:pt>
                <c:pt idx="17688">
                  <c:v>3.075412789197401E-4</c:v>
                </c:pt>
                <c:pt idx="17689">
                  <c:v>3.075412789197401E-4</c:v>
                </c:pt>
                <c:pt idx="17690">
                  <c:v>3.075412789197401E-4</c:v>
                </c:pt>
                <c:pt idx="17691">
                  <c:v>3.075412789197401E-4</c:v>
                </c:pt>
                <c:pt idx="17692">
                  <c:v>3.075412789197401E-4</c:v>
                </c:pt>
                <c:pt idx="17693">
                  <c:v>3.075412789197401E-4</c:v>
                </c:pt>
                <c:pt idx="17694">
                  <c:v>3.075412789197401E-4</c:v>
                </c:pt>
                <c:pt idx="17695">
                  <c:v>3.075412789197401E-4</c:v>
                </c:pt>
                <c:pt idx="17696">
                  <c:v>3.075412789197401E-4</c:v>
                </c:pt>
                <c:pt idx="17697">
                  <c:v>3.075412789197401E-4</c:v>
                </c:pt>
                <c:pt idx="17698">
                  <c:v>3.075412789197401E-4</c:v>
                </c:pt>
                <c:pt idx="17699">
                  <c:v>3.075412789197401E-4</c:v>
                </c:pt>
                <c:pt idx="17700">
                  <c:v>3.075412789197401E-4</c:v>
                </c:pt>
                <c:pt idx="17701">
                  <c:v>3.075412789197401E-4</c:v>
                </c:pt>
                <c:pt idx="17702">
                  <c:v>3.075412789197401E-4</c:v>
                </c:pt>
                <c:pt idx="17703">
                  <c:v>3.075412789197401E-4</c:v>
                </c:pt>
                <c:pt idx="17704">
                  <c:v>3.075412789197401E-4</c:v>
                </c:pt>
                <c:pt idx="17705">
                  <c:v>3.075412789197401E-4</c:v>
                </c:pt>
                <c:pt idx="17706">
                  <c:v>3.075412789197401E-4</c:v>
                </c:pt>
                <c:pt idx="17707">
                  <c:v>3.075412789197401E-4</c:v>
                </c:pt>
                <c:pt idx="17708">
                  <c:v>3.075412789197401E-4</c:v>
                </c:pt>
                <c:pt idx="17709">
                  <c:v>3.075412789197401E-4</c:v>
                </c:pt>
                <c:pt idx="17710">
                  <c:v>3.075412789197401E-4</c:v>
                </c:pt>
                <c:pt idx="17711">
                  <c:v>3.075412789197401E-4</c:v>
                </c:pt>
                <c:pt idx="17712">
                  <c:v>3.075412789197401E-4</c:v>
                </c:pt>
                <c:pt idx="17713">
                  <c:v>3.075412789197401E-4</c:v>
                </c:pt>
                <c:pt idx="17714">
                  <c:v>3.075412789197401E-4</c:v>
                </c:pt>
                <c:pt idx="17715">
                  <c:v>3.075412789197401E-4</c:v>
                </c:pt>
                <c:pt idx="17716">
                  <c:v>3.075412789197401E-4</c:v>
                </c:pt>
                <c:pt idx="17717">
                  <c:v>3.075412789197401E-4</c:v>
                </c:pt>
                <c:pt idx="17718">
                  <c:v>3.075412789197401E-4</c:v>
                </c:pt>
                <c:pt idx="17719">
                  <c:v>3.075412789197401E-4</c:v>
                </c:pt>
                <c:pt idx="17720">
                  <c:v>3.075412789197401E-4</c:v>
                </c:pt>
                <c:pt idx="17721">
                  <c:v>3.075412789197401E-4</c:v>
                </c:pt>
                <c:pt idx="17722">
                  <c:v>3.075412789197401E-4</c:v>
                </c:pt>
                <c:pt idx="17723">
                  <c:v>3.075412789197401E-4</c:v>
                </c:pt>
                <c:pt idx="17724">
                  <c:v>3.075412789197401E-4</c:v>
                </c:pt>
                <c:pt idx="17725">
                  <c:v>3.075412789197401E-4</c:v>
                </c:pt>
                <c:pt idx="17726">
                  <c:v>3.075412789197401E-4</c:v>
                </c:pt>
                <c:pt idx="17727">
                  <c:v>3.075412789197401E-4</c:v>
                </c:pt>
                <c:pt idx="17728">
                  <c:v>3.075412789197401E-4</c:v>
                </c:pt>
                <c:pt idx="17729">
                  <c:v>3.075412789197401E-4</c:v>
                </c:pt>
                <c:pt idx="17730">
                  <c:v>3.075412789197401E-4</c:v>
                </c:pt>
                <c:pt idx="17731">
                  <c:v>3.075412789197401E-4</c:v>
                </c:pt>
                <c:pt idx="17732">
                  <c:v>3.075412789197401E-4</c:v>
                </c:pt>
                <c:pt idx="17733">
                  <c:v>3.075412789197401E-4</c:v>
                </c:pt>
                <c:pt idx="17734">
                  <c:v>3.075412789197401E-4</c:v>
                </c:pt>
                <c:pt idx="17735">
                  <c:v>3.075412789197401E-4</c:v>
                </c:pt>
                <c:pt idx="17736">
                  <c:v>3.075412789197401E-4</c:v>
                </c:pt>
                <c:pt idx="17737">
                  <c:v>3.075412789197401E-4</c:v>
                </c:pt>
                <c:pt idx="17738">
                  <c:v>3.075412789197401E-4</c:v>
                </c:pt>
                <c:pt idx="17739">
                  <c:v>3.075412789197401E-4</c:v>
                </c:pt>
                <c:pt idx="17740">
                  <c:v>3.075412789197401E-4</c:v>
                </c:pt>
                <c:pt idx="17741">
                  <c:v>3.075412789197401E-4</c:v>
                </c:pt>
                <c:pt idx="17742">
                  <c:v>3.075412789197401E-4</c:v>
                </c:pt>
                <c:pt idx="17743">
                  <c:v>3.075412789197401E-4</c:v>
                </c:pt>
                <c:pt idx="17744">
                  <c:v>3.075412789197401E-4</c:v>
                </c:pt>
                <c:pt idx="17745">
                  <c:v>3.075412789197401E-4</c:v>
                </c:pt>
                <c:pt idx="17746">
                  <c:v>3.075412789197401E-4</c:v>
                </c:pt>
                <c:pt idx="17747">
                  <c:v>3.075412789197401E-4</c:v>
                </c:pt>
                <c:pt idx="17748">
                  <c:v>3.075412789197401E-4</c:v>
                </c:pt>
                <c:pt idx="17749">
                  <c:v>3.075412789197401E-4</c:v>
                </c:pt>
                <c:pt idx="17750">
                  <c:v>3.075412789197401E-4</c:v>
                </c:pt>
                <c:pt idx="17751">
                  <c:v>3.075412789197401E-4</c:v>
                </c:pt>
                <c:pt idx="17752">
                  <c:v>3.075412789197401E-4</c:v>
                </c:pt>
                <c:pt idx="17753">
                  <c:v>3.075412789197401E-4</c:v>
                </c:pt>
                <c:pt idx="17754">
                  <c:v>3.075412789197401E-4</c:v>
                </c:pt>
                <c:pt idx="17755">
                  <c:v>3.075412789197401E-4</c:v>
                </c:pt>
                <c:pt idx="17756">
                  <c:v>3.075412789197401E-4</c:v>
                </c:pt>
                <c:pt idx="17757">
                  <c:v>3.075412789197401E-4</c:v>
                </c:pt>
                <c:pt idx="17758">
                  <c:v>3.075412789197401E-4</c:v>
                </c:pt>
                <c:pt idx="17759">
                  <c:v>3.075412789197401E-4</c:v>
                </c:pt>
                <c:pt idx="17760">
                  <c:v>3.075412789197401E-4</c:v>
                </c:pt>
                <c:pt idx="17761">
                  <c:v>3.075412789197401E-4</c:v>
                </c:pt>
                <c:pt idx="17762">
                  <c:v>3.075412789197401E-4</c:v>
                </c:pt>
                <c:pt idx="17763">
                  <c:v>3.075412789197401E-4</c:v>
                </c:pt>
                <c:pt idx="17764">
                  <c:v>3.075412789197401E-4</c:v>
                </c:pt>
                <c:pt idx="17765">
                  <c:v>3.075412789197401E-4</c:v>
                </c:pt>
                <c:pt idx="17766">
                  <c:v>3.075412789197401E-4</c:v>
                </c:pt>
                <c:pt idx="17767">
                  <c:v>3.075412789197401E-4</c:v>
                </c:pt>
                <c:pt idx="17768">
                  <c:v>3.075412789197401E-4</c:v>
                </c:pt>
                <c:pt idx="17769">
                  <c:v>3.075412789197401E-4</c:v>
                </c:pt>
                <c:pt idx="17770">
                  <c:v>3.075412789197401E-4</c:v>
                </c:pt>
                <c:pt idx="17771">
                  <c:v>3.075412789197401E-4</c:v>
                </c:pt>
                <c:pt idx="17772">
                  <c:v>3.075412789197401E-4</c:v>
                </c:pt>
                <c:pt idx="17773">
                  <c:v>3.075412789197401E-4</c:v>
                </c:pt>
                <c:pt idx="17774">
                  <c:v>3.075412789197401E-4</c:v>
                </c:pt>
                <c:pt idx="17775">
                  <c:v>3.075412789197401E-4</c:v>
                </c:pt>
                <c:pt idx="17776">
                  <c:v>3.075412789197401E-4</c:v>
                </c:pt>
                <c:pt idx="17777">
                  <c:v>3.075412789197401E-4</c:v>
                </c:pt>
                <c:pt idx="17778">
                  <c:v>3.075412789197401E-4</c:v>
                </c:pt>
                <c:pt idx="17779">
                  <c:v>3.075412789197401E-4</c:v>
                </c:pt>
                <c:pt idx="17780">
                  <c:v>3.075412789197401E-4</c:v>
                </c:pt>
                <c:pt idx="17781">
                  <c:v>3.075412789197401E-4</c:v>
                </c:pt>
                <c:pt idx="17782">
                  <c:v>3.075412789197401E-4</c:v>
                </c:pt>
                <c:pt idx="17783">
                  <c:v>3.075412789197401E-4</c:v>
                </c:pt>
                <c:pt idx="17784">
                  <c:v>3.075412789197401E-4</c:v>
                </c:pt>
                <c:pt idx="17785">
                  <c:v>3.075412789197401E-4</c:v>
                </c:pt>
                <c:pt idx="17786">
                  <c:v>3.075412789197401E-4</c:v>
                </c:pt>
                <c:pt idx="17787">
                  <c:v>3.075412789197401E-4</c:v>
                </c:pt>
                <c:pt idx="17788">
                  <c:v>3.075412789197401E-4</c:v>
                </c:pt>
                <c:pt idx="17789">
                  <c:v>3.075412789197401E-4</c:v>
                </c:pt>
                <c:pt idx="17790">
                  <c:v>3.075412789197401E-4</c:v>
                </c:pt>
                <c:pt idx="17791">
                  <c:v>3.075412789197401E-4</c:v>
                </c:pt>
                <c:pt idx="17792">
                  <c:v>3.075412789197401E-4</c:v>
                </c:pt>
                <c:pt idx="17793">
                  <c:v>3.075412789197401E-4</c:v>
                </c:pt>
                <c:pt idx="17794">
                  <c:v>3.075412789197401E-4</c:v>
                </c:pt>
                <c:pt idx="17795">
                  <c:v>3.075412789197401E-4</c:v>
                </c:pt>
                <c:pt idx="17796">
                  <c:v>3.075412789197401E-4</c:v>
                </c:pt>
                <c:pt idx="17797">
                  <c:v>3.075412789197401E-4</c:v>
                </c:pt>
                <c:pt idx="17798">
                  <c:v>3.075412789197401E-4</c:v>
                </c:pt>
                <c:pt idx="17799">
                  <c:v>3.075412789197401E-4</c:v>
                </c:pt>
                <c:pt idx="17800">
                  <c:v>3.075412789197401E-4</c:v>
                </c:pt>
                <c:pt idx="17801">
                  <c:v>3.075412789197401E-4</c:v>
                </c:pt>
                <c:pt idx="17802">
                  <c:v>3.075412789197401E-4</c:v>
                </c:pt>
                <c:pt idx="17803">
                  <c:v>3.075412789197401E-4</c:v>
                </c:pt>
                <c:pt idx="17804">
                  <c:v>3.075412789197401E-4</c:v>
                </c:pt>
                <c:pt idx="17805">
                  <c:v>3.075412789197401E-4</c:v>
                </c:pt>
                <c:pt idx="17806">
                  <c:v>3.075412789197401E-4</c:v>
                </c:pt>
                <c:pt idx="17807">
                  <c:v>3.075412789197401E-4</c:v>
                </c:pt>
                <c:pt idx="17808">
                  <c:v>3.075412789197401E-4</c:v>
                </c:pt>
                <c:pt idx="17809">
                  <c:v>3.075412789197401E-4</c:v>
                </c:pt>
                <c:pt idx="17810">
                  <c:v>3.075412789197401E-4</c:v>
                </c:pt>
                <c:pt idx="17811">
                  <c:v>3.075412789197401E-4</c:v>
                </c:pt>
                <c:pt idx="17812">
                  <c:v>3.075412789197401E-4</c:v>
                </c:pt>
                <c:pt idx="17813">
                  <c:v>3.075412789197401E-4</c:v>
                </c:pt>
                <c:pt idx="17814">
                  <c:v>3.075412789197401E-4</c:v>
                </c:pt>
                <c:pt idx="17815">
                  <c:v>3.075412789197401E-4</c:v>
                </c:pt>
                <c:pt idx="17816">
                  <c:v>3.075412789197401E-4</c:v>
                </c:pt>
                <c:pt idx="17817">
                  <c:v>3.075412789197401E-4</c:v>
                </c:pt>
                <c:pt idx="17818">
                  <c:v>3.075412789197401E-4</c:v>
                </c:pt>
                <c:pt idx="17819">
                  <c:v>3.075412789197401E-4</c:v>
                </c:pt>
                <c:pt idx="17820">
                  <c:v>3.075412789197401E-4</c:v>
                </c:pt>
                <c:pt idx="17821">
                  <c:v>3.075412789197401E-4</c:v>
                </c:pt>
                <c:pt idx="17822">
                  <c:v>3.075412789197401E-4</c:v>
                </c:pt>
                <c:pt idx="17823">
                  <c:v>3.075412789197401E-4</c:v>
                </c:pt>
                <c:pt idx="17824">
                  <c:v>3.075412789197401E-4</c:v>
                </c:pt>
                <c:pt idx="17825">
                  <c:v>3.075412789197401E-4</c:v>
                </c:pt>
                <c:pt idx="17826">
                  <c:v>3.075412789197401E-4</c:v>
                </c:pt>
                <c:pt idx="17827">
                  <c:v>3.075412789197401E-4</c:v>
                </c:pt>
                <c:pt idx="17828">
                  <c:v>3.075412789197401E-4</c:v>
                </c:pt>
                <c:pt idx="17829">
                  <c:v>3.075412789197401E-4</c:v>
                </c:pt>
                <c:pt idx="17830">
                  <c:v>3.075412789197401E-4</c:v>
                </c:pt>
                <c:pt idx="17831">
                  <c:v>3.075412789197401E-4</c:v>
                </c:pt>
                <c:pt idx="17832">
                  <c:v>3.075412789197401E-4</c:v>
                </c:pt>
                <c:pt idx="17833">
                  <c:v>3.075412789197401E-4</c:v>
                </c:pt>
                <c:pt idx="17834">
                  <c:v>3.075412789197401E-4</c:v>
                </c:pt>
                <c:pt idx="17835">
                  <c:v>3.075412789197401E-4</c:v>
                </c:pt>
                <c:pt idx="17836">
                  <c:v>3.075412789197401E-4</c:v>
                </c:pt>
                <c:pt idx="17837">
                  <c:v>3.075412789197401E-4</c:v>
                </c:pt>
                <c:pt idx="17838">
                  <c:v>3.075412789197401E-4</c:v>
                </c:pt>
                <c:pt idx="17839">
                  <c:v>3.075412789197401E-4</c:v>
                </c:pt>
                <c:pt idx="17840">
                  <c:v>3.075412789197401E-4</c:v>
                </c:pt>
                <c:pt idx="17841">
                  <c:v>3.075412789197401E-4</c:v>
                </c:pt>
                <c:pt idx="17842">
                  <c:v>3.075412789197401E-4</c:v>
                </c:pt>
                <c:pt idx="17843">
                  <c:v>3.075412789197401E-4</c:v>
                </c:pt>
                <c:pt idx="17844">
                  <c:v>3.075412789197401E-4</c:v>
                </c:pt>
                <c:pt idx="17845">
                  <c:v>3.075412789197401E-4</c:v>
                </c:pt>
                <c:pt idx="17846">
                  <c:v>3.075412789197401E-4</c:v>
                </c:pt>
                <c:pt idx="17847">
                  <c:v>3.075412789197401E-4</c:v>
                </c:pt>
                <c:pt idx="17848">
                  <c:v>3.075412789197401E-4</c:v>
                </c:pt>
                <c:pt idx="17849">
                  <c:v>3.075412789197401E-4</c:v>
                </c:pt>
                <c:pt idx="17850">
                  <c:v>3.075412789197401E-4</c:v>
                </c:pt>
                <c:pt idx="17851">
                  <c:v>3.075412789197401E-4</c:v>
                </c:pt>
                <c:pt idx="17852">
                  <c:v>3.075412789197401E-4</c:v>
                </c:pt>
                <c:pt idx="17853">
                  <c:v>3.075412789197401E-4</c:v>
                </c:pt>
                <c:pt idx="17854">
                  <c:v>3.075412789197401E-4</c:v>
                </c:pt>
                <c:pt idx="17855">
                  <c:v>3.075412789197401E-4</c:v>
                </c:pt>
                <c:pt idx="17856">
                  <c:v>3.075412789197401E-4</c:v>
                </c:pt>
                <c:pt idx="17857">
                  <c:v>3.075412789197401E-4</c:v>
                </c:pt>
                <c:pt idx="17858">
                  <c:v>3.075412789197401E-4</c:v>
                </c:pt>
                <c:pt idx="17859">
                  <c:v>3.075412789197401E-4</c:v>
                </c:pt>
                <c:pt idx="17860">
                  <c:v>3.075412789197401E-4</c:v>
                </c:pt>
                <c:pt idx="17861">
                  <c:v>3.075412789197401E-4</c:v>
                </c:pt>
                <c:pt idx="17862">
                  <c:v>3.075412789197401E-4</c:v>
                </c:pt>
                <c:pt idx="17863">
                  <c:v>3.075412789197401E-4</c:v>
                </c:pt>
                <c:pt idx="17864">
                  <c:v>3.075412789197401E-4</c:v>
                </c:pt>
                <c:pt idx="17865">
                  <c:v>3.075412789197401E-4</c:v>
                </c:pt>
                <c:pt idx="17866">
                  <c:v>3.075412789197401E-4</c:v>
                </c:pt>
                <c:pt idx="17867">
                  <c:v>3.075412789197401E-4</c:v>
                </c:pt>
                <c:pt idx="17868">
                  <c:v>3.075412789197401E-4</c:v>
                </c:pt>
                <c:pt idx="17869">
                  <c:v>3.075412789197401E-4</c:v>
                </c:pt>
                <c:pt idx="17870">
                  <c:v>3.075412789197401E-4</c:v>
                </c:pt>
                <c:pt idx="17871">
                  <c:v>3.075412789197401E-4</c:v>
                </c:pt>
                <c:pt idx="17872">
                  <c:v>3.075412789197401E-4</c:v>
                </c:pt>
                <c:pt idx="17873">
                  <c:v>3.075412789197401E-4</c:v>
                </c:pt>
                <c:pt idx="17874">
                  <c:v>3.075412789197401E-4</c:v>
                </c:pt>
                <c:pt idx="17875">
                  <c:v>3.075412789197401E-4</c:v>
                </c:pt>
                <c:pt idx="17876">
                  <c:v>3.075412789197401E-4</c:v>
                </c:pt>
                <c:pt idx="17877">
                  <c:v>3.075412789197401E-4</c:v>
                </c:pt>
                <c:pt idx="17878">
                  <c:v>3.075412789197401E-4</c:v>
                </c:pt>
                <c:pt idx="17879">
                  <c:v>3.075412789197401E-4</c:v>
                </c:pt>
                <c:pt idx="17880">
                  <c:v>3.075412789197401E-4</c:v>
                </c:pt>
                <c:pt idx="17881">
                  <c:v>3.075412789197401E-4</c:v>
                </c:pt>
                <c:pt idx="17882">
                  <c:v>3.075412789197401E-4</c:v>
                </c:pt>
                <c:pt idx="17883">
                  <c:v>3.075412789197401E-4</c:v>
                </c:pt>
                <c:pt idx="17884">
                  <c:v>3.075412789197401E-4</c:v>
                </c:pt>
                <c:pt idx="17885">
                  <c:v>3.075412789197401E-4</c:v>
                </c:pt>
                <c:pt idx="17886">
                  <c:v>3.075412789197401E-4</c:v>
                </c:pt>
                <c:pt idx="17887">
                  <c:v>3.075412789197401E-4</c:v>
                </c:pt>
                <c:pt idx="17888">
                  <c:v>3.075412789197401E-4</c:v>
                </c:pt>
                <c:pt idx="17889">
                  <c:v>3.075412789197401E-4</c:v>
                </c:pt>
                <c:pt idx="17890">
                  <c:v>3.075412789197401E-4</c:v>
                </c:pt>
                <c:pt idx="17891">
                  <c:v>3.075412789197401E-4</c:v>
                </c:pt>
                <c:pt idx="17892">
                  <c:v>3.075412789197401E-4</c:v>
                </c:pt>
                <c:pt idx="17893">
                  <c:v>3.075412789197401E-4</c:v>
                </c:pt>
                <c:pt idx="17894">
                  <c:v>3.075412789197401E-4</c:v>
                </c:pt>
                <c:pt idx="17895">
                  <c:v>3.075412789197401E-4</c:v>
                </c:pt>
                <c:pt idx="17896">
                  <c:v>3.075412789197401E-4</c:v>
                </c:pt>
                <c:pt idx="17897">
                  <c:v>3.075412789197401E-4</c:v>
                </c:pt>
                <c:pt idx="17898">
                  <c:v>3.075412789197401E-4</c:v>
                </c:pt>
                <c:pt idx="17899">
                  <c:v>3.075412789197401E-4</c:v>
                </c:pt>
                <c:pt idx="17900">
                  <c:v>3.075412789197401E-4</c:v>
                </c:pt>
                <c:pt idx="17901">
                  <c:v>3.075412789197401E-4</c:v>
                </c:pt>
                <c:pt idx="17902">
                  <c:v>3.075412789197401E-4</c:v>
                </c:pt>
                <c:pt idx="17903">
                  <c:v>3.075412789197401E-4</c:v>
                </c:pt>
                <c:pt idx="17904">
                  <c:v>3.075412789197401E-4</c:v>
                </c:pt>
                <c:pt idx="17905">
                  <c:v>3.075412789197401E-4</c:v>
                </c:pt>
                <c:pt idx="17906">
                  <c:v>3.075412789197401E-4</c:v>
                </c:pt>
                <c:pt idx="17907">
                  <c:v>3.075412789197401E-4</c:v>
                </c:pt>
                <c:pt idx="17908">
                  <c:v>3.075412789197401E-4</c:v>
                </c:pt>
                <c:pt idx="17909">
                  <c:v>3.075412789197401E-4</c:v>
                </c:pt>
                <c:pt idx="17910">
                  <c:v>3.075412789197401E-4</c:v>
                </c:pt>
                <c:pt idx="17911">
                  <c:v>3.075412789197401E-4</c:v>
                </c:pt>
                <c:pt idx="17912">
                  <c:v>3.075412789197401E-4</c:v>
                </c:pt>
                <c:pt idx="17913">
                  <c:v>3.075412789197401E-4</c:v>
                </c:pt>
                <c:pt idx="17914">
                  <c:v>3.075412789197401E-4</c:v>
                </c:pt>
                <c:pt idx="17915">
                  <c:v>3.075412789197401E-4</c:v>
                </c:pt>
                <c:pt idx="17916">
                  <c:v>3.075412789197401E-4</c:v>
                </c:pt>
                <c:pt idx="17917">
                  <c:v>3.075412789197401E-4</c:v>
                </c:pt>
                <c:pt idx="17918">
                  <c:v>3.075412789197401E-4</c:v>
                </c:pt>
                <c:pt idx="17919">
                  <c:v>3.075412789197401E-4</c:v>
                </c:pt>
                <c:pt idx="17920">
                  <c:v>3.075412789197401E-4</c:v>
                </c:pt>
                <c:pt idx="17921">
                  <c:v>3.075412789197401E-4</c:v>
                </c:pt>
                <c:pt idx="17922">
                  <c:v>3.075412789197401E-4</c:v>
                </c:pt>
                <c:pt idx="17923">
                  <c:v>3.075412789197401E-4</c:v>
                </c:pt>
                <c:pt idx="17924">
                  <c:v>3.075412789197401E-4</c:v>
                </c:pt>
                <c:pt idx="17925">
                  <c:v>3.075412789197401E-4</c:v>
                </c:pt>
                <c:pt idx="17926">
                  <c:v>3.075412789197401E-4</c:v>
                </c:pt>
                <c:pt idx="17927">
                  <c:v>3.075412789197401E-4</c:v>
                </c:pt>
                <c:pt idx="17928">
                  <c:v>3.075412789197401E-4</c:v>
                </c:pt>
                <c:pt idx="17929">
                  <c:v>3.075412789197401E-4</c:v>
                </c:pt>
                <c:pt idx="17930">
                  <c:v>3.075412789197401E-4</c:v>
                </c:pt>
                <c:pt idx="17931">
                  <c:v>3.075412789197401E-4</c:v>
                </c:pt>
                <c:pt idx="17932">
                  <c:v>3.075412789197401E-4</c:v>
                </c:pt>
                <c:pt idx="17933">
                  <c:v>3.075412789197401E-4</c:v>
                </c:pt>
                <c:pt idx="17934">
                  <c:v>3.075412789197401E-4</c:v>
                </c:pt>
                <c:pt idx="17935">
                  <c:v>3.075412789197401E-4</c:v>
                </c:pt>
                <c:pt idx="17936">
                  <c:v>3.075412789197401E-4</c:v>
                </c:pt>
                <c:pt idx="17937">
                  <c:v>3.075412789197401E-4</c:v>
                </c:pt>
                <c:pt idx="17938">
                  <c:v>3.075412789197401E-4</c:v>
                </c:pt>
                <c:pt idx="17939">
                  <c:v>3.075412789197401E-4</c:v>
                </c:pt>
                <c:pt idx="17940">
                  <c:v>3.075412789197401E-4</c:v>
                </c:pt>
                <c:pt idx="17941">
                  <c:v>3.075412789197401E-4</c:v>
                </c:pt>
                <c:pt idx="17942">
                  <c:v>3.075412789197401E-4</c:v>
                </c:pt>
                <c:pt idx="17943">
                  <c:v>3.075412789197401E-4</c:v>
                </c:pt>
                <c:pt idx="17944">
                  <c:v>3.075412789197401E-4</c:v>
                </c:pt>
                <c:pt idx="17945">
                  <c:v>3.075412789197401E-4</c:v>
                </c:pt>
                <c:pt idx="17946">
                  <c:v>3.075412789197401E-4</c:v>
                </c:pt>
                <c:pt idx="17947">
                  <c:v>3.075412789197401E-4</c:v>
                </c:pt>
                <c:pt idx="17948">
                  <c:v>3.075412789197401E-4</c:v>
                </c:pt>
                <c:pt idx="17949">
                  <c:v>3.075412789197401E-4</c:v>
                </c:pt>
                <c:pt idx="17950">
                  <c:v>3.075412789197401E-4</c:v>
                </c:pt>
                <c:pt idx="17951">
                  <c:v>3.075412789197401E-4</c:v>
                </c:pt>
                <c:pt idx="17952">
                  <c:v>3.075412789197401E-4</c:v>
                </c:pt>
                <c:pt idx="17953">
                  <c:v>3.075412789197401E-4</c:v>
                </c:pt>
                <c:pt idx="17954">
                  <c:v>3.075412789197401E-4</c:v>
                </c:pt>
                <c:pt idx="17955">
                  <c:v>3.075412789197401E-4</c:v>
                </c:pt>
                <c:pt idx="17956">
                  <c:v>3.075412789197401E-4</c:v>
                </c:pt>
                <c:pt idx="17957">
                  <c:v>3.075412789197401E-4</c:v>
                </c:pt>
                <c:pt idx="17958">
                  <c:v>3.075412789197401E-4</c:v>
                </c:pt>
                <c:pt idx="17959">
                  <c:v>3.075412789197401E-4</c:v>
                </c:pt>
                <c:pt idx="17960">
                  <c:v>3.075412789197401E-4</c:v>
                </c:pt>
                <c:pt idx="17961">
                  <c:v>3.075412789197401E-4</c:v>
                </c:pt>
                <c:pt idx="17962">
                  <c:v>3.075412789197401E-4</c:v>
                </c:pt>
                <c:pt idx="17963">
                  <c:v>3.075412789197401E-4</c:v>
                </c:pt>
                <c:pt idx="17964">
                  <c:v>3.075412789197401E-4</c:v>
                </c:pt>
                <c:pt idx="17965">
                  <c:v>3.075412789197401E-4</c:v>
                </c:pt>
                <c:pt idx="17966">
                  <c:v>3.075412789197401E-4</c:v>
                </c:pt>
                <c:pt idx="17967">
                  <c:v>3.075412789197401E-4</c:v>
                </c:pt>
                <c:pt idx="17968">
                  <c:v>3.075412789197401E-4</c:v>
                </c:pt>
                <c:pt idx="17969">
                  <c:v>3.075412789197401E-4</c:v>
                </c:pt>
                <c:pt idx="17970">
                  <c:v>3.075412789197401E-4</c:v>
                </c:pt>
                <c:pt idx="17971">
                  <c:v>3.075412789197401E-4</c:v>
                </c:pt>
                <c:pt idx="17972">
                  <c:v>3.075412789197401E-4</c:v>
                </c:pt>
                <c:pt idx="17973">
                  <c:v>3.075412789197401E-4</c:v>
                </c:pt>
                <c:pt idx="17974">
                  <c:v>3.075412789197401E-4</c:v>
                </c:pt>
                <c:pt idx="17975">
                  <c:v>3.075412789197401E-4</c:v>
                </c:pt>
                <c:pt idx="17976">
                  <c:v>3.075412789197401E-4</c:v>
                </c:pt>
                <c:pt idx="17977">
                  <c:v>3.075412789197401E-4</c:v>
                </c:pt>
                <c:pt idx="17978">
                  <c:v>3.075412789197401E-4</c:v>
                </c:pt>
                <c:pt idx="17979">
                  <c:v>3.075412789197401E-4</c:v>
                </c:pt>
                <c:pt idx="17980">
                  <c:v>3.075412789197401E-4</c:v>
                </c:pt>
                <c:pt idx="17981">
                  <c:v>3.075412789197401E-4</c:v>
                </c:pt>
                <c:pt idx="17982">
                  <c:v>3.075412789197401E-4</c:v>
                </c:pt>
                <c:pt idx="17983">
                  <c:v>3.075412789197401E-4</c:v>
                </c:pt>
                <c:pt idx="17984">
                  <c:v>3.075412789197401E-4</c:v>
                </c:pt>
                <c:pt idx="17985">
                  <c:v>3.075412789197401E-4</c:v>
                </c:pt>
                <c:pt idx="17986">
                  <c:v>3.075412789197401E-4</c:v>
                </c:pt>
                <c:pt idx="17987">
                  <c:v>3.075412789197401E-4</c:v>
                </c:pt>
                <c:pt idx="17988">
                  <c:v>3.075412789197401E-4</c:v>
                </c:pt>
                <c:pt idx="17989">
                  <c:v>3.075412789197401E-4</c:v>
                </c:pt>
                <c:pt idx="17990">
                  <c:v>3.075412789197401E-4</c:v>
                </c:pt>
                <c:pt idx="17991">
                  <c:v>3.075412789197401E-4</c:v>
                </c:pt>
                <c:pt idx="17992">
                  <c:v>3.075412789197401E-4</c:v>
                </c:pt>
                <c:pt idx="17993">
                  <c:v>3.075412789197401E-4</c:v>
                </c:pt>
                <c:pt idx="17994">
                  <c:v>3.075412789197401E-4</c:v>
                </c:pt>
                <c:pt idx="17995">
                  <c:v>3.075412789197401E-4</c:v>
                </c:pt>
                <c:pt idx="17996">
                  <c:v>3.075412789197401E-4</c:v>
                </c:pt>
                <c:pt idx="17997">
                  <c:v>3.075412789197401E-4</c:v>
                </c:pt>
                <c:pt idx="17998">
                  <c:v>3.075412789197401E-4</c:v>
                </c:pt>
                <c:pt idx="17999">
                  <c:v>3.075412789197401E-4</c:v>
                </c:pt>
                <c:pt idx="18000">
                  <c:v>3.075412789197401E-4</c:v>
                </c:pt>
                <c:pt idx="18001">
                  <c:v>3.075412789197401E-4</c:v>
                </c:pt>
                <c:pt idx="18002">
                  <c:v>3.075412789197401E-4</c:v>
                </c:pt>
                <c:pt idx="18003">
                  <c:v>3.075412789197401E-4</c:v>
                </c:pt>
                <c:pt idx="18004">
                  <c:v>3.075412789197401E-4</c:v>
                </c:pt>
                <c:pt idx="18005">
                  <c:v>3.075412789197401E-4</c:v>
                </c:pt>
                <c:pt idx="18006">
                  <c:v>3.075412789197401E-4</c:v>
                </c:pt>
                <c:pt idx="18007">
                  <c:v>3.075412789197401E-4</c:v>
                </c:pt>
                <c:pt idx="18008">
                  <c:v>3.075412789197401E-4</c:v>
                </c:pt>
                <c:pt idx="18009">
                  <c:v>3.075412789197401E-4</c:v>
                </c:pt>
                <c:pt idx="18010">
                  <c:v>3.075412789197401E-4</c:v>
                </c:pt>
                <c:pt idx="18011">
                  <c:v>3.075412789197401E-4</c:v>
                </c:pt>
                <c:pt idx="18012">
                  <c:v>3.075412789197401E-4</c:v>
                </c:pt>
                <c:pt idx="18013">
                  <c:v>3.075412789197401E-4</c:v>
                </c:pt>
                <c:pt idx="18014">
                  <c:v>3.075412789197401E-4</c:v>
                </c:pt>
                <c:pt idx="18015">
                  <c:v>3.075412789197401E-4</c:v>
                </c:pt>
                <c:pt idx="18016">
                  <c:v>3.075412789197401E-4</c:v>
                </c:pt>
                <c:pt idx="18017">
                  <c:v>3.075412789197401E-4</c:v>
                </c:pt>
                <c:pt idx="18018">
                  <c:v>3.075412789197401E-4</c:v>
                </c:pt>
                <c:pt idx="18019">
                  <c:v>3.075412789197401E-4</c:v>
                </c:pt>
                <c:pt idx="18020">
                  <c:v>3.075412789197401E-4</c:v>
                </c:pt>
                <c:pt idx="18021">
                  <c:v>3.075412789197401E-4</c:v>
                </c:pt>
                <c:pt idx="18022">
                  <c:v>3.075412789197401E-4</c:v>
                </c:pt>
                <c:pt idx="18023">
                  <c:v>3.075412789197401E-4</c:v>
                </c:pt>
                <c:pt idx="18024">
                  <c:v>3.075412789197401E-4</c:v>
                </c:pt>
                <c:pt idx="18025">
                  <c:v>3.075412789197401E-4</c:v>
                </c:pt>
                <c:pt idx="18026">
                  <c:v>3.075412789197401E-4</c:v>
                </c:pt>
                <c:pt idx="18027">
                  <c:v>3.075412789197401E-4</c:v>
                </c:pt>
                <c:pt idx="18028">
                  <c:v>3.075412789197401E-4</c:v>
                </c:pt>
                <c:pt idx="18029">
                  <c:v>3.075412789197401E-4</c:v>
                </c:pt>
                <c:pt idx="18030">
                  <c:v>3.075412789197401E-4</c:v>
                </c:pt>
                <c:pt idx="18031">
                  <c:v>3.075412789197401E-4</c:v>
                </c:pt>
                <c:pt idx="18032">
                  <c:v>3.075412789197401E-4</c:v>
                </c:pt>
                <c:pt idx="18033">
                  <c:v>3.075412789197401E-4</c:v>
                </c:pt>
                <c:pt idx="18034">
                  <c:v>3.075412789197401E-4</c:v>
                </c:pt>
                <c:pt idx="18035">
                  <c:v>3.075412789197401E-4</c:v>
                </c:pt>
                <c:pt idx="18036">
                  <c:v>3.075412789197401E-4</c:v>
                </c:pt>
                <c:pt idx="18037">
                  <c:v>3.075412789197401E-4</c:v>
                </c:pt>
                <c:pt idx="18038">
                  <c:v>3.075412789197401E-4</c:v>
                </c:pt>
                <c:pt idx="18039">
                  <c:v>3.075412789197401E-4</c:v>
                </c:pt>
                <c:pt idx="18040">
                  <c:v>3.075412789197401E-4</c:v>
                </c:pt>
                <c:pt idx="18041">
                  <c:v>3.075412789197401E-4</c:v>
                </c:pt>
                <c:pt idx="18042">
                  <c:v>3.075412789197401E-4</c:v>
                </c:pt>
                <c:pt idx="18043">
                  <c:v>3.075412789197401E-4</c:v>
                </c:pt>
                <c:pt idx="18044">
                  <c:v>3.075412789197401E-4</c:v>
                </c:pt>
                <c:pt idx="18045">
                  <c:v>3.075412789197401E-4</c:v>
                </c:pt>
                <c:pt idx="18046">
                  <c:v>3.075412789197401E-4</c:v>
                </c:pt>
                <c:pt idx="18047">
                  <c:v>3.075412789197401E-4</c:v>
                </c:pt>
                <c:pt idx="18048">
                  <c:v>3.075412789197401E-4</c:v>
                </c:pt>
                <c:pt idx="18049">
                  <c:v>3.075412789197401E-4</c:v>
                </c:pt>
                <c:pt idx="18050">
                  <c:v>3.075412789197401E-4</c:v>
                </c:pt>
                <c:pt idx="18051">
                  <c:v>3.075412789197401E-4</c:v>
                </c:pt>
                <c:pt idx="18052">
                  <c:v>3.075412789197401E-4</c:v>
                </c:pt>
                <c:pt idx="18053">
                  <c:v>3.075412789197401E-4</c:v>
                </c:pt>
                <c:pt idx="18054">
                  <c:v>3.075412789197401E-4</c:v>
                </c:pt>
                <c:pt idx="18055">
                  <c:v>3.075412789197401E-4</c:v>
                </c:pt>
                <c:pt idx="18056">
                  <c:v>3.075412789197401E-4</c:v>
                </c:pt>
                <c:pt idx="18057">
                  <c:v>3.075412789197401E-4</c:v>
                </c:pt>
                <c:pt idx="18058">
                  <c:v>3.075412789197401E-4</c:v>
                </c:pt>
                <c:pt idx="18059">
                  <c:v>3.075412789197401E-4</c:v>
                </c:pt>
                <c:pt idx="18060">
                  <c:v>3.075412789197401E-4</c:v>
                </c:pt>
                <c:pt idx="18061">
                  <c:v>3.075412789197401E-4</c:v>
                </c:pt>
                <c:pt idx="18062">
                  <c:v>3.075412789197401E-4</c:v>
                </c:pt>
                <c:pt idx="18063">
                  <c:v>3.075412789197401E-4</c:v>
                </c:pt>
                <c:pt idx="18064">
                  <c:v>3.075412789197401E-4</c:v>
                </c:pt>
                <c:pt idx="18065">
                  <c:v>3.075412789197401E-4</c:v>
                </c:pt>
                <c:pt idx="18066">
                  <c:v>3.075412789197401E-4</c:v>
                </c:pt>
                <c:pt idx="18067">
                  <c:v>3.075412789197401E-4</c:v>
                </c:pt>
                <c:pt idx="18068">
                  <c:v>3.075412789197401E-4</c:v>
                </c:pt>
                <c:pt idx="18069">
                  <c:v>3.075412789197401E-4</c:v>
                </c:pt>
                <c:pt idx="18070">
                  <c:v>3.075412789197401E-4</c:v>
                </c:pt>
                <c:pt idx="18071">
                  <c:v>3.075412789197401E-4</c:v>
                </c:pt>
                <c:pt idx="18072">
                  <c:v>3.075412789197401E-4</c:v>
                </c:pt>
                <c:pt idx="18073">
                  <c:v>3.075412789197401E-4</c:v>
                </c:pt>
                <c:pt idx="18074">
                  <c:v>3.075412789197401E-4</c:v>
                </c:pt>
                <c:pt idx="18075">
                  <c:v>3.075412789197401E-4</c:v>
                </c:pt>
                <c:pt idx="18076">
                  <c:v>3.075412789197401E-4</c:v>
                </c:pt>
                <c:pt idx="18077">
                  <c:v>3.075412789197401E-4</c:v>
                </c:pt>
                <c:pt idx="18078">
                  <c:v>3.075412789197401E-4</c:v>
                </c:pt>
                <c:pt idx="18079">
                  <c:v>3.075412789197401E-4</c:v>
                </c:pt>
                <c:pt idx="18080">
                  <c:v>3.075412789197401E-4</c:v>
                </c:pt>
                <c:pt idx="18081">
                  <c:v>3.075412789197401E-4</c:v>
                </c:pt>
                <c:pt idx="18082">
                  <c:v>3.075412789197401E-4</c:v>
                </c:pt>
                <c:pt idx="18083">
                  <c:v>3.075412789197401E-4</c:v>
                </c:pt>
                <c:pt idx="18084">
                  <c:v>3.075412789197401E-4</c:v>
                </c:pt>
                <c:pt idx="18085">
                  <c:v>3.075412789197401E-4</c:v>
                </c:pt>
                <c:pt idx="18086">
                  <c:v>3.075412789197401E-4</c:v>
                </c:pt>
                <c:pt idx="18087">
                  <c:v>3.075412789197401E-4</c:v>
                </c:pt>
                <c:pt idx="18088">
                  <c:v>3.075412789197401E-4</c:v>
                </c:pt>
                <c:pt idx="18089">
                  <c:v>3.075412789197401E-4</c:v>
                </c:pt>
                <c:pt idx="18090">
                  <c:v>3.075412789197401E-4</c:v>
                </c:pt>
                <c:pt idx="18091">
                  <c:v>3.075412789197401E-4</c:v>
                </c:pt>
                <c:pt idx="18092">
                  <c:v>3.075412789197401E-4</c:v>
                </c:pt>
                <c:pt idx="18093">
                  <c:v>3.075412789197401E-4</c:v>
                </c:pt>
                <c:pt idx="18094">
                  <c:v>3.075412789197401E-4</c:v>
                </c:pt>
                <c:pt idx="18095">
                  <c:v>3.075412789197401E-4</c:v>
                </c:pt>
                <c:pt idx="18096">
                  <c:v>3.075412789197401E-4</c:v>
                </c:pt>
                <c:pt idx="18097">
                  <c:v>3.075412789197401E-4</c:v>
                </c:pt>
                <c:pt idx="18098">
                  <c:v>3.075412789197401E-4</c:v>
                </c:pt>
                <c:pt idx="18099">
                  <c:v>3.075412789197401E-4</c:v>
                </c:pt>
                <c:pt idx="18100">
                  <c:v>3.075412789197401E-4</c:v>
                </c:pt>
                <c:pt idx="18101">
                  <c:v>3.075412789197401E-4</c:v>
                </c:pt>
                <c:pt idx="18102">
                  <c:v>3.075412789197401E-4</c:v>
                </c:pt>
                <c:pt idx="18103">
                  <c:v>3.075412789197401E-4</c:v>
                </c:pt>
                <c:pt idx="18104">
                  <c:v>3.075412789197401E-4</c:v>
                </c:pt>
                <c:pt idx="18105">
                  <c:v>3.075412789197401E-4</c:v>
                </c:pt>
                <c:pt idx="18106">
                  <c:v>3.075412789197401E-4</c:v>
                </c:pt>
                <c:pt idx="18107">
                  <c:v>3.075412789197401E-4</c:v>
                </c:pt>
                <c:pt idx="18108">
                  <c:v>3.075412789197401E-4</c:v>
                </c:pt>
                <c:pt idx="18109">
                  <c:v>3.075412789197401E-4</c:v>
                </c:pt>
                <c:pt idx="18110">
                  <c:v>3.075412789197401E-4</c:v>
                </c:pt>
                <c:pt idx="18111">
                  <c:v>3.075412789197401E-4</c:v>
                </c:pt>
                <c:pt idx="18112">
                  <c:v>3.075412789197401E-4</c:v>
                </c:pt>
                <c:pt idx="18113">
                  <c:v>3.075412789197401E-4</c:v>
                </c:pt>
                <c:pt idx="18114">
                  <c:v>3.075412789197401E-4</c:v>
                </c:pt>
                <c:pt idx="18115">
                  <c:v>3.075412789197401E-4</c:v>
                </c:pt>
                <c:pt idx="18116">
                  <c:v>3.075412789197401E-4</c:v>
                </c:pt>
                <c:pt idx="18117">
                  <c:v>3.075412789197401E-4</c:v>
                </c:pt>
                <c:pt idx="18118">
                  <c:v>3.075412789197401E-4</c:v>
                </c:pt>
                <c:pt idx="18119">
                  <c:v>3.075412789197401E-4</c:v>
                </c:pt>
                <c:pt idx="18120">
                  <c:v>3.075412789197401E-4</c:v>
                </c:pt>
                <c:pt idx="18121">
                  <c:v>3.075412789197401E-4</c:v>
                </c:pt>
                <c:pt idx="18122">
                  <c:v>3.075412789197401E-4</c:v>
                </c:pt>
                <c:pt idx="18123">
                  <c:v>3.075412789197401E-4</c:v>
                </c:pt>
                <c:pt idx="18124">
                  <c:v>3.075412789197401E-4</c:v>
                </c:pt>
                <c:pt idx="18125">
                  <c:v>3.075412789197401E-4</c:v>
                </c:pt>
                <c:pt idx="18126">
                  <c:v>3.075412789197401E-4</c:v>
                </c:pt>
                <c:pt idx="18127">
                  <c:v>3.075412789197401E-4</c:v>
                </c:pt>
                <c:pt idx="18128">
                  <c:v>3.075412789197401E-4</c:v>
                </c:pt>
                <c:pt idx="18129">
                  <c:v>3.075412789197401E-4</c:v>
                </c:pt>
                <c:pt idx="18130">
                  <c:v>3.075412789197401E-4</c:v>
                </c:pt>
                <c:pt idx="18131">
                  <c:v>3.075412789197401E-4</c:v>
                </c:pt>
                <c:pt idx="18132">
                  <c:v>3.075412789197401E-4</c:v>
                </c:pt>
                <c:pt idx="18133">
                  <c:v>3.075412789197401E-4</c:v>
                </c:pt>
                <c:pt idx="18134">
                  <c:v>3.075412789197401E-4</c:v>
                </c:pt>
                <c:pt idx="18135">
                  <c:v>3.075412789197401E-4</c:v>
                </c:pt>
                <c:pt idx="18136">
                  <c:v>3.075412789197401E-4</c:v>
                </c:pt>
                <c:pt idx="18137">
                  <c:v>3.075412789197401E-4</c:v>
                </c:pt>
                <c:pt idx="18138">
                  <c:v>3.075412789197401E-4</c:v>
                </c:pt>
                <c:pt idx="18139">
                  <c:v>3.075412789197401E-4</c:v>
                </c:pt>
                <c:pt idx="18140">
                  <c:v>3.075412789197401E-4</c:v>
                </c:pt>
                <c:pt idx="18141">
                  <c:v>3.075412789197401E-4</c:v>
                </c:pt>
                <c:pt idx="18142">
                  <c:v>3.075412789197401E-4</c:v>
                </c:pt>
                <c:pt idx="18143">
                  <c:v>3.075412789197401E-4</c:v>
                </c:pt>
                <c:pt idx="18144">
                  <c:v>3.075412789197401E-4</c:v>
                </c:pt>
                <c:pt idx="18145">
                  <c:v>3.075412789197401E-4</c:v>
                </c:pt>
                <c:pt idx="18146">
                  <c:v>3.075412789197401E-4</c:v>
                </c:pt>
                <c:pt idx="18147">
                  <c:v>3.075412789197401E-4</c:v>
                </c:pt>
                <c:pt idx="18148">
                  <c:v>3.075412789197401E-4</c:v>
                </c:pt>
                <c:pt idx="18149">
                  <c:v>3.075412789197401E-4</c:v>
                </c:pt>
                <c:pt idx="18150">
                  <c:v>3.075412789197401E-4</c:v>
                </c:pt>
                <c:pt idx="18151">
                  <c:v>3.075412789197401E-4</c:v>
                </c:pt>
                <c:pt idx="18152">
                  <c:v>3.075412789197401E-4</c:v>
                </c:pt>
              </c:numCache>
            </c:numRef>
          </c:xVal>
          <c:yVal>
            <c:numRef>
              <c:f>'[new T reduciton with basic info NAWC 8-24-15 meas. pressuure and caliper and RHP.xlsx]Results summary'!$O$51:$O$18203</c:f>
              <c:numCache>
                <c:formatCode>General</c:formatCode>
                <c:ptCount val="18153"/>
                <c:pt idx="0">
                  <c:v>32.345690666666663</c:v>
                </c:pt>
                <c:pt idx="1">
                  <c:v>32.499605866666663</c:v>
                </c:pt>
                <c:pt idx="2">
                  <c:v>32.661621866666664</c:v>
                </c:pt>
                <c:pt idx="3">
                  <c:v>32.823637866666665</c:v>
                </c:pt>
                <c:pt idx="4">
                  <c:v>32.991054399999996</c:v>
                </c:pt>
                <c:pt idx="5">
                  <c:v>33.158470933333334</c:v>
                </c:pt>
                <c:pt idx="6">
                  <c:v>33.315086399999998</c:v>
                </c:pt>
                <c:pt idx="7">
                  <c:v>33.466301333333334</c:v>
                </c:pt>
                <c:pt idx="8">
                  <c:v>33.614815999999998</c:v>
                </c:pt>
                <c:pt idx="9">
                  <c:v>33.757930133333332</c:v>
                </c:pt>
                <c:pt idx="10">
                  <c:v>33.898344000000002</c:v>
                </c:pt>
                <c:pt idx="11">
                  <c:v>34.038757866666664</c:v>
                </c:pt>
                <c:pt idx="12">
                  <c:v>34.187272533333335</c:v>
                </c:pt>
                <c:pt idx="13">
                  <c:v>34.338487466666663</c:v>
                </c:pt>
                <c:pt idx="14">
                  <c:v>34.4978032</c:v>
                </c:pt>
                <c:pt idx="15">
                  <c:v>34.673320533333332</c:v>
                </c:pt>
                <c:pt idx="16">
                  <c:v>34.835336533333333</c:v>
                </c:pt>
                <c:pt idx="17">
                  <c:v>34.994652266666662</c:v>
                </c:pt>
                <c:pt idx="18">
                  <c:v>35.148567466666663</c:v>
                </c:pt>
                <c:pt idx="19">
                  <c:v>35.302482666666663</c:v>
                </c:pt>
                <c:pt idx="20">
                  <c:v>35.450997333333333</c:v>
                </c:pt>
                <c:pt idx="21">
                  <c:v>35.596811733333332</c:v>
                </c:pt>
                <c:pt idx="22">
                  <c:v>35.742626133333331</c:v>
                </c:pt>
                <c:pt idx="23">
                  <c:v>35.880339733333329</c:v>
                </c:pt>
                <c:pt idx="24">
                  <c:v>36.023453866666664</c:v>
                </c:pt>
                <c:pt idx="25">
                  <c:v>36.147666133333331</c:v>
                </c:pt>
                <c:pt idx="26">
                  <c:v>36.269178133333334</c:v>
                </c:pt>
                <c:pt idx="27">
                  <c:v>36.398790933333331</c:v>
                </c:pt>
                <c:pt idx="28">
                  <c:v>36.5392048</c:v>
                </c:pt>
                <c:pt idx="29">
                  <c:v>36.685019199999999</c:v>
                </c:pt>
                <c:pt idx="30">
                  <c:v>36.828133333333334</c:v>
                </c:pt>
                <c:pt idx="31">
                  <c:v>36.968547199999996</c:v>
                </c:pt>
                <c:pt idx="32">
                  <c:v>37.106260800000001</c:v>
                </c:pt>
                <c:pt idx="33">
                  <c:v>37.246674666666664</c:v>
                </c:pt>
                <c:pt idx="34">
                  <c:v>37.381687999999997</c:v>
                </c:pt>
                <c:pt idx="35">
                  <c:v>37.511300800000001</c:v>
                </c:pt>
                <c:pt idx="36">
                  <c:v>37.638213333333333</c:v>
                </c:pt>
                <c:pt idx="37">
                  <c:v>37.7624256</c:v>
                </c:pt>
                <c:pt idx="38">
                  <c:v>37.886637866666668</c:v>
                </c:pt>
                <c:pt idx="39">
                  <c:v>38.016250666666664</c:v>
                </c:pt>
                <c:pt idx="40">
                  <c:v>38.145863466666668</c:v>
                </c:pt>
                <c:pt idx="41">
                  <c:v>38.27817653333333</c:v>
                </c:pt>
                <c:pt idx="42">
                  <c:v>38.418590399999999</c:v>
                </c:pt>
                <c:pt idx="43">
                  <c:v>38.561704533333334</c:v>
                </c:pt>
                <c:pt idx="44">
                  <c:v>38.704818666666668</c:v>
                </c:pt>
                <c:pt idx="45">
                  <c:v>38.842532266666666</c:v>
                </c:pt>
                <c:pt idx="46">
                  <c:v>38.974845333333334</c:v>
                </c:pt>
                <c:pt idx="47">
                  <c:v>39.101757866666667</c:v>
                </c:pt>
                <c:pt idx="48">
                  <c:v>39.225970133333334</c:v>
                </c:pt>
                <c:pt idx="49">
                  <c:v>39.344781866666665</c:v>
                </c:pt>
                <c:pt idx="50">
                  <c:v>39.463593600000003</c:v>
                </c:pt>
                <c:pt idx="51">
                  <c:v>39.577004799999997</c:v>
                </c:pt>
                <c:pt idx="52">
                  <c:v>39.687715733333334</c:v>
                </c:pt>
                <c:pt idx="53">
                  <c:v>39.7957264</c:v>
                </c:pt>
                <c:pt idx="54">
                  <c:v>39.906437333333336</c:v>
                </c:pt>
                <c:pt idx="55">
                  <c:v>40.019848533333331</c:v>
                </c:pt>
                <c:pt idx="56">
                  <c:v>40.135959999999997</c:v>
                </c:pt>
                <c:pt idx="57">
                  <c:v>40.254771733333335</c:v>
                </c:pt>
                <c:pt idx="58">
                  <c:v>40.378984000000003</c:v>
                </c:pt>
                <c:pt idx="59">
                  <c:v>40.508596799999999</c:v>
                </c:pt>
                <c:pt idx="60">
                  <c:v>40.638209599999996</c:v>
                </c:pt>
                <c:pt idx="61">
                  <c:v>40.765122133333335</c:v>
                </c:pt>
                <c:pt idx="62">
                  <c:v>40.889334400000003</c:v>
                </c:pt>
                <c:pt idx="63">
                  <c:v>41.010846399999998</c:v>
                </c:pt>
                <c:pt idx="64">
                  <c:v>41.132358400000001</c:v>
                </c:pt>
                <c:pt idx="65">
                  <c:v>41.253870399999997</c:v>
                </c:pt>
                <c:pt idx="66">
                  <c:v>41.375382399999999</c:v>
                </c:pt>
                <c:pt idx="67">
                  <c:v>41.49419413333333</c:v>
                </c:pt>
                <c:pt idx="68">
                  <c:v>41.615706133333333</c:v>
                </c:pt>
                <c:pt idx="69">
                  <c:v>41.734517866666664</c:v>
                </c:pt>
                <c:pt idx="70">
                  <c:v>41.858730133333331</c:v>
                </c:pt>
                <c:pt idx="71">
                  <c:v>41.985642666666664</c:v>
                </c:pt>
                <c:pt idx="72">
                  <c:v>42.115255466666667</c:v>
                </c:pt>
                <c:pt idx="73">
                  <c:v>42.250268800000001</c:v>
                </c:pt>
                <c:pt idx="74">
                  <c:v>42.387982399999999</c:v>
                </c:pt>
                <c:pt idx="75">
                  <c:v>42.525695999999996</c:v>
                </c:pt>
                <c:pt idx="76">
                  <c:v>42.66070933333333</c:v>
                </c:pt>
                <c:pt idx="77">
                  <c:v>42.793022399999998</c:v>
                </c:pt>
                <c:pt idx="78">
                  <c:v>42.922635200000002</c:v>
                </c:pt>
                <c:pt idx="79">
                  <c:v>43.046847466666669</c:v>
                </c:pt>
                <c:pt idx="80">
                  <c:v>43.173760000000001</c:v>
                </c:pt>
                <c:pt idx="81">
                  <c:v>43.303372799999998</c:v>
                </c:pt>
                <c:pt idx="82">
                  <c:v>43.43028533333333</c:v>
                </c:pt>
                <c:pt idx="83">
                  <c:v>43.557197866666669</c:v>
                </c:pt>
                <c:pt idx="84">
                  <c:v>43.678709866666665</c:v>
                </c:pt>
                <c:pt idx="85">
                  <c:v>43.802922133333333</c:v>
                </c:pt>
                <c:pt idx="86">
                  <c:v>43.929834666666665</c:v>
                </c:pt>
                <c:pt idx="87">
                  <c:v>44.064847999999998</c:v>
                </c:pt>
                <c:pt idx="88">
                  <c:v>44.210662399999997</c:v>
                </c:pt>
                <c:pt idx="89">
                  <c:v>44.348376000000002</c:v>
                </c:pt>
                <c:pt idx="90">
                  <c:v>44.4860896</c:v>
                </c:pt>
                <c:pt idx="91">
                  <c:v>44.613002133333332</c:v>
                </c:pt>
                <c:pt idx="92">
                  <c:v>44.742614933333336</c:v>
                </c:pt>
                <c:pt idx="93">
                  <c:v>44.872227733333332</c:v>
                </c:pt>
                <c:pt idx="94">
                  <c:v>45.001840533333336</c:v>
                </c:pt>
                <c:pt idx="95">
                  <c:v>45.131453333333333</c:v>
                </c:pt>
                <c:pt idx="96">
                  <c:v>45.258365866666665</c:v>
                </c:pt>
                <c:pt idx="97">
                  <c:v>45.385278399999997</c:v>
                </c:pt>
                <c:pt idx="98">
                  <c:v>45.512190933333329</c:v>
                </c:pt>
                <c:pt idx="99">
                  <c:v>45.644503999999998</c:v>
                </c:pt>
                <c:pt idx="100">
                  <c:v>45.776817066666666</c:v>
                </c:pt>
                <c:pt idx="101">
                  <c:v>45.914530666666664</c:v>
                </c:pt>
                <c:pt idx="102">
                  <c:v>46.057644799999998</c:v>
                </c:pt>
                <c:pt idx="103">
                  <c:v>46.200758933333333</c:v>
                </c:pt>
                <c:pt idx="104">
                  <c:v>46.338472533333331</c:v>
                </c:pt>
                <c:pt idx="105">
                  <c:v>46.481586666666665</c:v>
                </c:pt>
                <c:pt idx="106">
                  <c:v>46.622000533333335</c:v>
                </c:pt>
                <c:pt idx="107">
                  <c:v>46.762414399999997</c:v>
                </c:pt>
                <c:pt idx="108">
                  <c:v>46.894727466666666</c:v>
                </c:pt>
                <c:pt idx="109">
                  <c:v>47.024340266666663</c:v>
                </c:pt>
                <c:pt idx="110">
                  <c:v>47.151252800000002</c:v>
                </c:pt>
                <c:pt idx="111">
                  <c:v>47.278165333333334</c:v>
                </c:pt>
                <c:pt idx="112">
                  <c:v>47.405077866666666</c:v>
                </c:pt>
                <c:pt idx="113">
                  <c:v>47.529290133333333</c:v>
                </c:pt>
                <c:pt idx="114">
                  <c:v>47.656202666666665</c:v>
                </c:pt>
                <c:pt idx="115">
                  <c:v>47.785815466666669</c:v>
                </c:pt>
                <c:pt idx="116">
                  <c:v>47.926229333333332</c:v>
                </c:pt>
                <c:pt idx="117">
                  <c:v>48.061242666666665</c:v>
                </c:pt>
                <c:pt idx="118">
                  <c:v>48.196255999999998</c:v>
                </c:pt>
                <c:pt idx="119">
                  <c:v>48.333969599999996</c:v>
                </c:pt>
                <c:pt idx="120">
                  <c:v>48.468982933333329</c:v>
                </c:pt>
                <c:pt idx="121">
                  <c:v>48.603996266666663</c:v>
                </c:pt>
                <c:pt idx="122">
                  <c:v>48.736309333333331</c:v>
                </c:pt>
                <c:pt idx="123">
                  <c:v>48.863221866666663</c:v>
                </c:pt>
                <c:pt idx="124">
                  <c:v>48.987434133333331</c:v>
                </c:pt>
                <c:pt idx="125">
                  <c:v>49.111646399999998</c:v>
                </c:pt>
                <c:pt idx="126">
                  <c:v>49.23855893333333</c:v>
                </c:pt>
                <c:pt idx="127">
                  <c:v>49.362771199999997</c:v>
                </c:pt>
                <c:pt idx="128">
                  <c:v>49.489683733333329</c:v>
                </c:pt>
                <c:pt idx="129">
                  <c:v>49.616596266666669</c:v>
                </c:pt>
                <c:pt idx="130">
                  <c:v>49.743508800000001</c:v>
                </c:pt>
                <c:pt idx="131">
                  <c:v>49.875821866666669</c:v>
                </c:pt>
                <c:pt idx="132">
                  <c:v>50.013535466666667</c:v>
                </c:pt>
                <c:pt idx="133">
                  <c:v>50.1485488</c:v>
                </c:pt>
                <c:pt idx="134">
                  <c:v>50.278161599999997</c:v>
                </c:pt>
                <c:pt idx="135">
                  <c:v>50.402373866666665</c:v>
                </c:pt>
                <c:pt idx="136">
                  <c:v>50.529286399999997</c:v>
                </c:pt>
                <c:pt idx="137">
                  <c:v>50.650798399999999</c:v>
                </c:pt>
                <c:pt idx="138">
                  <c:v>50.76961013333333</c:v>
                </c:pt>
                <c:pt idx="139">
                  <c:v>50.883021333333332</c:v>
                </c:pt>
                <c:pt idx="140">
                  <c:v>51.001833066666663</c:v>
                </c:pt>
                <c:pt idx="141">
                  <c:v>51.117944533333329</c:v>
                </c:pt>
                <c:pt idx="142">
                  <c:v>51.234056000000002</c:v>
                </c:pt>
                <c:pt idx="143">
                  <c:v>51.347467199999997</c:v>
                </c:pt>
                <c:pt idx="144">
                  <c:v>51.452777599999997</c:v>
                </c:pt>
                <c:pt idx="145">
                  <c:v>51.563488533333334</c:v>
                </c:pt>
                <c:pt idx="146">
                  <c:v>51.674199466666664</c:v>
                </c:pt>
                <c:pt idx="147">
                  <c:v>51.782210133333329</c:v>
                </c:pt>
                <c:pt idx="148">
                  <c:v>51.901021866666667</c:v>
                </c:pt>
                <c:pt idx="149">
                  <c:v>52.019833599999998</c:v>
                </c:pt>
                <c:pt idx="150">
                  <c:v>52.1332448</c:v>
                </c:pt>
                <c:pt idx="151">
                  <c:v>52.252056533333331</c:v>
                </c:pt>
                <c:pt idx="152">
                  <c:v>52.373568533333334</c:v>
                </c:pt>
                <c:pt idx="153">
                  <c:v>52.486979733333335</c:v>
                </c:pt>
                <c:pt idx="154">
                  <c:v>52.597690666666665</c:v>
                </c:pt>
                <c:pt idx="155">
                  <c:v>52.708401600000002</c:v>
                </c:pt>
                <c:pt idx="156">
                  <c:v>52.813712000000002</c:v>
                </c:pt>
                <c:pt idx="157">
                  <c:v>52.910921600000002</c:v>
                </c:pt>
                <c:pt idx="158">
                  <c:v>53.008131200000001</c:v>
                </c:pt>
                <c:pt idx="159">
                  <c:v>53.118842133333331</c:v>
                </c:pt>
                <c:pt idx="160">
                  <c:v>53.224152533333331</c:v>
                </c:pt>
                <c:pt idx="161">
                  <c:v>53.334863466666668</c:v>
                </c:pt>
                <c:pt idx="162">
                  <c:v>53.445574399999998</c:v>
                </c:pt>
                <c:pt idx="163">
                  <c:v>53.550884799999999</c:v>
                </c:pt>
                <c:pt idx="164">
                  <c:v>53.664296</c:v>
                </c:pt>
                <c:pt idx="165">
                  <c:v>53.780407466666666</c:v>
                </c:pt>
                <c:pt idx="166">
                  <c:v>53.893818666666668</c:v>
                </c:pt>
                <c:pt idx="167">
                  <c:v>54.004529599999998</c:v>
                </c:pt>
                <c:pt idx="168">
                  <c:v>54.109839999999998</c:v>
                </c:pt>
                <c:pt idx="169">
                  <c:v>54.212450133333334</c:v>
                </c:pt>
                <c:pt idx="170">
                  <c:v>54.315060266666663</c:v>
                </c:pt>
                <c:pt idx="171">
                  <c:v>54.417670399999999</c:v>
                </c:pt>
                <c:pt idx="172">
                  <c:v>54.514879999999998</c:v>
                </c:pt>
                <c:pt idx="173">
                  <c:v>54.614789866666662</c:v>
                </c:pt>
                <c:pt idx="174">
                  <c:v>54.717399999999998</c:v>
                </c:pt>
                <c:pt idx="175">
                  <c:v>54.811909333333332</c:v>
                </c:pt>
                <c:pt idx="176">
                  <c:v>54.911819199999996</c:v>
                </c:pt>
                <c:pt idx="177">
                  <c:v>55.011729066666668</c:v>
                </c:pt>
                <c:pt idx="178">
                  <c:v>55.114339199999996</c:v>
                </c:pt>
                <c:pt idx="179">
                  <c:v>55.208848533333331</c:v>
                </c:pt>
                <c:pt idx="180">
                  <c:v>55.314158933333331</c:v>
                </c:pt>
                <c:pt idx="181">
                  <c:v>55.414068799999995</c:v>
                </c:pt>
                <c:pt idx="182">
                  <c:v>55.516678933333331</c:v>
                </c:pt>
                <c:pt idx="183">
                  <c:v>55.613888533333331</c:v>
                </c:pt>
                <c:pt idx="184">
                  <c:v>55.721899199999996</c:v>
                </c:pt>
                <c:pt idx="185">
                  <c:v>55.824509333333332</c:v>
                </c:pt>
                <c:pt idx="186">
                  <c:v>55.935220266666668</c:v>
                </c:pt>
                <c:pt idx="187">
                  <c:v>56.032429866666668</c:v>
                </c:pt>
                <c:pt idx="188">
                  <c:v>56.132339733333332</c:v>
                </c:pt>
                <c:pt idx="189">
                  <c:v>56.226849066666666</c:v>
                </c:pt>
                <c:pt idx="190">
                  <c:v>56.321358400000001</c:v>
                </c:pt>
                <c:pt idx="191">
                  <c:v>56.413167466666664</c:v>
                </c:pt>
                <c:pt idx="192">
                  <c:v>56.504976533333334</c:v>
                </c:pt>
                <c:pt idx="193">
                  <c:v>56.604886399999998</c:v>
                </c:pt>
                <c:pt idx="194">
                  <c:v>56.712897066666663</c:v>
                </c:pt>
                <c:pt idx="195">
                  <c:v>56.818207466666664</c:v>
                </c:pt>
                <c:pt idx="196">
                  <c:v>56.920817599999999</c:v>
                </c:pt>
                <c:pt idx="197">
                  <c:v>57.023427733333335</c:v>
                </c:pt>
                <c:pt idx="198">
                  <c:v>57.128738133333329</c:v>
                </c:pt>
                <c:pt idx="199">
                  <c:v>57.231348266666664</c:v>
                </c:pt>
                <c:pt idx="200">
                  <c:v>57.3339584</c:v>
                </c:pt>
                <c:pt idx="201">
                  <c:v>57.431168</c:v>
                </c:pt>
                <c:pt idx="202">
                  <c:v>57.533778133333335</c:v>
                </c:pt>
                <c:pt idx="203">
                  <c:v>57.630987733333335</c:v>
                </c:pt>
                <c:pt idx="204">
                  <c:v>57.725497066666662</c:v>
                </c:pt>
                <c:pt idx="205">
                  <c:v>57.822706666666669</c:v>
                </c:pt>
                <c:pt idx="206">
                  <c:v>57.919916266666668</c:v>
                </c:pt>
                <c:pt idx="207">
                  <c:v>58.019826133333332</c:v>
                </c:pt>
                <c:pt idx="208">
                  <c:v>58.117035733333331</c:v>
                </c:pt>
                <c:pt idx="209">
                  <c:v>58.216945599999995</c:v>
                </c:pt>
                <c:pt idx="210">
                  <c:v>58.314155200000002</c:v>
                </c:pt>
                <c:pt idx="211">
                  <c:v>58.416765333333331</c:v>
                </c:pt>
                <c:pt idx="212">
                  <c:v>58.516675200000002</c:v>
                </c:pt>
                <c:pt idx="213">
                  <c:v>58.616585066666666</c:v>
                </c:pt>
                <c:pt idx="214">
                  <c:v>58.727295999999996</c:v>
                </c:pt>
                <c:pt idx="215">
                  <c:v>58.838006933333332</c:v>
                </c:pt>
                <c:pt idx="216">
                  <c:v>58.951418133333334</c:v>
                </c:pt>
                <c:pt idx="217">
                  <c:v>59.062129066666664</c:v>
                </c:pt>
                <c:pt idx="218">
                  <c:v>59.167439466666664</c:v>
                </c:pt>
                <c:pt idx="219">
                  <c:v>59.272749866666665</c:v>
                </c:pt>
                <c:pt idx="220">
                  <c:v>59.375360000000001</c:v>
                </c:pt>
                <c:pt idx="221">
                  <c:v>59.477970133333329</c:v>
                </c:pt>
                <c:pt idx="222">
                  <c:v>59.57788</c:v>
                </c:pt>
                <c:pt idx="223">
                  <c:v>59.677789866666664</c:v>
                </c:pt>
                <c:pt idx="224">
                  <c:v>59.774999466666664</c:v>
                </c:pt>
                <c:pt idx="225">
                  <c:v>59.872209066666663</c:v>
                </c:pt>
                <c:pt idx="226">
                  <c:v>59.977519466666664</c:v>
                </c:pt>
                <c:pt idx="227">
                  <c:v>60.082829866666664</c:v>
                </c:pt>
                <c:pt idx="228">
                  <c:v>60.196241066666666</c:v>
                </c:pt>
                <c:pt idx="229">
                  <c:v>60.304251733333331</c:v>
                </c:pt>
                <c:pt idx="230">
                  <c:v>60.406861866666667</c:v>
                </c:pt>
                <c:pt idx="231">
                  <c:v>60.512172266666667</c:v>
                </c:pt>
                <c:pt idx="232">
                  <c:v>60.614782399999996</c:v>
                </c:pt>
                <c:pt idx="233">
                  <c:v>60.720092799999996</c:v>
                </c:pt>
                <c:pt idx="234">
                  <c:v>60.820002666666667</c:v>
                </c:pt>
                <c:pt idx="235">
                  <c:v>60.91181173333333</c:v>
                </c:pt>
                <c:pt idx="236">
                  <c:v>61.006321066666665</c:v>
                </c:pt>
                <c:pt idx="237">
                  <c:v>61.103530666666664</c:v>
                </c:pt>
                <c:pt idx="238">
                  <c:v>61.195339733333334</c:v>
                </c:pt>
                <c:pt idx="239">
                  <c:v>61.292549333333334</c:v>
                </c:pt>
                <c:pt idx="240">
                  <c:v>61.387058666666668</c:v>
                </c:pt>
                <c:pt idx="241">
                  <c:v>61.481567999999996</c:v>
                </c:pt>
                <c:pt idx="242">
                  <c:v>61.57607733333333</c:v>
                </c:pt>
                <c:pt idx="243">
                  <c:v>61.67328693333333</c:v>
                </c:pt>
                <c:pt idx="244">
                  <c:v>61.77859733333333</c:v>
                </c:pt>
                <c:pt idx="245">
                  <c:v>61.881207466666666</c:v>
                </c:pt>
                <c:pt idx="246">
                  <c:v>61.986517866666667</c:v>
                </c:pt>
                <c:pt idx="247">
                  <c:v>62.091828266666667</c:v>
                </c:pt>
                <c:pt idx="248">
                  <c:v>62.194438399999996</c:v>
                </c:pt>
                <c:pt idx="249">
                  <c:v>62.297048533333331</c:v>
                </c:pt>
                <c:pt idx="250">
                  <c:v>62.396958399999995</c:v>
                </c:pt>
                <c:pt idx="251">
                  <c:v>62.49146773333333</c:v>
                </c:pt>
                <c:pt idx="252">
                  <c:v>62.588677333333329</c:v>
                </c:pt>
                <c:pt idx="253">
                  <c:v>62.685886933333329</c:v>
                </c:pt>
                <c:pt idx="254">
                  <c:v>62.777695999999999</c:v>
                </c:pt>
                <c:pt idx="255">
                  <c:v>62.872205333333333</c:v>
                </c:pt>
                <c:pt idx="256">
                  <c:v>62.969414933333333</c:v>
                </c:pt>
                <c:pt idx="257">
                  <c:v>63.063924266666668</c:v>
                </c:pt>
                <c:pt idx="258">
                  <c:v>63.158433599999995</c:v>
                </c:pt>
                <c:pt idx="259">
                  <c:v>63.25294293333333</c:v>
                </c:pt>
                <c:pt idx="260">
                  <c:v>63.355553066666666</c:v>
                </c:pt>
                <c:pt idx="261">
                  <c:v>63.458163200000001</c:v>
                </c:pt>
                <c:pt idx="262">
                  <c:v>63.558073066666665</c:v>
                </c:pt>
                <c:pt idx="263">
                  <c:v>63.649882133333328</c:v>
                </c:pt>
                <c:pt idx="264">
                  <c:v>63.741691199999998</c:v>
                </c:pt>
                <c:pt idx="265">
                  <c:v>63.833500266666668</c:v>
                </c:pt>
                <c:pt idx="266">
                  <c:v>63.930709866666668</c:v>
                </c:pt>
                <c:pt idx="267">
                  <c:v>64.02251893333333</c:v>
                </c:pt>
                <c:pt idx="268">
                  <c:v>64.108927466666657</c:v>
                </c:pt>
                <c:pt idx="269">
                  <c:v>64.192635733333333</c:v>
                </c:pt>
                <c:pt idx="270">
                  <c:v>64.270943466666665</c:v>
                </c:pt>
                <c:pt idx="271">
                  <c:v>64.346550933333333</c:v>
                </c:pt>
                <c:pt idx="272">
                  <c:v>64.416757866666657</c:v>
                </c:pt>
                <c:pt idx="273">
                  <c:v>64.48966506666666</c:v>
                </c:pt>
                <c:pt idx="274">
                  <c:v>64.567972799999993</c:v>
                </c:pt>
                <c:pt idx="275">
                  <c:v>64.646280533333325</c:v>
                </c:pt>
                <c:pt idx="276">
                  <c:v>64.729988800000001</c:v>
                </c:pt>
                <c:pt idx="277">
                  <c:v>64.821797866666657</c:v>
                </c:pt>
                <c:pt idx="278">
                  <c:v>64.905506133333333</c:v>
                </c:pt>
                <c:pt idx="279">
                  <c:v>65.005415999999997</c:v>
                </c:pt>
                <c:pt idx="280">
                  <c:v>65.108026133333325</c:v>
                </c:pt>
                <c:pt idx="281">
                  <c:v>65.197134933333331</c:v>
                </c:pt>
                <c:pt idx="282">
                  <c:v>65.29434453333333</c:v>
                </c:pt>
                <c:pt idx="283">
                  <c:v>65.388853866666665</c:v>
                </c:pt>
                <c:pt idx="284">
                  <c:v>65.480662933333335</c:v>
                </c:pt>
                <c:pt idx="285">
                  <c:v>65.569771733333326</c:v>
                </c:pt>
                <c:pt idx="286">
                  <c:v>65.661580799999996</c:v>
                </c:pt>
                <c:pt idx="287">
                  <c:v>65.745289066666658</c:v>
                </c:pt>
                <c:pt idx="288">
                  <c:v>65.82359679999999</c:v>
                </c:pt>
                <c:pt idx="289">
                  <c:v>65.901904533333322</c:v>
                </c:pt>
                <c:pt idx="290">
                  <c:v>65.982912533333334</c:v>
                </c:pt>
                <c:pt idx="291">
                  <c:v>66.063920533333331</c:v>
                </c:pt>
                <c:pt idx="292">
                  <c:v>66.150329066666657</c:v>
                </c:pt>
                <c:pt idx="293">
                  <c:v>66.234037333333333</c:v>
                </c:pt>
                <c:pt idx="294">
                  <c:v>66.323146133333324</c:v>
                </c:pt>
                <c:pt idx="295">
                  <c:v>66.4068544</c:v>
                </c:pt>
                <c:pt idx="296">
                  <c:v>66.514865066666658</c:v>
                </c:pt>
                <c:pt idx="297">
                  <c:v>66.620175466666666</c:v>
                </c:pt>
                <c:pt idx="298">
                  <c:v>66.738987199999997</c:v>
                </c:pt>
                <c:pt idx="299">
                  <c:v>66.849698133333334</c:v>
                </c:pt>
                <c:pt idx="300">
                  <c:v>66.957708799999992</c:v>
                </c:pt>
                <c:pt idx="301">
                  <c:v>67.044117333333332</c:v>
                </c:pt>
                <c:pt idx="302">
                  <c:v>67.130525866666659</c:v>
                </c:pt>
                <c:pt idx="303">
                  <c:v>67.219634666666664</c:v>
                </c:pt>
                <c:pt idx="304">
                  <c:v>67.308743466666655</c:v>
                </c:pt>
                <c:pt idx="305">
                  <c:v>67.389751466666667</c:v>
                </c:pt>
                <c:pt idx="306">
                  <c:v>67.478860266666658</c:v>
                </c:pt>
                <c:pt idx="307">
                  <c:v>67.562568533333334</c:v>
                </c:pt>
                <c:pt idx="308">
                  <c:v>67.643576533333331</c:v>
                </c:pt>
                <c:pt idx="309">
                  <c:v>67.721884266666663</c:v>
                </c:pt>
                <c:pt idx="310">
                  <c:v>67.80289226666666</c:v>
                </c:pt>
                <c:pt idx="311">
                  <c:v>67.881199999999993</c:v>
                </c:pt>
                <c:pt idx="312">
                  <c:v>67.967608533333333</c:v>
                </c:pt>
                <c:pt idx="313">
                  <c:v>68.05401706666666</c:v>
                </c:pt>
                <c:pt idx="314">
                  <c:v>68.1404256</c:v>
                </c:pt>
                <c:pt idx="315">
                  <c:v>68.240335466666664</c:v>
                </c:pt>
                <c:pt idx="316">
                  <c:v>68.342945599999993</c:v>
                </c:pt>
                <c:pt idx="317">
                  <c:v>68.432054399999998</c:v>
                </c:pt>
                <c:pt idx="318">
                  <c:v>68.513062399999995</c:v>
                </c:pt>
                <c:pt idx="319">
                  <c:v>68.588669866666663</c:v>
                </c:pt>
                <c:pt idx="320">
                  <c:v>68.672378133333325</c:v>
                </c:pt>
                <c:pt idx="321">
                  <c:v>68.758786666666666</c:v>
                </c:pt>
                <c:pt idx="322">
                  <c:v>68.855996266666665</c:v>
                </c:pt>
                <c:pt idx="323">
                  <c:v>68.939704533333327</c:v>
                </c:pt>
                <c:pt idx="324">
                  <c:v>69.023412799999988</c:v>
                </c:pt>
                <c:pt idx="325">
                  <c:v>69.101720533333321</c:v>
                </c:pt>
                <c:pt idx="326">
                  <c:v>69.180028266666653</c:v>
                </c:pt>
                <c:pt idx="327">
                  <c:v>69.263736533333329</c:v>
                </c:pt>
                <c:pt idx="328">
                  <c:v>69.344744533333326</c:v>
                </c:pt>
                <c:pt idx="329">
                  <c:v>69.425752533333323</c:v>
                </c:pt>
                <c:pt idx="330">
                  <c:v>69.501359999999991</c:v>
                </c:pt>
                <c:pt idx="331">
                  <c:v>69.582367999999988</c:v>
                </c:pt>
                <c:pt idx="332">
                  <c:v>69.663375999999985</c:v>
                </c:pt>
                <c:pt idx="333">
                  <c:v>69.752484799999991</c:v>
                </c:pt>
                <c:pt idx="334">
                  <c:v>69.838893333333331</c:v>
                </c:pt>
                <c:pt idx="335">
                  <c:v>69.925301866666658</c:v>
                </c:pt>
                <c:pt idx="336">
                  <c:v>70.006309866666655</c:v>
                </c:pt>
                <c:pt idx="337">
                  <c:v>70.09541866666666</c:v>
                </c:pt>
                <c:pt idx="338">
                  <c:v>70.181827199999987</c:v>
                </c:pt>
                <c:pt idx="339">
                  <c:v>70.270935999999992</c:v>
                </c:pt>
                <c:pt idx="340">
                  <c:v>70.357344533333318</c:v>
                </c:pt>
                <c:pt idx="341">
                  <c:v>70.441052799999994</c:v>
                </c:pt>
                <c:pt idx="342">
                  <c:v>70.522060799999991</c:v>
                </c:pt>
                <c:pt idx="343">
                  <c:v>70.603068799999988</c:v>
                </c:pt>
                <c:pt idx="344">
                  <c:v>70.692177599999994</c:v>
                </c:pt>
                <c:pt idx="345">
                  <c:v>70.783986666666664</c:v>
                </c:pt>
                <c:pt idx="346">
                  <c:v>70.867694933333325</c:v>
                </c:pt>
                <c:pt idx="347">
                  <c:v>70.956803733333331</c:v>
                </c:pt>
                <c:pt idx="348">
                  <c:v>71.045912533333322</c:v>
                </c:pt>
                <c:pt idx="349">
                  <c:v>71.135021333333327</c:v>
                </c:pt>
                <c:pt idx="350">
                  <c:v>71.226830399999997</c:v>
                </c:pt>
                <c:pt idx="351">
                  <c:v>71.318639466666653</c:v>
                </c:pt>
                <c:pt idx="352">
                  <c:v>71.399647466666664</c:v>
                </c:pt>
                <c:pt idx="353">
                  <c:v>71.486055999999991</c:v>
                </c:pt>
                <c:pt idx="354">
                  <c:v>71.575164799999996</c:v>
                </c:pt>
                <c:pt idx="355">
                  <c:v>71.661573333333322</c:v>
                </c:pt>
                <c:pt idx="356">
                  <c:v>71.745281599999984</c:v>
                </c:pt>
                <c:pt idx="357">
                  <c:v>71.83439039999999</c:v>
                </c:pt>
                <c:pt idx="358">
                  <c:v>71.918098666666651</c:v>
                </c:pt>
                <c:pt idx="359">
                  <c:v>72.001806933333327</c:v>
                </c:pt>
                <c:pt idx="360">
                  <c:v>72.088215466666654</c:v>
                </c:pt>
                <c:pt idx="361">
                  <c:v>72.17192373333333</c:v>
                </c:pt>
                <c:pt idx="362">
                  <c:v>72.255631999999991</c:v>
                </c:pt>
                <c:pt idx="363">
                  <c:v>72.339340266666653</c:v>
                </c:pt>
                <c:pt idx="364">
                  <c:v>72.420348266666664</c:v>
                </c:pt>
                <c:pt idx="365">
                  <c:v>72.498655999999997</c:v>
                </c:pt>
                <c:pt idx="366">
                  <c:v>72.576963733333329</c:v>
                </c:pt>
                <c:pt idx="367">
                  <c:v>72.657971733333326</c:v>
                </c:pt>
                <c:pt idx="368">
                  <c:v>72.755181333333326</c:v>
                </c:pt>
                <c:pt idx="369">
                  <c:v>72.833489066666658</c:v>
                </c:pt>
                <c:pt idx="370">
                  <c:v>72.922597866666663</c:v>
                </c:pt>
                <c:pt idx="371">
                  <c:v>73.003605866666661</c:v>
                </c:pt>
                <c:pt idx="372">
                  <c:v>73.079213333333328</c:v>
                </c:pt>
                <c:pt idx="373">
                  <c:v>73.138619199999994</c:v>
                </c:pt>
                <c:pt idx="374">
                  <c:v>73.184523733333322</c:v>
                </c:pt>
                <c:pt idx="375">
                  <c:v>73.227727999999985</c:v>
                </c:pt>
                <c:pt idx="376">
                  <c:v>73.281733333333321</c:v>
                </c:pt>
                <c:pt idx="377">
                  <c:v>73.37894293333332</c:v>
                </c:pt>
                <c:pt idx="378">
                  <c:v>73.489653866666657</c:v>
                </c:pt>
                <c:pt idx="379">
                  <c:v>73.578762666666663</c:v>
                </c:pt>
                <c:pt idx="380">
                  <c:v>73.640868799999993</c:v>
                </c:pt>
                <c:pt idx="381">
                  <c:v>73.735378133333327</c:v>
                </c:pt>
                <c:pt idx="382">
                  <c:v>73.81368586666666</c:v>
                </c:pt>
                <c:pt idx="383">
                  <c:v>73.878492266666655</c:v>
                </c:pt>
                <c:pt idx="384">
                  <c:v>73.935197866666655</c:v>
                </c:pt>
                <c:pt idx="385">
                  <c:v>73.983802666666662</c:v>
                </c:pt>
                <c:pt idx="386">
                  <c:v>74.032407466666655</c:v>
                </c:pt>
                <c:pt idx="387">
                  <c:v>74.083712533333326</c:v>
                </c:pt>
                <c:pt idx="388">
                  <c:v>74.140418133333327</c:v>
                </c:pt>
                <c:pt idx="389">
                  <c:v>74.237627733333326</c:v>
                </c:pt>
                <c:pt idx="390">
                  <c:v>74.334837333333326</c:v>
                </c:pt>
                <c:pt idx="391">
                  <c:v>74.445548266666663</c:v>
                </c:pt>
                <c:pt idx="392">
                  <c:v>74.529256533333324</c:v>
                </c:pt>
                <c:pt idx="393">
                  <c:v>74.594062933333319</c:v>
                </c:pt>
                <c:pt idx="394">
                  <c:v>74.669670399999987</c:v>
                </c:pt>
                <c:pt idx="395">
                  <c:v>74.766879999999986</c:v>
                </c:pt>
                <c:pt idx="396">
                  <c:v>74.839787199999989</c:v>
                </c:pt>
                <c:pt idx="397">
                  <c:v>74.931596266666659</c:v>
                </c:pt>
                <c:pt idx="398">
                  <c:v>75.031506133333323</c:v>
                </c:pt>
                <c:pt idx="399">
                  <c:v>75.104413333333326</c:v>
                </c:pt>
                <c:pt idx="400">
                  <c:v>75.177320533333329</c:v>
                </c:pt>
                <c:pt idx="401">
                  <c:v>75.242126933333324</c:v>
                </c:pt>
                <c:pt idx="402">
                  <c:v>75.290731733333331</c:v>
                </c:pt>
                <c:pt idx="403">
                  <c:v>75.33123573333333</c:v>
                </c:pt>
                <c:pt idx="404">
                  <c:v>75.371739733333328</c:v>
                </c:pt>
                <c:pt idx="405">
                  <c:v>75.423044799999985</c:v>
                </c:pt>
                <c:pt idx="406">
                  <c:v>75.509453333333326</c:v>
                </c:pt>
                <c:pt idx="407">
                  <c:v>75.593161599999988</c:v>
                </c:pt>
                <c:pt idx="408">
                  <c:v>75.714673599999998</c:v>
                </c:pt>
                <c:pt idx="409">
                  <c:v>75.779479999999992</c:v>
                </c:pt>
                <c:pt idx="410">
                  <c:v>75.849686933333331</c:v>
                </c:pt>
                <c:pt idx="411">
                  <c:v>75.94689653333333</c:v>
                </c:pt>
                <c:pt idx="412">
                  <c:v>76.038705599999986</c:v>
                </c:pt>
                <c:pt idx="413">
                  <c:v>76.141315733333329</c:v>
                </c:pt>
                <c:pt idx="414">
                  <c:v>76.233124799999985</c:v>
                </c:pt>
                <c:pt idx="415">
                  <c:v>76.308732266666652</c:v>
                </c:pt>
                <c:pt idx="416">
                  <c:v>76.378939199999991</c:v>
                </c:pt>
                <c:pt idx="417">
                  <c:v>76.432944533333327</c:v>
                </c:pt>
                <c:pt idx="418">
                  <c:v>76.468047999999996</c:v>
                </c:pt>
                <c:pt idx="419">
                  <c:v>76.516652799999989</c:v>
                </c:pt>
                <c:pt idx="420">
                  <c:v>76.581459199999998</c:v>
                </c:pt>
                <c:pt idx="421">
                  <c:v>76.654366399999986</c:v>
                </c:pt>
                <c:pt idx="422">
                  <c:v>76.724573333333325</c:v>
                </c:pt>
                <c:pt idx="423">
                  <c:v>76.824483199999989</c:v>
                </c:pt>
                <c:pt idx="424">
                  <c:v>76.908191466666651</c:v>
                </c:pt>
                <c:pt idx="425">
                  <c:v>76.991899733333327</c:v>
                </c:pt>
                <c:pt idx="426">
                  <c:v>77.086409066666661</c:v>
                </c:pt>
                <c:pt idx="427">
                  <c:v>77.172817599999988</c:v>
                </c:pt>
                <c:pt idx="428">
                  <c:v>77.259226133333328</c:v>
                </c:pt>
                <c:pt idx="429">
                  <c:v>77.324032533333323</c:v>
                </c:pt>
                <c:pt idx="430">
                  <c:v>77.415841599999993</c:v>
                </c:pt>
                <c:pt idx="431">
                  <c:v>77.515751466666657</c:v>
                </c:pt>
                <c:pt idx="432">
                  <c:v>77.621061866666651</c:v>
                </c:pt>
                <c:pt idx="433">
                  <c:v>77.723671999999993</c:v>
                </c:pt>
                <c:pt idx="434">
                  <c:v>77.812780799999985</c:v>
                </c:pt>
                <c:pt idx="435">
                  <c:v>77.909990399999984</c:v>
                </c:pt>
                <c:pt idx="436">
                  <c:v>78.009900266666662</c:v>
                </c:pt>
                <c:pt idx="437">
                  <c:v>78.107109866666661</c:v>
                </c:pt>
                <c:pt idx="438">
                  <c:v>78.198918933333317</c:v>
                </c:pt>
                <c:pt idx="439">
                  <c:v>78.30152906666666</c:v>
                </c:pt>
                <c:pt idx="440">
                  <c:v>78.401438933333324</c:v>
                </c:pt>
                <c:pt idx="441">
                  <c:v>78.501348799999988</c:v>
                </c:pt>
                <c:pt idx="442">
                  <c:v>78.598558399999988</c:v>
                </c:pt>
                <c:pt idx="443">
                  <c:v>78.698468266666652</c:v>
                </c:pt>
                <c:pt idx="444">
                  <c:v>78.792977599999986</c:v>
                </c:pt>
                <c:pt idx="445">
                  <c:v>78.89288746666665</c:v>
                </c:pt>
                <c:pt idx="446">
                  <c:v>78.987396799999985</c:v>
                </c:pt>
                <c:pt idx="447">
                  <c:v>79.087306666666663</c:v>
                </c:pt>
                <c:pt idx="448">
                  <c:v>79.181815999999984</c:v>
                </c:pt>
                <c:pt idx="449">
                  <c:v>79.26552426666666</c:v>
                </c:pt>
                <c:pt idx="450">
                  <c:v>79.362733866666659</c:v>
                </c:pt>
                <c:pt idx="451">
                  <c:v>79.459943466666658</c:v>
                </c:pt>
                <c:pt idx="452">
                  <c:v>79.562553599999987</c:v>
                </c:pt>
                <c:pt idx="453">
                  <c:v>79.662463466666651</c:v>
                </c:pt>
                <c:pt idx="454">
                  <c:v>79.762373333333329</c:v>
                </c:pt>
                <c:pt idx="455">
                  <c:v>79.864983466666658</c:v>
                </c:pt>
                <c:pt idx="456">
                  <c:v>79.962193066666657</c:v>
                </c:pt>
                <c:pt idx="457">
                  <c:v>80.060887733333317</c:v>
                </c:pt>
                <c:pt idx="458">
                  <c:v>80.163295346666658</c:v>
                </c:pt>
                <c:pt idx="459">
                  <c:v>80.262935186666652</c:v>
                </c:pt>
                <c:pt idx="460">
                  <c:v>80.359807253333315</c:v>
                </c:pt>
                <c:pt idx="461">
                  <c:v>80.459447093333324</c:v>
                </c:pt>
                <c:pt idx="462">
                  <c:v>80.559086933333319</c:v>
                </c:pt>
                <c:pt idx="463">
                  <c:v>80.658726773333314</c:v>
                </c:pt>
                <c:pt idx="464">
                  <c:v>80.758366613333322</c:v>
                </c:pt>
                <c:pt idx="465">
                  <c:v>80.858006453333317</c:v>
                </c:pt>
                <c:pt idx="466">
                  <c:v>80.95487851999998</c:v>
                </c:pt>
                <c:pt idx="467">
                  <c:v>81.054518359999989</c:v>
                </c:pt>
                <c:pt idx="468">
                  <c:v>81.151390426666651</c:v>
                </c:pt>
                <c:pt idx="469">
                  <c:v>81.253798039999978</c:v>
                </c:pt>
                <c:pt idx="470">
                  <c:v>81.356205653333333</c:v>
                </c:pt>
                <c:pt idx="471">
                  <c:v>81.45861326666666</c:v>
                </c:pt>
                <c:pt idx="472">
                  <c:v>81.563788653333319</c:v>
                </c:pt>
                <c:pt idx="473">
                  <c:v>81.666196266666645</c:v>
                </c:pt>
                <c:pt idx="474">
                  <c:v>81.771371653333333</c:v>
                </c:pt>
                <c:pt idx="475">
                  <c:v>81.871011493333327</c:v>
                </c:pt>
                <c:pt idx="476">
                  <c:v>81.973419106666654</c:v>
                </c:pt>
                <c:pt idx="477">
                  <c:v>82.075826719999995</c:v>
                </c:pt>
                <c:pt idx="478">
                  <c:v>82.186537653333332</c:v>
                </c:pt>
                <c:pt idx="479">
                  <c:v>82.291713039999991</c:v>
                </c:pt>
                <c:pt idx="480">
                  <c:v>82.394120653333317</c:v>
                </c:pt>
                <c:pt idx="481">
                  <c:v>82.496528266666644</c:v>
                </c:pt>
                <c:pt idx="482">
                  <c:v>82.601703653333331</c:v>
                </c:pt>
                <c:pt idx="483">
                  <c:v>82.709646813333322</c:v>
                </c:pt>
                <c:pt idx="484">
                  <c:v>82.812054426666649</c:v>
                </c:pt>
                <c:pt idx="485">
                  <c:v>82.919997586666653</c:v>
                </c:pt>
                <c:pt idx="486">
                  <c:v>83.025172973333326</c:v>
                </c:pt>
                <c:pt idx="487">
                  <c:v>83.127580586666653</c:v>
                </c:pt>
                <c:pt idx="488">
                  <c:v>83.232755973333326</c:v>
                </c:pt>
                <c:pt idx="489">
                  <c:v>83.337931359999985</c:v>
                </c:pt>
                <c:pt idx="490">
                  <c:v>83.440338973333326</c:v>
                </c:pt>
                <c:pt idx="491">
                  <c:v>83.542746586666652</c:v>
                </c:pt>
                <c:pt idx="492">
                  <c:v>83.645154199999993</c:v>
                </c:pt>
                <c:pt idx="493">
                  <c:v>83.74756181333332</c:v>
                </c:pt>
                <c:pt idx="494">
                  <c:v>83.849969426666661</c:v>
                </c:pt>
                <c:pt idx="495">
                  <c:v>83.952377039999988</c:v>
                </c:pt>
                <c:pt idx="496">
                  <c:v>84.054784653333314</c:v>
                </c:pt>
                <c:pt idx="497">
                  <c:v>84.159960040000001</c:v>
                </c:pt>
                <c:pt idx="498">
                  <c:v>84.26513542666666</c:v>
                </c:pt>
                <c:pt idx="499">
                  <c:v>84.367543039999987</c:v>
                </c:pt>
                <c:pt idx="500">
                  <c:v>84.467182879999982</c:v>
                </c:pt>
                <c:pt idx="501">
                  <c:v>84.56682271999999</c:v>
                </c:pt>
                <c:pt idx="502">
                  <c:v>84.663694786666653</c:v>
                </c:pt>
                <c:pt idx="503">
                  <c:v>84.757799079999984</c:v>
                </c:pt>
                <c:pt idx="504">
                  <c:v>84.854671146666661</c:v>
                </c:pt>
                <c:pt idx="505">
                  <c:v>84.951543213333323</c:v>
                </c:pt>
                <c:pt idx="506">
                  <c:v>85.045647506666654</c:v>
                </c:pt>
                <c:pt idx="507">
                  <c:v>85.136984026666653</c:v>
                </c:pt>
                <c:pt idx="508">
                  <c:v>85.233856093333316</c:v>
                </c:pt>
                <c:pt idx="509">
                  <c:v>85.322424839999996</c:v>
                </c:pt>
                <c:pt idx="510">
                  <c:v>85.416529133333313</c:v>
                </c:pt>
                <c:pt idx="511">
                  <c:v>85.494026786666652</c:v>
                </c:pt>
                <c:pt idx="512">
                  <c:v>85.574292213333322</c:v>
                </c:pt>
                <c:pt idx="513">
                  <c:v>85.651789866666647</c:v>
                </c:pt>
                <c:pt idx="514">
                  <c:v>85.729287519999986</c:v>
                </c:pt>
                <c:pt idx="515">
                  <c:v>85.806785173333324</c:v>
                </c:pt>
                <c:pt idx="516">
                  <c:v>85.881515053333331</c:v>
                </c:pt>
                <c:pt idx="517">
                  <c:v>85.959012706666655</c:v>
                </c:pt>
                <c:pt idx="518">
                  <c:v>86.036510359999994</c:v>
                </c:pt>
                <c:pt idx="519">
                  <c:v>86.114008013333333</c:v>
                </c:pt>
                <c:pt idx="520">
                  <c:v>86.191505666666657</c:v>
                </c:pt>
                <c:pt idx="521">
                  <c:v>86.269003319999982</c:v>
                </c:pt>
                <c:pt idx="522">
                  <c:v>86.349268746666667</c:v>
                </c:pt>
                <c:pt idx="523">
                  <c:v>86.426766399999977</c:v>
                </c:pt>
                <c:pt idx="524">
                  <c:v>86.504264053333316</c:v>
                </c:pt>
                <c:pt idx="525">
                  <c:v>86.581761706666654</c:v>
                </c:pt>
                <c:pt idx="526">
                  <c:v>86.659259359999993</c:v>
                </c:pt>
                <c:pt idx="527">
                  <c:v>86.736757013333317</c:v>
                </c:pt>
                <c:pt idx="528">
                  <c:v>86.814254666666656</c:v>
                </c:pt>
                <c:pt idx="529">
                  <c:v>86.894520093333327</c:v>
                </c:pt>
                <c:pt idx="530">
                  <c:v>86.972017746666651</c:v>
                </c:pt>
                <c:pt idx="531">
                  <c:v>87.04951539999999</c:v>
                </c:pt>
                <c:pt idx="532">
                  <c:v>87.127013053333329</c:v>
                </c:pt>
                <c:pt idx="533">
                  <c:v>87.204510706666653</c:v>
                </c:pt>
                <c:pt idx="534">
                  <c:v>87.282008359999992</c:v>
                </c:pt>
                <c:pt idx="535">
                  <c:v>87.356738239999999</c:v>
                </c:pt>
                <c:pt idx="536">
                  <c:v>87.434235893333323</c:v>
                </c:pt>
                <c:pt idx="537">
                  <c:v>87.508965773333315</c:v>
                </c:pt>
                <c:pt idx="538">
                  <c:v>87.586463426666654</c:v>
                </c:pt>
                <c:pt idx="539">
                  <c:v>87.663961079999993</c:v>
                </c:pt>
                <c:pt idx="540">
                  <c:v>87.741458733333317</c:v>
                </c:pt>
                <c:pt idx="541">
                  <c:v>87.816188613333324</c:v>
                </c:pt>
                <c:pt idx="542">
                  <c:v>87.890918493333331</c:v>
                </c:pt>
                <c:pt idx="543">
                  <c:v>87.965648373333323</c:v>
                </c:pt>
                <c:pt idx="544">
                  <c:v>88.034842706666652</c:v>
                </c:pt>
                <c:pt idx="545">
                  <c:v>88.101269266666648</c:v>
                </c:pt>
                <c:pt idx="546">
                  <c:v>88.170463599999991</c:v>
                </c:pt>
                <c:pt idx="547">
                  <c:v>88.239657933333319</c:v>
                </c:pt>
                <c:pt idx="548">
                  <c:v>88.308852266666662</c:v>
                </c:pt>
                <c:pt idx="549">
                  <c:v>88.37804659999999</c:v>
                </c:pt>
                <c:pt idx="550">
                  <c:v>88.444473160000001</c:v>
                </c:pt>
                <c:pt idx="551">
                  <c:v>88.508131946666651</c:v>
                </c:pt>
                <c:pt idx="552">
                  <c:v>88.569022959999984</c:v>
                </c:pt>
                <c:pt idx="553">
                  <c:v>88.629913973333316</c:v>
                </c:pt>
                <c:pt idx="554">
                  <c:v>88.690804986666649</c:v>
                </c:pt>
                <c:pt idx="555">
                  <c:v>88.748928226666649</c:v>
                </c:pt>
                <c:pt idx="556">
                  <c:v>88.809819239999982</c:v>
                </c:pt>
                <c:pt idx="557">
                  <c:v>88.870710253333314</c:v>
                </c:pt>
                <c:pt idx="558">
                  <c:v>88.928833493333315</c:v>
                </c:pt>
                <c:pt idx="559">
                  <c:v>88.986956733333315</c:v>
                </c:pt>
                <c:pt idx="560">
                  <c:v>89.045079973333316</c:v>
                </c:pt>
                <c:pt idx="561">
                  <c:v>89.10320321333333</c:v>
                </c:pt>
                <c:pt idx="562">
                  <c:v>89.161326453333317</c:v>
                </c:pt>
                <c:pt idx="563">
                  <c:v>89.219449693333331</c:v>
                </c:pt>
                <c:pt idx="564">
                  <c:v>89.277572933333317</c:v>
                </c:pt>
                <c:pt idx="565">
                  <c:v>89.335696173333332</c:v>
                </c:pt>
                <c:pt idx="566">
                  <c:v>89.391051640000001</c:v>
                </c:pt>
                <c:pt idx="567">
                  <c:v>89.446407106666655</c:v>
                </c:pt>
                <c:pt idx="568">
                  <c:v>89.501762573333323</c:v>
                </c:pt>
                <c:pt idx="569">
                  <c:v>89.557118039999992</c:v>
                </c:pt>
                <c:pt idx="570">
                  <c:v>89.609705733333328</c:v>
                </c:pt>
                <c:pt idx="571">
                  <c:v>89.665061199999982</c:v>
                </c:pt>
                <c:pt idx="572">
                  <c:v>89.717648893333319</c:v>
                </c:pt>
                <c:pt idx="573">
                  <c:v>89.770236586666655</c:v>
                </c:pt>
                <c:pt idx="574">
                  <c:v>89.825592053333324</c:v>
                </c:pt>
                <c:pt idx="575">
                  <c:v>89.880947519999978</c:v>
                </c:pt>
                <c:pt idx="576">
                  <c:v>89.933535213333329</c:v>
                </c:pt>
                <c:pt idx="577">
                  <c:v>89.988890679999997</c:v>
                </c:pt>
                <c:pt idx="578">
                  <c:v>90.041478373333319</c:v>
                </c:pt>
                <c:pt idx="579">
                  <c:v>90.096833839999988</c:v>
                </c:pt>
                <c:pt idx="580">
                  <c:v>90.149421533333324</c:v>
                </c:pt>
                <c:pt idx="581">
                  <c:v>90.202009226666661</c:v>
                </c:pt>
                <c:pt idx="582">
                  <c:v>90.254596919999983</c:v>
                </c:pt>
                <c:pt idx="583">
                  <c:v>90.309952386666652</c:v>
                </c:pt>
                <c:pt idx="584">
                  <c:v>90.362540079999988</c:v>
                </c:pt>
                <c:pt idx="585">
                  <c:v>90.417895546666657</c:v>
                </c:pt>
                <c:pt idx="586">
                  <c:v>90.473251013333311</c:v>
                </c:pt>
                <c:pt idx="587">
                  <c:v>90.525838706666661</c:v>
                </c:pt>
                <c:pt idx="588">
                  <c:v>90.578426399999998</c:v>
                </c:pt>
                <c:pt idx="589">
                  <c:v>90.63101409333332</c:v>
                </c:pt>
                <c:pt idx="590">
                  <c:v>90.683601786666657</c:v>
                </c:pt>
                <c:pt idx="591">
                  <c:v>90.738957253333325</c:v>
                </c:pt>
                <c:pt idx="592">
                  <c:v>90.791544946666647</c:v>
                </c:pt>
                <c:pt idx="593">
                  <c:v>90.844132639999984</c:v>
                </c:pt>
                <c:pt idx="594">
                  <c:v>90.89672033333332</c:v>
                </c:pt>
                <c:pt idx="595">
                  <c:v>90.952075799999989</c:v>
                </c:pt>
                <c:pt idx="596">
                  <c:v>91.004663493333311</c:v>
                </c:pt>
                <c:pt idx="597">
                  <c:v>91.05448341333333</c:v>
                </c:pt>
                <c:pt idx="598">
                  <c:v>91.107071106666652</c:v>
                </c:pt>
                <c:pt idx="599">
                  <c:v>91.156891026666656</c:v>
                </c:pt>
                <c:pt idx="600">
                  <c:v>91.209478719999993</c:v>
                </c:pt>
                <c:pt idx="601">
                  <c:v>91.262066413333315</c:v>
                </c:pt>
                <c:pt idx="602">
                  <c:v>91.314654106666652</c:v>
                </c:pt>
                <c:pt idx="603">
                  <c:v>91.364474026666642</c:v>
                </c:pt>
                <c:pt idx="604">
                  <c:v>91.417061719999992</c:v>
                </c:pt>
                <c:pt idx="605">
                  <c:v>91.469649413333329</c:v>
                </c:pt>
                <c:pt idx="606">
                  <c:v>91.519469333333319</c:v>
                </c:pt>
                <c:pt idx="607">
                  <c:v>91.569289253333324</c:v>
                </c:pt>
                <c:pt idx="608">
                  <c:v>91.62187694666666</c:v>
                </c:pt>
                <c:pt idx="609">
                  <c:v>91.67169686666665</c:v>
                </c:pt>
                <c:pt idx="610">
                  <c:v>91.721516786666655</c:v>
                </c:pt>
                <c:pt idx="611">
                  <c:v>91.771336706666659</c:v>
                </c:pt>
                <c:pt idx="612">
                  <c:v>91.821156626666664</c:v>
                </c:pt>
                <c:pt idx="613">
                  <c:v>91.873744319999986</c:v>
                </c:pt>
                <c:pt idx="614">
                  <c:v>91.92356423999999</c:v>
                </c:pt>
                <c:pt idx="615">
                  <c:v>91.973384159999981</c:v>
                </c:pt>
                <c:pt idx="616">
                  <c:v>92.025971853333317</c:v>
                </c:pt>
                <c:pt idx="617">
                  <c:v>92.075791773333322</c:v>
                </c:pt>
                <c:pt idx="618">
                  <c:v>92.128379466666658</c:v>
                </c:pt>
                <c:pt idx="619">
                  <c:v>92.17543161333333</c:v>
                </c:pt>
                <c:pt idx="620">
                  <c:v>92.225251533333321</c:v>
                </c:pt>
                <c:pt idx="621">
                  <c:v>92.277839226666657</c:v>
                </c:pt>
                <c:pt idx="622">
                  <c:v>92.324891373333315</c:v>
                </c:pt>
                <c:pt idx="623">
                  <c:v>92.377479066666666</c:v>
                </c:pt>
                <c:pt idx="624">
                  <c:v>92.427298986666656</c:v>
                </c:pt>
                <c:pt idx="625">
                  <c:v>92.477118906666661</c:v>
                </c:pt>
                <c:pt idx="626">
                  <c:v>92.526938826666651</c:v>
                </c:pt>
                <c:pt idx="627">
                  <c:v>92.576758746666655</c:v>
                </c:pt>
                <c:pt idx="628">
                  <c:v>92.626578666666646</c:v>
                </c:pt>
                <c:pt idx="629">
                  <c:v>92.673630813333318</c:v>
                </c:pt>
                <c:pt idx="630">
                  <c:v>92.723450733333323</c:v>
                </c:pt>
                <c:pt idx="631">
                  <c:v>92.770502879999995</c:v>
                </c:pt>
                <c:pt idx="632">
                  <c:v>92.820322799999985</c:v>
                </c:pt>
                <c:pt idx="633">
                  <c:v>92.867374946666658</c:v>
                </c:pt>
                <c:pt idx="634">
                  <c:v>92.917194866666648</c:v>
                </c:pt>
                <c:pt idx="635">
                  <c:v>92.969782559999999</c:v>
                </c:pt>
                <c:pt idx="636">
                  <c:v>93.016834706666657</c:v>
                </c:pt>
                <c:pt idx="637">
                  <c:v>93.066654626666661</c:v>
                </c:pt>
                <c:pt idx="638">
                  <c:v>93.116474546666652</c:v>
                </c:pt>
                <c:pt idx="639">
                  <c:v>93.166294466666656</c:v>
                </c:pt>
                <c:pt idx="640">
                  <c:v>93.213346613333314</c:v>
                </c:pt>
                <c:pt idx="641">
                  <c:v>93.263166533333333</c:v>
                </c:pt>
                <c:pt idx="642">
                  <c:v>93.310218679999991</c:v>
                </c:pt>
                <c:pt idx="643">
                  <c:v>93.360038599999996</c:v>
                </c:pt>
                <c:pt idx="644">
                  <c:v>93.407090746666654</c:v>
                </c:pt>
                <c:pt idx="645">
                  <c:v>93.456910666666644</c:v>
                </c:pt>
                <c:pt idx="646">
                  <c:v>93.506730586666663</c:v>
                </c:pt>
                <c:pt idx="647">
                  <c:v>93.553782733333321</c:v>
                </c:pt>
                <c:pt idx="648">
                  <c:v>93.600834879999994</c:v>
                </c:pt>
                <c:pt idx="649">
                  <c:v>93.650654799999984</c:v>
                </c:pt>
                <c:pt idx="650">
                  <c:v>93.697706946666656</c:v>
                </c:pt>
                <c:pt idx="651">
                  <c:v>93.744759093333329</c:v>
                </c:pt>
                <c:pt idx="652">
                  <c:v>93.791811239999987</c:v>
                </c:pt>
                <c:pt idx="653">
                  <c:v>93.841631159999991</c:v>
                </c:pt>
                <c:pt idx="654">
                  <c:v>93.891451079999982</c:v>
                </c:pt>
                <c:pt idx="655">
                  <c:v>93.938503226666654</c:v>
                </c:pt>
                <c:pt idx="656">
                  <c:v>93.985555373333312</c:v>
                </c:pt>
                <c:pt idx="657">
                  <c:v>94.035375293333331</c:v>
                </c:pt>
                <c:pt idx="658">
                  <c:v>94.082427439999989</c:v>
                </c:pt>
                <c:pt idx="659">
                  <c:v>94.129479586666662</c:v>
                </c:pt>
                <c:pt idx="660">
                  <c:v>94.17653173333332</c:v>
                </c:pt>
                <c:pt idx="661">
                  <c:v>94.223583879999978</c:v>
                </c:pt>
                <c:pt idx="662">
                  <c:v>94.270636026666665</c:v>
                </c:pt>
                <c:pt idx="663">
                  <c:v>94.317688173333323</c:v>
                </c:pt>
                <c:pt idx="664">
                  <c:v>94.361972546666649</c:v>
                </c:pt>
                <c:pt idx="665">
                  <c:v>94.409024693333322</c:v>
                </c:pt>
                <c:pt idx="666">
                  <c:v>94.45607683999998</c:v>
                </c:pt>
                <c:pt idx="667">
                  <c:v>94.503128986666653</c:v>
                </c:pt>
                <c:pt idx="668">
                  <c:v>94.552948906666657</c:v>
                </c:pt>
                <c:pt idx="669">
                  <c:v>94.602768826666647</c:v>
                </c:pt>
                <c:pt idx="670">
                  <c:v>94.64982097333332</c:v>
                </c:pt>
                <c:pt idx="671">
                  <c:v>94.696873119999992</c:v>
                </c:pt>
                <c:pt idx="672">
                  <c:v>94.743925266666665</c:v>
                </c:pt>
                <c:pt idx="673">
                  <c:v>94.793745186666655</c:v>
                </c:pt>
                <c:pt idx="674">
                  <c:v>94.840797333333327</c:v>
                </c:pt>
                <c:pt idx="675">
                  <c:v>94.887849479999986</c:v>
                </c:pt>
                <c:pt idx="676">
                  <c:v>94.934901626666658</c:v>
                </c:pt>
                <c:pt idx="677">
                  <c:v>94.981953773333331</c:v>
                </c:pt>
                <c:pt idx="678">
                  <c:v>95.029005919999989</c:v>
                </c:pt>
                <c:pt idx="679">
                  <c:v>95.076058066666647</c:v>
                </c:pt>
                <c:pt idx="680">
                  <c:v>95.12311021333332</c:v>
                </c:pt>
                <c:pt idx="681">
                  <c:v>95.170162359999978</c:v>
                </c:pt>
                <c:pt idx="682">
                  <c:v>95.217214506666664</c:v>
                </c:pt>
                <c:pt idx="683">
                  <c:v>95.264266653333323</c:v>
                </c:pt>
                <c:pt idx="684">
                  <c:v>95.308551026666649</c:v>
                </c:pt>
                <c:pt idx="685">
                  <c:v>95.355603173333321</c:v>
                </c:pt>
                <c:pt idx="686">
                  <c:v>95.402655319999994</c:v>
                </c:pt>
                <c:pt idx="687">
                  <c:v>95.449707466666652</c:v>
                </c:pt>
                <c:pt idx="688">
                  <c:v>95.493991839999993</c:v>
                </c:pt>
                <c:pt idx="689">
                  <c:v>95.541043986666651</c:v>
                </c:pt>
                <c:pt idx="690">
                  <c:v>95.588096133333323</c:v>
                </c:pt>
                <c:pt idx="691">
                  <c:v>95.632380506666664</c:v>
                </c:pt>
                <c:pt idx="692">
                  <c:v>95.67666487999999</c:v>
                </c:pt>
                <c:pt idx="693">
                  <c:v>95.723717026666648</c:v>
                </c:pt>
                <c:pt idx="694">
                  <c:v>95.770769173333321</c:v>
                </c:pt>
                <c:pt idx="695">
                  <c:v>95.815053546666661</c:v>
                </c:pt>
                <c:pt idx="696">
                  <c:v>95.859337919999987</c:v>
                </c:pt>
                <c:pt idx="697">
                  <c:v>95.903622293333314</c:v>
                </c:pt>
                <c:pt idx="698">
                  <c:v>95.947906666666654</c:v>
                </c:pt>
                <c:pt idx="699">
                  <c:v>95.994958813333326</c:v>
                </c:pt>
                <c:pt idx="700">
                  <c:v>96.042010959999985</c:v>
                </c:pt>
                <c:pt idx="701">
                  <c:v>96.086295333333325</c:v>
                </c:pt>
                <c:pt idx="702">
                  <c:v>96.133347479999983</c:v>
                </c:pt>
                <c:pt idx="703">
                  <c:v>96.180399626666656</c:v>
                </c:pt>
                <c:pt idx="704">
                  <c:v>96.227451773333328</c:v>
                </c:pt>
                <c:pt idx="705">
                  <c:v>96.271736146666655</c:v>
                </c:pt>
                <c:pt idx="706">
                  <c:v>96.318788293333313</c:v>
                </c:pt>
                <c:pt idx="707">
                  <c:v>96.363072666666653</c:v>
                </c:pt>
                <c:pt idx="708">
                  <c:v>96.407357039999994</c:v>
                </c:pt>
                <c:pt idx="709">
                  <c:v>96.45164141333332</c:v>
                </c:pt>
                <c:pt idx="710">
                  <c:v>96.495925786666646</c:v>
                </c:pt>
                <c:pt idx="711">
                  <c:v>96.542977933333333</c:v>
                </c:pt>
                <c:pt idx="712">
                  <c:v>96.587262306666659</c:v>
                </c:pt>
                <c:pt idx="713">
                  <c:v>96.631546679999985</c:v>
                </c:pt>
                <c:pt idx="714">
                  <c:v>96.678598826666658</c:v>
                </c:pt>
                <c:pt idx="715">
                  <c:v>96.725650973333316</c:v>
                </c:pt>
                <c:pt idx="716">
                  <c:v>96.769935346666642</c:v>
                </c:pt>
                <c:pt idx="717">
                  <c:v>96.816987493333329</c:v>
                </c:pt>
                <c:pt idx="718">
                  <c:v>96.861271866666655</c:v>
                </c:pt>
                <c:pt idx="719">
                  <c:v>96.908324013333313</c:v>
                </c:pt>
                <c:pt idx="720">
                  <c:v>96.95260838666664</c:v>
                </c:pt>
                <c:pt idx="721">
                  <c:v>96.999660533333326</c:v>
                </c:pt>
                <c:pt idx="722">
                  <c:v>97.043944906666653</c:v>
                </c:pt>
                <c:pt idx="723">
                  <c:v>97.090997053333311</c:v>
                </c:pt>
                <c:pt idx="724">
                  <c:v>97.135281426666666</c:v>
                </c:pt>
                <c:pt idx="725">
                  <c:v>97.179565799999992</c:v>
                </c:pt>
                <c:pt idx="726">
                  <c:v>97.223850173333318</c:v>
                </c:pt>
                <c:pt idx="727">
                  <c:v>97.268134546666644</c:v>
                </c:pt>
                <c:pt idx="728">
                  <c:v>97.312418919999999</c:v>
                </c:pt>
                <c:pt idx="729">
                  <c:v>97.356703293333325</c:v>
                </c:pt>
                <c:pt idx="730">
                  <c:v>97.400987666666651</c:v>
                </c:pt>
                <c:pt idx="731">
                  <c:v>97.445272039999978</c:v>
                </c:pt>
                <c:pt idx="732">
                  <c:v>97.489556413333332</c:v>
                </c:pt>
                <c:pt idx="733">
                  <c:v>97.536608559999991</c:v>
                </c:pt>
                <c:pt idx="734">
                  <c:v>97.580892933333317</c:v>
                </c:pt>
                <c:pt idx="735">
                  <c:v>97.627945079999989</c:v>
                </c:pt>
                <c:pt idx="736">
                  <c:v>97.67222945333333</c:v>
                </c:pt>
                <c:pt idx="737">
                  <c:v>97.716513826666656</c:v>
                </c:pt>
                <c:pt idx="738">
                  <c:v>97.763565973333328</c:v>
                </c:pt>
                <c:pt idx="739">
                  <c:v>97.807850346666655</c:v>
                </c:pt>
                <c:pt idx="740">
                  <c:v>97.852134719999981</c:v>
                </c:pt>
                <c:pt idx="741">
                  <c:v>97.896419093333321</c:v>
                </c:pt>
                <c:pt idx="742">
                  <c:v>97.943471239999994</c:v>
                </c:pt>
                <c:pt idx="743">
                  <c:v>97.984987839999988</c:v>
                </c:pt>
                <c:pt idx="744">
                  <c:v>98.029272213333314</c:v>
                </c:pt>
                <c:pt idx="745">
                  <c:v>98.073556586666655</c:v>
                </c:pt>
                <c:pt idx="746">
                  <c:v>98.117840959999981</c:v>
                </c:pt>
                <c:pt idx="747">
                  <c:v>98.162125333333321</c:v>
                </c:pt>
                <c:pt idx="748">
                  <c:v>98.206409706666648</c:v>
                </c:pt>
                <c:pt idx="749">
                  <c:v>98.247926306666656</c:v>
                </c:pt>
                <c:pt idx="750">
                  <c:v>98.292210679999982</c:v>
                </c:pt>
                <c:pt idx="751">
                  <c:v>98.336495053333323</c:v>
                </c:pt>
                <c:pt idx="752">
                  <c:v>98.378011653333317</c:v>
                </c:pt>
                <c:pt idx="753">
                  <c:v>98.42506379999999</c:v>
                </c:pt>
                <c:pt idx="754">
                  <c:v>98.469348173333316</c:v>
                </c:pt>
                <c:pt idx="755">
                  <c:v>98.51086477333331</c:v>
                </c:pt>
                <c:pt idx="756">
                  <c:v>98.552381373333333</c:v>
                </c:pt>
                <c:pt idx="757">
                  <c:v>98.596665746666659</c:v>
                </c:pt>
                <c:pt idx="758">
                  <c:v>98.640950119999985</c:v>
                </c:pt>
                <c:pt idx="759">
                  <c:v>98.682466719999979</c:v>
                </c:pt>
                <c:pt idx="760">
                  <c:v>98.72675109333332</c:v>
                </c:pt>
                <c:pt idx="761">
                  <c:v>98.77103546666666</c:v>
                </c:pt>
                <c:pt idx="762">
                  <c:v>98.812552066666655</c:v>
                </c:pt>
                <c:pt idx="763">
                  <c:v>98.854068666666649</c:v>
                </c:pt>
                <c:pt idx="764">
                  <c:v>98.898353039999989</c:v>
                </c:pt>
                <c:pt idx="765">
                  <c:v>98.939869639999984</c:v>
                </c:pt>
                <c:pt idx="766">
                  <c:v>98.981386239999978</c:v>
                </c:pt>
                <c:pt idx="767">
                  <c:v>99.022902839999986</c:v>
                </c:pt>
                <c:pt idx="768">
                  <c:v>99.06441943999998</c:v>
                </c:pt>
                <c:pt idx="769">
                  <c:v>99.105936039999989</c:v>
                </c:pt>
                <c:pt idx="770">
                  <c:v>99.150220413333329</c:v>
                </c:pt>
                <c:pt idx="771">
                  <c:v>99.191737013333324</c:v>
                </c:pt>
                <c:pt idx="772">
                  <c:v>99.233253613333318</c:v>
                </c:pt>
                <c:pt idx="773">
                  <c:v>99.277537986666658</c:v>
                </c:pt>
                <c:pt idx="774">
                  <c:v>99.319054586666653</c:v>
                </c:pt>
                <c:pt idx="775">
                  <c:v>99.360571186666647</c:v>
                </c:pt>
                <c:pt idx="776">
                  <c:v>99.402087786666669</c:v>
                </c:pt>
                <c:pt idx="777">
                  <c:v>99.443604386666664</c:v>
                </c:pt>
                <c:pt idx="778">
                  <c:v>99.485120986666658</c:v>
                </c:pt>
                <c:pt idx="779">
                  <c:v>99.526637586666652</c:v>
                </c:pt>
                <c:pt idx="780">
                  <c:v>99.568154186666646</c:v>
                </c:pt>
                <c:pt idx="781">
                  <c:v>99.612438559999987</c:v>
                </c:pt>
                <c:pt idx="782">
                  <c:v>99.653955159999981</c:v>
                </c:pt>
                <c:pt idx="783">
                  <c:v>99.695471759999975</c:v>
                </c:pt>
                <c:pt idx="784">
                  <c:v>99.73975613333333</c:v>
                </c:pt>
                <c:pt idx="785">
                  <c:v>99.781272733333324</c:v>
                </c:pt>
                <c:pt idx="786">
                  <c:v>99.822789333333318</c:v>
                </c:pt>
                <c:pt idx="787">
                  <c:v>99.864305933333327</c:v>
                </c:pt>
                <c:pt idx="788">
                  <c:v>99.905822533333321</c:v>
                </c:pt>
                <c:pt idx="789">
                  <c:v>99.947339133333315</c:v>
                </c:pt>
                <c:pt idx="790">
                  <c:v>99.98885573333331</c:v>
                </c:pt>
                <c:pt idx="791">
                  <c:v>100.03037233333332</c:v>
                </c:pt>
                <c:pt idx="792">
                  <c:v>100.07465670666666</c:v>
                </c:pt>
                <c:pt idx="793">
                  <c:v>100.11617330666667</c:v>
                </c:pt>
                <c:pt idx="794">
                  <c:v>100.15768990666666</c:v>
                </c:pt>
                <c:pt idx="795">
                  <c:v>100.19920650666666</c:v>
                </c:pt>
                <c:pt idx="796">
                  <c:v>100.24072310666665</c:v>
                </c:pt>
                <c:pt idx="797">
                  <c:v>100.28223970666664</c:v>
                </c:pt>
                <c:pt idx="798">
                  <c:v>100.32375630666665</c:v>
                </c:pt>
                <c:pt idx="799">
                  <c:v>100.36527290666665</c:v>
                </c:pt>
                <c:pt idx="800">
                  <c:v>100.40402173333331</c:v>
                </c:pt>
                <c:pt idx="801">
                  <c:v>100.44553833333332</c:v>
                </c:pt>
                <c:pt idx="802">
                  <c:v>100.48705493333331</c:v>
                </c:pt>
                <c:pt idx="803">
                  <c:v>100.52857153333332</c:v>
                </c:pt>
                <c:pt idx="804">
                  <c:v>100.57008813333333</c:v>
                </c:pt>
                <c:pt idx="805">
                  <c:v>100.61160473333332</c:v>
                </c:pt>
                <c:pt idx="806">
                  <c:v>100.65312133333332</c:v>
                </c:pt>
                <c:pt idx="807">
                  <c:v>100.69740570666664</c:v>
                </c:pt>
                <c:pt idx="808">
                  <c:v>100.73892230666665</c:v>
                </c:pt>
                <c:pt idx="809">
                  <c:v>100.78043890666665</c:v>
                </c:pt>
                <c:pt idx="810">
                  <c:v>100.82195550666665</c:v>
                </c:pt>
                <c:pt idx="811">
                  <c:v>100.86623987999999</c:v>
                </c:pt>
                <c:pt idx="812">
                  <c:v>100.90775647999999</c:v>
                </c:pt>
                <c:pt idx="813">
                  <c:v>100.94927307999998</c:v>
                </c:pt>
                <c:pt idx="814">
                  <c:v>100.99078967999999</c:v>
                </c:pt>
                <c:pt idx="815">
                  <c:v>101.02953850666665</c:v>
                </c:pt>
                <c:pt idx="816">
                  <c:v>101.07105510666665</c:v>
                </c:pt>
                <c:pt idx="817">
                  <c:v>101.11257170666666</c:v>
                </c:pt>
                <c:pt idx="818">
                  <c:v>101.15132053333332</c:v>
                </c:pt>
                <c:pt idx="819">
                  <c:v>101.19283713333331</c:v>
                </c:pt>
                <c:pt idx="820">
                  <c:v>101.23435373333331</c:v>
                </c:pt>
                <c:pt idx="821">
                  <c:v>101.27310255999998</c:v>
                </c:pt>
                <c:pt idx="822">
                  <c:v>101.31461915999998</c:v>
                </c:pt>
                <c:pt idx="823">
                  <c:v>101.35613575999997</c:v>
                </c:pt>
                <c:pt idx="824">
                  <c:v>101.39765236</c:v>
                </c:pt>
                <c:pt idx="825">
                  <c:v>101.43640118666666</c:v>
                </c:pt>
                <c:pt idx="826">
                  <c:v>101.47515001333332</c:v>
                </c:pt>
                <c:pt idx="827">
                  <c:v>101.51666661333333</c:v>
                </c:pt>
                <c:pt idx="828">
                  <c:v>101.55818321333332</c:v>
                </c:pt>
                <c:pt idx="829">
                  <c:v>101.59693203999998</c:v>
                </c:pt>
                <c:pt idx="830">
                  <c:v>101.63844863999999</c:v>
                </c:pt>
                <c:pt idx="831">
                  <c:v>101.67719746666666</c:v>
                </c:pt>
                <c:pt idx="832">
                  <c:v>101.71871406666665</c:v>
                </c:pt>
                <c:pt idx="833">
                  <c:v>101.75746289333333</c:v>
                </c:pt>
                <c:pt idx="834">
                  <c:v>101.79897949333332</c:v>
                </c:pt>
                <c:pt idx="835">
                  <c:v>101.83772832</c:v>
                </c:pt>
                <c:pt idx="836">
                  <c:v>101.87647714666666</c:v>
                </c:pt>
                <c:pt idx="837">
                  <c:v>101.91522597333332</c:v>
                </c:pt>
                <c:pt idx="838">
                  <c:v>101.9539748</c:v>
                </c:pt>
                <c:pt idx="839">
                  <c:v>101.99272362666666</c:v>
                </c:pt>
                <c:pt idx="840">
                  <c:v>102.03424022666665</c:v>
                </c:pt>
                <c:pt idx="841">
                  <c:v>102.07575682666666</c:v>
                </c:pt>
                <c:pt idx="842">
                  <c:v>102.11450565333332</c:v>
                </c:pt>
                <c:pt idx="843">
                  <c:v>102.15325447999999</c:v>
                </c:pt>
                <c:pt idx="844">
                  <c:v>102.19477107999998</c:v>
                </c:pt>
                <c:pt idx="845">
                  <c:v>102.23628767999999</c:v>
                </c:pt>
                <c:pt idx="846">
                  <c:v>102.27780427999998</c:v>
                </c:pt>
                <c:pt idx="847">
                  <c:v>102.31655310666665</c:v>
                </c:pt>
                <c:pt idx="848">
                  <c:v>102.35806970666665</c:v>
                </c:pt>
                <c:pt idx="849">
                  <c:v>102.39681853333332</c:v>
                </c:pt>
                <c:pt idx="850">
                  <c:v>102.43556735999999</c:v>
                </c:pt>
                <c:pt idx="851">
                  <c:v>102.47431618666666</c:v>
                </c:pt>
                <c:pt idx="852">
                  <c:v>102.51583278666665</c:v>
                </c:pt>
                <c:pt idx="853">
                  <c:v>102.55458161333331</c:v>
                </c:pt>
                <c:pt idx="854">
                  <c:v>102.59333043999999</c:v>
                </c:pt>
                <c:pt idx="855">
                  <c:v>102.63207926666665</c:v>
                </c:pt>
                <c:pt idx="856">
                  <c:v>102.67359586666666</c:v>
                </c:pt>
                <c:pt idx="857">
                  <c:v>102.71234469333332</c:v>
                </c:pt>
                <c:pt idx="858">
                  <c:v>102.75386129333332</c:v>
                </c:pt>
                <c:pt idx="859">
                  <c:v>102.79261011999998</c:v>
                </c:pt>
                <c:pt idx="860">
                  <c:v>102.83412671999999</c:v>
                </c:pt>
                <c:pt idx="861">
                  <c:v>102.87010777333332</c:v>
                </c:pt>
                <c:pt idx="862">
                  <c:v>102.91162437333332</c:v>
                </c:pt>
                <c:pt idx="863">
                  <c:v>102.95037319999999</c:v>
                </c:pt>
                <c:pt idx="864">
                  <c:v>102.99188979999998</c:v>
                </c:pt>
                <c:pt idx="865">
                  <c:v>103.03063862666664</c:v>
                </c:pt>
                <c:pt idx="866">
                  <c:v>103.06938745333332</c:v>
                </c:pt>
                <c:pt idx="867">
                  <c:v>103.10813627999998</c:v>
                </c:pt>
                <c:pt idx="868">
                  <c:v>103.14688510666664</c:v>
                </c:pt>
                <c:pt idx="869">
                  <c:v>103.18563393333332</c:v>
                </c:pt>
                <c:pt idx="870">
                  <c:v>103.22715053333332</c:v>
                </c:pt>
                <c:pt idx="871">
                  <c:v>103.26589935999999</c:v>
                </c:pt>
                <c:pt idx="872">
                  <c:v>103.30464818666665</c:v>
                </c:pt>
                <c:pt idx="873">
                  <c:v>103.34062923999998</c:v>
                </c:pt>
                <c:pt idx="874">
                  <c:v>103.37937806666665</c:v>
                </c:pt>
                <c:pt idx="875">
                  <c:v>103.41812689333332</c:v>
                </c:pt>
                <c:pt idx="876">
                  <c:v>103.45687571999999</c:v>
                </c:pt>
                <c:pt idx="877">
                  <c:v>103.49562454666665</c:v>
                </c:pt>
                <c:pt idx="878">
                  <c:v>103.53437337333332</c:v>
                </c:pt>
                <c:pt idx="879">
                  <c:v>103.57312219999999</c:v>
                </c:pt>
                <c:pt idx="880">
                  <c:v>103.61187102666666</c:v>
                </c:pt>
                <c:pt idx="881">
                  <c:v>103.65061985333332</c:v>
                </c:pt>
                <c:pt idx="882">
                  <c:v>103.68936867999999</c:v>
                </c:pt>
                <c:pt idx="883">
                  <c:v>103.72811750666666</c:v>
                </c:pt>
                <c:pt idx="884">
                  <c:v>103.76963410666666</c:v>
                </c:pt>
                <c:pt idx="885">
                  <c:v>103.80838293333332</c:v>
                </c:pt>
                <c:pt idx="886">
                  <c:v>103.84713176</c:v>
                </c:pt>
                <c:pt idx="887">
                  <c:v>103.88588058666666</c:v>
                </c:pt>
                <c:pt idx="888">
                  <c:v>103.92462941333332</c:v>
                </c:pt>
                <c:pt idx="889">
                  <c:v>103.96337824</c:v>
                </c:pt>
                <c:pt idx="890">
                  <c:v>104.00212706666665</c:v>
                </c:pt>
                <c:pt idx="891">
                  <c:v>104.03810811999998</c:v>
                </c:pt>
                <c:pt idx="892">
                  <c:v>104.07685694666665</c:v>
                </c:pt>
                <c:pt idx="893">
                  <c:v>104.11560577333331</c:v>
                </c:pt>
                <c:pt idx="894">
                  <c:v>104.15158682666666</c:v>
                </c:pt>
                <c:pt idx="895">
                  <c:v>104.19033565333332</c:v>
                </c:pt>
                <c:pt idx="896">
                  <c:v>104.22908447999998</c:v>
                </c:pt>
                <c:pt idx="897">
                  <c:v>104.27060107999998</c:v>
                </c:pt>
                <c:pt idx="898">
                  <c:v>104.30934990666665</c:v>
                </c:pt>
                <c:pt idx="899">
                  <c:v>104.34533095999998</c:v>
                </c:pt>
                <c:pt idx="900">
                  <c:v>104.38684755999999</c:v>
                </c:pt>
                <c:pt idx="901">
                  <c:v>104.42559638666665</c:v>
                </c:pt>
                <c:pt idx="902">
                  <c:v>104.46157743999999</c:v>
                </c:pt>
                <c:pt idx="903">
                  <c:v>104.50309403999999</c:v>
                </c:pt>
                <c:pt idx="904">
                  <c:v>104.54184286666666</c:v>
                </c:pt>
                <c:pt idx="905">
                  <c:v>104.58059169333333</c:v>
                </c:pt>
                <c:pt idx="906">
                  <c:v>104.61934051999999</c:v>
                </c:pt>
                <c:pt idx="907">
                  <c:v>104.65532157333332</c:v>
                </c:pt>
                <c:pt idx="908">
                  <c:v>104.69407039999999</c:v>
                </c:pt>
                <c:pt idx="909">
                  <c:v>104.73281922666665</c:v>
                </c:pt>
                <c:pt idx="910">
                  <c:v>104.76880027999998</c:v>
                </c:pt>
                <c:pt idx="911">
                  <c:v>104.80754910666664</c:v>
                </c:pt>
                <c:pt idx="912">
                  <c:v>104.84629793333332</c:v>
                </c:pt>
                <c:pt idx="913">
                  <c:v>104.88504675999998</c:v>
                </c:pt>
                <c:pt idx="914">
                  <c:v>104.92102781333332</c:v>
                </c:pt>
                <c:pt idx="915">
                  <c:v>104.95977663999999</c:v>
                </c:pt>
                <c:pt idx="916">
                  <c:v>104.99852546666665</c:v>
                </c:pt>
                <c:pt idx="917">
                  <c:v>105.03727429333333</c:v>
                </c:pt>
                <c:pt idx="918">
                  <c:v>105.07602311999999</c:v>
                </c:pt>
                <c:pt idx="919">
                  <c:v>105.11477194666665</c:v>
                </c:pt>
                <c:pt idx="920">
                  <c:v>105.15352077333333</c:v>
                </c:pt>
                <c:pt idx="921">
                  <c:v>105.19226959999999</c:v>
                </c:pt>
                <c:pt idx="922">
                  <c:v>105.2337862</c:v>
                </c:pt>
                <c:pt idx="923">
                  <c:v>105.27253502666666</c:v>
                </c:pt>
                <c:pt idx="924">
                  <c:v>105.31128385333332</c:v>
                </c:pt>
                <c:pt idx="925">
                  <c:v>105.35003268</c:v>
                </c:pt>
                <c:pt idx="926">
                  <c:v>105.39154927999999</c:v>
                </c:pt>
                <c:pt idx="927">
                  <c:v>105.43029810666665</c:v>
                </c:pt>
                <c:pt idx="928">
                  <c:v>105.46904693333332</c:v>
                </c:pt>
                <c:pt idx="929">
                  <c:v>105.51056353333333</c:v>
                </c:pt>
                <c:pt idx="930">
                  <c:v>105.54931235999999</c:v>
                </c:pt>
                <c:pt idx="931">
                  <c:v>105.59082895999998</c:v>
                </c:pt>
                <c:pt idx="932">
                  <c:v>105.63234555999999</c:v>
                </c:pt>
                <c:pt idx="933">
                  <c:v>105.67109438666665</c:v>
                </c:pt>
                <c:pt idx="934">
                  <c:v>105.71261098666665</c:v>
                </c:pt>
                <c:pt idx="935">
                  <c:v>105.75412758666666</c:v>
                </c:pt>
                <c:pt idx="936">
                  <c:v>105.79564418666665</c:v>
                </c:pt>
                <c:pt idx="937">
                  <c:v>105.83716078666664</c:v>
                </c:pt>
                <c:pt idx="938">
                  <c:v>105.87590961333331</c:v>
                </c:pt>
                <c:pt idx="939">
                  <c:v>105.91465843999998</c:v>
                </c:pt>
                <c:pt idx="940">
                  <c:v>105.95617503999998</c:v>
                </c:pt>
                <c:pt idx="941">
                  <c:v>105.99769164</c:v>
                </c:pt>
                <c:pt idx="942">
                  <c:v>106.03920823999999</c:v>
                </c:pt>
                <c:pt idx="943">
                  <c:v>106.07795706666666</c:v>
                </c:pt>
                <c:pt idx="944">
                  <c:v>106.11670589333332</c:v>
                </c:pt>
                <c:pt idx="945">
                  <c:v>106.15822249333333</c:v>
                </c:pt>
                <c:pt idx="946">
                  <c:v>106.19973909333332</c:v>
                </c:pt>
                <c:pt idx="947">
                  <c:v>106.23848791999998</c:v>
                </c:pt>
                <c:pt idx="948">
                  <c:v>106.28000451999999</c:v>
                </c:pt>
                <c:pt idx="949">
                  <c:v>106.31875334666665</c:v>
                </c:pt>
                <c:pt idx="950">
                  <c:v>106.36026994666665</c:v>
                </c:pt>
                <c:pt idx="951">
                  <c:v>106.39901877333332</c:v>
                </c:pt>
                <c:pt idx="952">
                  <c:v>106.44053537333332</c:v>
                </c:pt>
                <c:pt idx="953">
                  <c:v>106.4792842</c:v>
                </c:pt>
                <c:pt idx="954">
                  <c:v>106.52080079999999</c:v>
                </c:pt>
                <c:pt idx="955">
                  <c:v>106.56231739999998</c:v>
                </c:pt>
                <c:pt idx="956">
                  <c:v>106.60383399999998</c:v>
                </c:pt>
                <c:pt idx="957">
                  <c:v>106.64535059999999</c:v>
                </c:pt>
                <c:pt idx="958">
                  <c:v>106.68686719999998</c:v>
                </c:pt>
                <c:pt idx="959">
                  <c:v>106.72838379999999</c:v>
                </c:pt>
                <c:pt idx="960">
                  <c:v>106.76713262666667</c:v>
                </c:pt>
                <c:pt idx="961">
                  <c:v>106.80864922666666</c:v>
                </c:pt>
                <c:pt idx="962">
                  <c:v>106.85016582666665</c:v>
                </c:pt>
                <c:pt idx="963">
                  <c:v>106.88891465333333</c:v>
                </c:pt>
                <c:pt idx="964">
                  <c:v>106.93043125333332</c:v>
                </c:pt>
                <c:pt idx="965">
                  <c:v>106.96918007999999</c:v>
                </c:pt>
                <c:pt idx="966">
                  <c:v>107.01069668</c:v>
                </c:pt>
                <c:pt idx="967">
                  <c:v>107.05221327999999</c:v>
                </c:pt>
                <c:pt idx="968">
                  <c:v>107.09372987999998</c:v>
                </c:pt>
                <c:pt idx="969">
                  <c:v>107.13524647999998</c:v>
                </c:pt>
                <c:pt idx="970">
                  <c:v>107.17399530666665</c:v>
                </c:pt>
                <c:pt idx="971">
                  <c:v>107.21551190666665</c:v>
                </c:pt>
                <c:pt idx="972">
                  <c:v>107.25702850666664</c:v>
                </c:pt>
                <c:pt idx="973">
                  <c:v>107.29577733333332</c:v>
                </c:pt>
                <c:pt idx="974">
                  <c:v>107.33729393333331</c:v>
                </c:pt>
                <c:pt idx="975">
                  <c:v>107.37604275999999</c:v>
                </c:pt>
                <c:pt idx="976">
                  <c:v>107.41755935999998</c:v>
                </c:pt>
                <c:pt idx="977">
                  <c:v>107.45907595999999</c:v>
                </c:pt>
                <c:pt idx="978">
                  <c:v>107.50059255999999</c:v>
                </c:pt>
                <c:pt idx="979">
                  <c:v>107.53934138666666</c:v>
                </c:pt>
                <c:pt idx="980">
                  <c:v>107.58085798666666</c:v>
                </c:pt>
                <c:pt idx="981">
                  <c:v>107.61960681333332</c:v>
                </c:pt>
                <c:pt idx="982">
                  <c:v>107.66112341333331</c:v>
                </c:pt>
                <c:pt idx="983">
                  <c:v>107.70264001333332</c:v>
                </c:pt>
                <c:pt idx="984">
                  <c:v>107.74138883999998</c:v>
                </c:pt>
                <c:pt idx="985">
                  <c:v>107.78290543999998</c:v>
                </c:pt>
                <c:pt idx="986">
                  <c:v>107.82165426666666</c:v>
                </c:pt>
                <c:pt idx="987">
                  <c:v>107.86317086666665</c:v>
                </c:pt>
                <c:pt idx="988">
                  <c:v>107.90191969333333</c:v>
                </c:pt>
                <c:pt idx="989">
                  <c:v>107.94066851999999</c:v>
                </c:pt>
                <c:pt idx="990">
                  <c:v>107.97941734666665</c:v>
                </c:pt>
                <c:pt idx="991">
                  <c:v>108.01816617333333</c:v>
                </c:pt>
                <c:pt idx="992">
                  <c:v>108.05414722666666</c:v>
                </c:pt>
                <c:pt idx="993">
                  <c:v>108.09566382666665</c:v>
                </c:pt>
                <c:pt idx="994">
                  <c:v>108.13441265333333</c:v>
                </c:pt>
                <c:pt idx="995">
                  <c:v>108.17592925333332</c:v>
                </c:pt>
                <c:pt idx="996">
                  <c:v>108.21744585333332</c:v>
                </c:pt>
                <c:pt idx="997">
                  <c:v>108.25619467999999</c:v>
                </c:pt>
                <c:pt idx="998">
                  <c:v>108.29494350666666</c:v>
                </c:pt>
                <c:pt idx="999">
                  <c:v>108.33369233333332</c:v>
                </c:pt>
                <c:pt idx="1000">
                  <c:v>108.37244115999999</c:v>
                </c:pt>
                <c:pt idx="1001">
                  <c:v>108.41118998666666</c:v>
                </c:pt>
                <c:pt idx="1002">
                  <c:v>108.44717104</c:v>
                </c:pt>
                <c:pt idx="1003">
                  <c:v>108.48591986666666</c:v>
                </c:pt>
                <c:pt idx="1004">
                  <c:v>108.52466869333333</c:v>
                </c:pt>
                <c:pt idx="1005">
                  <c:v>108.56064974666666</c:v>
                </c:pt>
                <c:pt idx="1006">
                  <c:v>108.60216634666665</c:v>
                </c:pt>
                <c:pt idx="1007">
                  <c:v>108.64091517333331</c:v>
                </c:pt>
                <c:pt idx="1008">
                  <c:v>108.67689622666666</c:v>
                </c:pt>
                <c:pt idx="1009">
                  <c:v>108.71841282666665</c:v>
                </c:pt>
                <c:pt idx="1010">
                  <c:v>108.75439387999998</c:v>
                </c:pt>
                <c:pt idx="1011">
                  <c:v>108.79314270666666</c:v>
                </c:pt>
                <c:pt idx="1012">
                  <c:v>108.83189153333332</c:v>
                </c:pt>
                <c:pt idx="1013">
                  <c:v>108.87064035999998</c:v>
                </c:pt>
                <c:pt idx="1014">
                  <c:v>108.90938918666666</c:v>
                </c:pt>
                <c:pt idx="1015">
                  <c:v>108.94813801333332</c:v>
                </c:pt>
                <c:pt idx="1016">
                  <c:v>108.98688683999998</c:v>
                </c:pt>
                <c:pt idx="1017">
                  <c:v>109.02563566666666</c:v>
                </c:pt>
                <c:pt idx="1018">
                  <c:v>109.06438449333332</c:v>
                </c:pt>
                <c:pt idx="1019">
                  <c:v>109.10036554666667</c:v>
                </c:pt>
                <c:pt idx="1020">
                  <c:v>109.13911437333333</c:v>
                </c:pt>
                <c:pt idx="1021">
                  <c:v>109.17786319999999</c:v>
                </c:pt>
                <c:pt idx="1022">
                  <c:v>109.21661202666667</c:v>
                </c:pt>
                <c:pt idx="1023">
                  <c:v>109.25536085333333</c:v>
                </c:pt>
                <c:pt idx="1024">
                  <c:v>109.29410967999998</c:v>
                </c:pt>
                <c:pt idx="1025">
                  <c:v>109.33009073333332</c:v>
                </c:pt>
                <c:pt idx="1026">
                  <c:v>109.36883955999998</c:v>
                </c:pt>
                <c:pt idx="1027">
                  <c:v>109.40482061333331</c:v>
                </c:pt>
                <c:pt idx="1028">
                  <c:v>109.44356943999999</c:v>
                </c:pt>
                <c:pt idx="1029">
                  <c:v>109.47955049333332</c:v>
                </c:pt>
                <c:pt idx="1030">
                  <c:v>109.51829931999998</c:v>
                </c:pt>
                <c:pt idx="1031">
                  <c:v>109.55428037333333</c:v>
                </c:pt>
                <c:pt idx="1032">
                  <c:v>109.59302919999999</c:v>
                </c:pt>
                <c:pt idx="1033">
                  <c:v>109.62901025333332</c:v>
                </c:pt>
                <c:pt idx="1034">
                  <c:v>109.66775907999998</c:v>
                </c:pt>
                <c:pt idx="1035">
                  <c:v>109.70650790666664</c:v>
                </c:pt>
                <c:pt idx="1036">
                  <c:v>109.74525673333332</c:v>
                </c:pt>
                <c:pt idx="1037">
                  <c:v>109.78123778666665</c:v>
                </c:pt>
                <c:pt idx="1038">
                  <c:v>109.81998661333331</c:v>
                </c:pt>
                <c:pt idx="1039">
                  <c:v>109.85596766666666</c:v>
                </c:pt>
                <c:pt idx="1040">
                  <c:v>109.89194871999999</c:v>
                </c:pt>
                <c:pt idx="1041">
                  <c:v>109.93069754666666</c:v>
                </c:pt>
                <c:pt idx="1042">
                  <c:v>109.96667859999999</c:v>
                </c:pt>
                <c:pt idx="1043">
                  <c:v>110.00265965333331</c:v>
                </c:pt>
                <c:pt idx="1044">
                  <c:v>110.04140847999997</c:v>
                </c:pt>
                <c:pt idx="1045">
                  <c:v>110.08015730666665</c:v>
                </c:pt>
                <c:pt idx="1046">
                  <c:v>110.11613835999998</c:v>
                </c:pt>
                <c:pt idx="1047">
                  <c:v>110.15488718666666</c:v>
                </c:pt>
                <c:pt idx="1048">
                  <c:v>110.19086823999999</c:v>
                </c:pt>
                <c:pt idx="1049">
                  <c:v>110.22684929333332</c:v>
                </c:pt>
                <c:pt idx="1050">
                  <c:v>110.26559811999999</c:v>
                </c:pt>
                <c:pt idx="1051">
                  <c:v>110.30157917333332</c:v>
                </c:pt>
                <c:pt idx="1052">
                  <c:v>110.34032799999997</c:v>
                </c:pt>
                <c:pt idx="1053">
                  <c:v>110.37907682666665</c:v>
                </c:pt>
                <c:pt idx="1054">
                  <c:v>110.41505787999998</c:v>
                </c:pt>
                <c:pt idx="1055">
                  <c:v>110.45380670666665</c:v>
                </c:pt>
                <c:pt idx="1056">
                  <c:v>110.49255553333332</c:v>
                </c:pt>
                <c:pt idx="1057">
                  <c:v>110.52853658666666</c:v>
                </c:pt>
                <c:pt idx="1058">
                  <c:v>110.56451763999999</c:v>
                </c:pt>
                <c:pt idx="1059">
                  <c:v>110.60049869333332</c:v>
                </c:pt>
                <c:pt idx="1060">
                  <c:v>110.63647974666665</c:v>
                </c:pt>
                <c:pt idx="1061">
                  <c:v>110.67522857333331</c:v>
                </c:pt>
                <c:pt idx="1062">
                  <c:v>110.71120962666664</c:v>
                </c:pt>
                <c:pt idx="1063">
                  <c:v>110.74719067999999</c:v>
                </c:pt>
                <c:pt idx="1064">
                  <c:v>110.78317173333332</c:v>
                </c:pt>
                <c:pt idx="1065">
                  <c:v>110.81915278666665</c:v>
                </c:pt>
                <c:pt idx="1066">
                  <c:v>110.85236606666665</c:v>
                </c:pt>
                <c:pt idx="1067">
                  <c:v>110.88834711999998</c:v>
                </c:pt>
                <c:pt idx="1068">
                  <c:v>110.92156039999999</c:v>
                </c:pt>
                <c:pt idx="1069">
                  <c:v>110.95754145333332</c:v>
                </c:pt>
                <c:pt idx="1070">
                  <c:v>110.99352250666666</c:v>
                </c:pt>
                <c:pt idx="1071">
                  <c:v>111.02950355999998</c:v>
                </c:pt>
                <c:pt idx="1072">
                  <c:v>111.06548461333333</c:v>
                </c:pt>
                <c:pt idx="1073">
                  <c:v>111.10423343999999</c:v>
                </c:pt>
                <c:pt idx="1074">
                  <c:v>111.14298226666665</c:v>
                </c:pt>
                <c:pt idx="1075">
                  <c:v>111.17896331999998</c:v>
                </c:pt>
                <c:pt idx="1076">
                  <c:v>111.21771214666666</c:v>
                </c:pt>
                <c:pt idx="1077">
                  <c:v>111.25369319999999</c:v>
                </c:pt>
                <c:pt idx="1078">
                  <c:v>111.28967425333333</c:v>
                </c:pt>
                <c:pt idx="1079">
                  <c:v>111.32565530666665</c:v>
                </c:pt>
                <c:pt idx="1080">
                  <c:v>111.36163635999998</c:v>
                </c:pt>
                <c:pt idx="1081">
                  <c:v>111.39761741333332</c:v>
                </c:pt>
                <c:pt idx="1082">
                  <c:v>111.43083069333332</c:v>
                </c:pt>
                <c:pt idx="1083">
                  <c:v>111.46681174666666</c:v>
                </c:pt>
                <c:pt idx="1084">
                  <c:v>111.50279279999998</c:v>
                </c:pt>
                <c:pt idx="1085">
                  <c:v>111.53600607999999</c:v>
                </c:pt>
                <c:pt idx="1086">
                  <c:v>111.57198713333332</c:v>
                </c:pt>
                <c:pt idx="1087">
                  <c:v>111.60520041333332</c:v>
                </c:pt>
                <c:pt idx="1088">
                  <c:v>111.64118146666665</c:v>
                </c:pt>
                <c:pt idx="1089">
                  <c:v>111.67716251999998</c:v>
                </c:pt>
                <c:pt idx="1090">
                  <c:v>111.71314357333333</c:v>
                </c:pt>
                <c:pt idx="1091">
                  <c:v>111.74912462666666</c:v>
                </c:pt>
                <c:pt idx="1092">
                  <c:v>111.78233790666664</c:v>
                </c:pt>
                <c:pt idx="1093">
                  <c:v>111.81831895999998</c:v>
                </c:pt>
                <c:pt idx="1094">
                  <c:v>111.85153223999998</c:v>
                </c:pt>
                <c:pt idx="1095">
                  <c:v>111.88751329333331</c:v>
                </c:pt>
                <c:pt idx="1096">
                  <c:v>111.92349434666666</c:v>
                </c:pt>
                <c:pt idx="1097">
                  <c:v>111.95947539999997</c:v>
                </c:pt>
                <c:pt idx="1098">
                  <c:v>111.99545645333332</c:v>
                </c:pt>
                <c:pt idx="1099">
                  <c:v>112.02866973333332</c:v>
                </c:pt>
                <c:pt idx="1100">
                  <c:v>112.06465078666665</c:v>
                </c:pt>
                <c:pt idx="1101">
                  <c:v>112.10063183999999</c:v>
                </c:pt>
                <c:pt idx="1102">
                  <c:v>112.13661289333331</c:v>
                </c:pt>
                <c:pt idx="1103">
                  <c:v>112.16982617333332</c:v>
                </c:pt>
                <c:pt idx="1104">
                  <c:v>112.20580722666665</c:v>
                </c:pt>
                <c:pt idx="1105">
                  <c:v>112.24178827999998</c:v>
                </c:pt>
                <c:pt idx="1106">
                  <c:v>112.27776933333332</c:v>
                </c:pt>
                <c:pt idx="1107">
                  <c:v>112.31098261333332</c:v>
                </c:pt>
                <c:pt idx="1108">
                  <c:v>112.34696366666665</c:v>
                </c:pt>
                <c:pt idx="1109">
                  <c:v>112.38017694666667</c:v>
                </c:pt>
                <c:pt idx="1110">
                  <c:v>112.416158</c:v>
                </c:pt>
                <c:pt idx="1111">
                  <c:v>112.45213905333331</c:v>
                </c:pt>
                <c:pt idx="1112">
                  <c:v>112.48535233333331</c:v>
                </c:pt>
                <c:pt idx="1113">
                  <c:v>112.52133338666665</c:v>
                </c:pt>
                <c:pt idx="1114">
                  <c:v>112.55454666666665</c:v>
                </c:pt>
                <c:pt idx="1115">
                  <c:v>112.59052771999998</c:v>
                </c:pt>
                <c:pt idx="1116">
                  <c:v>112.62927654666665</c:v>
                </c:pt>
                <c:pt idx="1117">
                  <c:v>112.66248982666664</c:v>
                </c:pt>
                <c:pt idx="1118">
                  <c:v>112.69847087999999</c:v>
                </c:pt>
                <c:pt idx="1119">
                  <c:v>112.73445193333333</c:v>
                </c:pt>
                <c:pt idx="1120">
                  <c:v>112.77043298666666</c:v>
                </c:pt>
                <c:pt idx="1121">
                  <c:v>112.80641403999998</c:v>
                </c:pt>
                <c:pt idx="1122">
                  <c:v>112.84239509333332</c:v>
                </c:pt>
                <c:pt idx="1123">
                  <c:v>112.87837614666665</c:v>
                </c:pt>
                <c:pt idx="1124">
                  <c:v>112.91435719999998</c:v>
                </c:pt>
                <c:pt idx="1125">
                  <c:v>112.95033825333331</c:v>
                </c:pt>
                <c:pt idx="1126">
                  <c:v>112.98631930666664</c:v>
                </c:pt>
                <c:pt idx="1127">
                  <c:v>113.01953258666666</c:v>
                </c:pt>
                <c:pt idx="1128">
                  <c:v>113.05551363999999</c:v>
                </c:pt>
                <c:pt idx="1129">
                  <c:v>113.09426246666666</c:v>
                </c:pt>
                <c:pt idx="1130">
                  <c:v>113.13024351999999</c:v>
                </c:pt>
                <c:pt idx="1131">
                  <c:v>113.16622457333332</c:v>
                </c:pt>
                <c:pt idx="1132">
                  <c:v>113.20220562666665</c:v>
                </c:pt>
                <c:pt idx="1133">
                  <c:v>113.24095445333332</c:v>
                </c:pt>
                <c:pt idx="1134">
                  <c:v>113.27693550666665</c:v>
                </c:pt>
                <c:pt idx="1135">
                  <c:v>113.31291655999999</c:v>
                </c:pt>
                <c:pt idx="1136">
                  <c:v>113.35166538666665</c:v>
                </c:pt>
                <c:pt idx="1137">
                  <c:v>113.38764644</c:v>
                </c:pt>
                <c:pt idx="1138">
                  <c:v>113.42639526666665</c:v>
                </c:pt>
                <c:pt idx="1139">
                  <c:v>113.46237631999999</c:v>
                </c:pt>
                <c:pt idx="1140">
                  <c:v>113.49835737333331</c:v>
                </c:pt>
                <c:pt idx="1141">
                  <c:v>113.53433842666665</c:v>
                </c:pt>
                <c:pt idx="1142">
                  <c:v>113.57031947999999</c:v>
                </c:pt>
                <c:pt idx="1143">
                  <c:v>113.60630053333333</c:v>
                </c:pt>
                <c:pt idx="1144">
                  <c:v>113.64228158666666</c:v>
                </c:pt>
                <c:pt idx="1145">
                  <c:v>113.67826263999999</c:v>
                </c:pt>
                <c:pt idx="1146">
                  <c:v>113.71701146666665</c:v>
                </c:pt>
                <c:pt idx="1147">
                  <c:v>113.75299251999998</c:v>
                </c:pt>
                <c:pt idx="1148">
                  <c:v>113.78897357333332</c:v>
                </c:pt>
                <c:pt idx="1149">
                  <c:v>113.82495462666665</c:v>
                </c:pt>
                <c:pt idx="1150">
                  <c:v>113.86093567999998</c:v>
                </c:pt>
                <c:pt idx="1151">
                  <c:v>113.89691673333333</c:v>
                </c:pt>
                <c:pt idx="1152">
                  <c:v>113.93566555999999</c:v>
                </c:pt>
                <c:pt idx="1153">
                  <c:v>113.97164661333332</c:v>
                </c:pt>
                <c:pt idx="1154">
                  <c:v>114.01039543999998</c:v>
                </c:pt>
                <c:pt idx="1155">
                  <c:v>114.04637649333333</c:v>
                </c:pt>
                <c:pt idx="1156">
                  <c:v>114.08512531999997</c:v>
                </c:pt>
                <c:pt idx="1157">
                  <c:v>114.12110637333332</c:v>
                </c:pt>
                <c:pt idx="1158">
                  <c:v>114.15985519999998</c:v>
                </c:pt>
                <c:pt idx="1159">
                  <c:v>114.19860402666666</c:v>
                </c:pt>
                <c:pt idx="1160">
                  <c:v>114.23735285333332</c:v>
                </c:pt>
                <c:pt idx="1161">
                  <c:v>114.27610167999998</c:v>
                </c:pt>
                <c:pt idx="1162">
                  <c:v>114.31208273333333</c:v>
                </c:pt>
                <c:pt idx="1163">
                  <c:v>114.35083155999999</c:v>
                </c:pt>
                <c:pt idx="1164">
                  <c:v>114.38681261333332</c:v>
                </c:pt>
                <c:pt idx="1165">
                  <c:v>114.42556143999998</c:v>
                </c:pt>
                <c:pt idx="1166">
                  <c:v>114.46154249333333</c:v>
                </c:pt>
                <c:pt idx="1167">
                  <c:v>114.50029131999997</c:v>
                </c:pt>
                <c:pt idx="1168">
                  <c:v>114.53904014666665</c:v>
                </c:pt>
                <c:pt idx="1169">
                  <c:v>114.57778897333333</c:v>
                </c:pt>
                <c:pt idx="1170">
                  <c:v>114.61653779999997</c:v>
                </c:pt>
                <c:pt idx="1171">
                  <c:v>114.65528662666665</c:v>
                </c:pt>
                <c:pt idx="1172">
                  <c:v>114.69403545333333</c:v>
                </c:pt>
                <c:pt idx="1173">
                  <c:v>114.73001650666666</c:v>
                </c:pt>
                <c:pt idx="1174">
                  <c:v>114.76876533333332</c:v>
                </c:pt>
                <c:pt idx="1175">
                  <c:v>114.80751415999998</c:v>
                </c:pt>
                <c:pt idx="1176">
                  <c:v>114.84626298666666</c:v>
                </c:pt>
                <c:pt idx="1177">
                  <c:v>114.88501181333332</c:v>
                </c:pt>
                <c:pt idx="1178">
                  <c:v>114.92376063999998</c:v>
                </c:pt>
                <c:pt idx="1179">
                  <c:v>114.96250946666666</c:v>
                </c:pt>
                <c:pt idx="1180">
                  <c:v>114.99849051999999</c:v>
                </c:pt>
                <c:pt idx="1181">
                  <c:v>115.03723934666664</c:v>
                </c:pt>
                <c:pt idx="1182">
                  <c:v>115.07322039999998</c:v>
                </c:pt>
                <c:pt idx="1183">
                  <c:v>115.11196922666664</c:v>
                </c:pt>
                <c:pt idx="1184">
                  <c:v>115.15071805333332</c:v>
                </c:pt>
                <c:pt idx="1185">
                  <c:v>115.18669910666665</c:v>
                </c:pt>
                <c:pt idx="1186">
                  <c:v>115.22544793333333</c:v>
                </c:pt>
                <c:pt idx="1187">
                  <c:v>115.26142898666666</c:v>
                </c:pt>
                <c:pt idx="1188">
                  <c:v>115.30017781333332</c:v>
                </c:pt>
                <c:pt idx="1189">
                  <c:v>115.33615886666664</c:v>
                </c:pt>
                <c:pt idx="1190">
                  <c:v>115.37213991999998</c:v>
                </c:pt>
                <c:pt idx="1191">
                  <c:v>115.41088874666664</c:v>
                </c:pt>
                <c:pt idx="1192">
                  <c:v>115.44686979999999</c:v>
                </c:pt>
                <c:pt idx="1193">
                  <c:v>115.48285085333332</c:v>
                </c:pt>
                <c:pt idx="1194">
                  <c:v>115.52159967999998</c:v>
                </c:pt>
                <c:pt idx="1195">
                  <c:v>115.56034850666666</c:v>
                </c:pt>
                <c:pt idx="1196">
                  <c:v>115.59909733333332</c:v>
                </c:pt>
                <c:pt idx="1197">
                  <c:v>115.63784615999998</c:v>
                </c:pt>
                <c:pt idx="1198">
                  <c:v>115.67659498666666</c:v>
                </c:pt>
                <c:pt idx="1199">
                  <c:v>115.71534381333333</c:v>
                </c:pt>
                <c:pt idx="1200">
                  <c:v>115.75132486666664</c:v>
                </c:pt>
                <c:pt idx="1201">
                  <c:v>115.79007369333331</c:v>
                </c:pt>
                <c:pt idx="1202">
                  <c:v>115.82605474666664</c:v>
                </c:pt>
                <c:pt idx="1203">
                  <c:v>115.86480357333332</c:v>
                </c:pt>
                <c:pt idx="1204">
                  <c:v>115.90078462666665</c:v>
                </c:pt>
                <c:pt idx="1205">
                  <c:v>115.93953345333333</c:v>
                </c:pt>
                <c:pt idx="1206">
                  <c:v>115.97551450666666</c:v>
                </c:pt>
                <c:pt idx="1207">
                  <c:v>116.01149555999999</c:v>
                </c:pt>
                <c:pt idx="1208">
                  <c:v>116.05024438666666</c:v>
                </c:pt>
                <c:pt idx="1209">
                  <c:v>116.08622543999998</c:v>
                </c:pt>
                <c:pt idx="1210">
                  <c:v>116.12497426666664</c:v>
                </c:pt>
                <c:pt idx="1211">
                  <c:v>116.16095531999999</c:v>
                </c:pt>
                <c:pt idx="1212">
                  <c:v>116.19693637333332</c:v>
                </c:pt>
                <c:pt idx="1213">
                  <c:v>116.23568519999998</c:v>
                </c:pt>
                <c:pt idx="1214">
                  <c:v>116.27166625333332</c:v>
                </c:pt>
                <c:pt idx="1215">
                  <c:v>116.30487953333332</c:v>
                </c:pt>
                <c:pt idx="1216">
                  <c:v>116.34086058666665</c:v>
                </c:pt>
                <c:pt idx="1217">
                  <c:v>116.37684163999998</c:v>
                </c:pt>
                <c:pt idx="1218">
                  <c:v>116.41282269333331</c:v>
                </c:pt>
                <c:pt idx="1219">
                  <c:v>116.44880374666666</c:v>
                </c:pt>
                <c:pt idx="1220">
                  <c:v>116.4847848</c:v>
                </c:pt>
                <c:pt idx="1221">
                  <c:v>116.5207658533333</c:v>
                </c:pt>
                <c:pt idx="1222">
                  <c:v>116.55674690666665</c:v>
                </c:pt>
                <c:pt idx="1223">
                  <c:v>116.59272795999999</c:v>
                </c:pt>
                <c:pt idx="1224">
                  <c:v>116.62870901333332</c:v>
                </c:pt>
                <c:pt idx="1225">
                  <c:v>116.66192229333333</c:v>
                </c:pt>
                <c:pt idx="1226">
                  <c:v>116.69790334666664</c:v>
                </c:pt>
                <c:pt idx="1227">
                  <c:v>116.73111662666665</c:v>
                </c:pt>
                <c:pt idx="1228">
                  <c:v>116.76986545333332</c:v>
                </c:pt>
                <c:pt idx="1229">
                  <c:v>116.80307873333332</c:v>
                </c:pt>
                <c:pt idx="1230">
                  <c:v>116.83905978666667</c:v>
                </c:pt>
                <c:pt idx="1231">
                  <c:v>116.87504083999998</c:v>
                </c:pt>
                <c:pt idx="1232">
                  <c:v>116.90825411999998</c:v>
                </c:pt>
                <c:pt idx="1233">
                  <c:v>116.94700294666666</c:v>
                </c:pt>
                <c:pt idx="1234">
                  <c:v>116.98298399999999</c:v>
                </c:pt>
                <c:pt idx="1235">
                  <c:v>117.01896505333332</c:v>
                </c:pt>
                <c:pt idx="1236">
                  <c:v>117.05494610666665</c:v>
                </c:pt>
                <c:pt idx="1237">
                  <c:v>117.09369493333331</c:v>
                </c:pt>
                <c:pt idx="1238">
                  <c:v>117.12967598666665</c:v>
                </c:pt>
                <c:pt idx="1239">
                  <c:v>117.16842481333332</c:v>
                </c:pt>
                <c:pt idx="1240">
                  <c:v>117.20717363999998</c:v>
                </c:pt>
                <c:pt idx="1241">
                  <c:v>117.24592246666666</c:v>
                </c:pt>
                <c:pt idx="1242">
                  <c:v>117.28467129333332</c:v>
                </c:pt>
                <c:pt idx="1243">
                  <c:v>117.32065234666666</c:v>
                </c:pt>
                <c:pt idx="1244">
                  <c:v>117.35940117333331</c:v>
                </c:pt>
                <c:pt idx="1245">
                  <c:v>117.39538222666665</c:v>
                </c:pt>
                <c:pt idx="1246">
                  <c:v>117.43413105333332</c:v>
                </c:pt>
                <c:pt idx="1247">
                  <c:v>117.47011210666666</c:v>
                </c:pt>
                <c:pt idx="1248">
                  <c:v>117.50886093333332</c:v>
                </c:pt>
                <c:pt idx="1249">
                  <c:v>117.54760975999997</c:v>
                </c:pt>
                <c:pt idx="1250">
                  <c:v>117.58359081333332</c:v>
                </c:pt>
                <c:pt idx="1251">
                  <c:v>117.62233963999998</c:v>
                </c:pt>
                <c:pt idx="1252">
                  <c:v>117.65832069333331</c:v>
                </c:pt>
                <c:pt idx="1253">
                  <c:v>117.69706951999999</c:v>
                </c:pt>
                <c:pt idx="1254">
                  <c:v>117.73305057333332</c:v>
                </c:pt>
                <c:pt idx="1255">
                  <c:v>117.77179939999999</c:v>
                </c:pt>
                <c:pt idx="1256">
                  <c:v>117.80778045333332</c:v>
                </c:pt>
                <c:pt idx="1257">
                  <c:v>117.84652928</c:v>
                </c:pt>
                <c:pt idx="1258">
                  <c:v>117.88527810666666</c:v>
                </c:pt>
                <c:pt idx="1259">
                  <c:v>117.92125915999998</c:v>
                </c:pt>
                <c:pt idx="1260">
                  <c:v>117.95724021333331</c:v>
                </c:pt>
                <c:pt idx="1261">
                  <c:v>117.99322126666665</c:v>
                </c:pt>
                <c:pt idx="1262">
                  <c:v>118.02920232</c:v>
                </c:pt>
                <c:pt idx="1263">
                  <c:v>118.06795114666664</c:v>
                </c:pt>
                <c:pt idx="1264">
                  <c:v>118.10393219999999</c:v>
                </c:pt>
                <c:pt idx="1265">
                  <c:v>118.1399132533333</c:v>
                </c:pt>
                <c:pt idx="1266">
                  <c:v>118.17589430666665</c:v>
                </c:pt>
                <c:pt idx="1267">
                  <c:v>118.21187535999999</c:v>
                </c:pt>
                <c:pt idx="1268">
                  <c:v>118.24785641333332</c:v>
                </c:pt>
                <c:pt idx="1269">
                  <c:v>118.28383746666665</c:v>
                </c:pt>
                <c:pt idx="1270">
                  <c:v>118.31981851999998</c:v>
                </c:pt>
                <c:pt idx="1271">
                  <c:v>118.35579957333331</c:v>
                </c:pt>
                <c:pt idx="1272">
                  <c:v>118.39178062666664</c:v>
                </c:pt>
                <c:pt idx="1273">
                  <c:v>118.42776167999997</c:v>
                </c:pt>
                <c:pt idx="1274">
                  <c:v>118.46374273333332</c:v>
                </c:pt>
                <c:pt idx="1275">
                  <c:v>118.49972378666666</c:v>
                </c:pt>
                <c:pt idx="1276">
                  <c:v>118.53847261333333</c:v>
                </c:pt>
                <c:pt idx="1277">
                  <c:v>118.57722143999999</c:v>
                </c:pt>
                <c:pt idx="1278">
                  <c:v>118.61597026666666</c:v>
                </c:pt>
                <c:pt idx="1279">
                  <c:v>118.65471909333333</c:v>
                </c:pt>
                <c:pt idx="1280">
                  <c:v>118.69070014666664</c:v>
                </c:pt>
                <c:pt idx="1281">
                  <c:v>118.72944897333332</c:v>
                </c:pt>
                <c:pt idx="1282">
                  <c:v>118.76819779999998</c:v>
                </c:pt>
                <c:pt idx="1283">
                  <c:v>118.80417885333333</c:v>
                </c:pt>
                <c:pt idx="1284">
                  <c:v>118.84292767999997</c:v>
                </c:pt>
                <c:pt idx="1285">
                  <c:v>118.87890873333332</c:v>
                </c:pt>
                <c:pt idx="1286">
                  <c:v>118.91488978666666</c:v>
                </c:pt>
                <c:pt idx="1287">
                  <c:v>118.95363861333333</c:v>
                </c:pt>
                <c:pt idx="1288">
                  <c:v>118.98961966666664</c:v>
                </c:pt>
                <c:pt idx="1289">
                  <c:v>119.02560071999997</c:v>
                </c:pt>
                <c:pt idx="1290">
                  <c:v>119.06434954666665</c:v>
                </c:pt>
                <c:pt idx="1291">
                  <c:v>119.10033059999998</c:v>
                </c:pt>
                <c:pt idx="1292">
                  <c:v>119.13631165333332</c:v>
                </c:pt>
                <c:pt idx="1293">
                  <c:v>119.17506047999998</c:v>
                </c:pt>
                <c:pt idx="1294">
                  <c:v>119.21104153333332</c:v>
                </c:pt>
                <c:pt idx="1295">
                  <c:v>119.24702258666666</c:v>
                </c:pt>
                <c:pt idx="1296">
                  <c:v>119.28300363999998</c:v>
                </c:pt>
                <c:pt idx="1297">
                  <c:v>119.32175246666665</c:v>
                </c:pt>
                <c:pt idx="1298">
                  <c:v>119.35773351999998</c:v>
                </c:pt>
                <c:pt idx="1299">
                  <c:v>119.39371457333331</c:v>
                </c:pt>
                <c:pt idx="1300">
                  <c:v>119.42969562666666</c:v>
                </c:pt>
                <c:pt idx="1301">
                  <c:v>119.46844445333332</c:v>
                </c:pt>
                <c:pt idx="1302">
                  <c:v>119.50442550666665</c:v>
                </c:pt>
                <c:pt idx="1303">
                  <c:v>119.54040655999998</c:v>
                </c:pt>
                <c:pt idx="1304">
                  <c:v>119.57638761333331</c:v>
                </c:pt>
                <c:pt idx="1305">
                  <c:v>119.61236866666665</c:v>
                </c:pt>
                <c:pt idx="1306">
                  <c:v>119.65111749333332</c:v>
                </c:pt>
                <c:pt idx="1307">
                  <c:v>119.68709854666665</c:v>
                </c:pt>
                <c:pt idx="1308">
                  <c:v>119.72307959999999</c:v>
                </c:pt>
                <c:pt idx="1309">
                  <c:v>119.76182842666665</c:v>
                </c:pt>
                <c:pt idx="1310">
                  <c:v>119.79780947999998</c:v>
                </c:pt>
                <c:pt idx="1311">
                  <c:v>119.83379053333331</c:v>
                </c:pt>
                <c:pt idx="1312">
                  <c:v>119.86977158666664</c:v>
                </c:pt>
                <c:pt idx="1313">
                  <c:v>119.90575263999999</c:v>
                </c:pt>
                <c:pt idx="1314">
                  <c:v>119.94450146666665</c:v>
                </c:pt>
                <c:pt idx="1315">
                  <c:v>119.98048251999998</c:v>
                </c:pt>
                <c:pt idx="1316">
                  <c:v>120.01646357333331</c:v>
                </c:pt>
                <c:pt idx="1317">
                  <c:v>120.05521239999999</c:v>
                </c:pt>
                <c:pt idx="1318">
                  <c:v>120.09396122666664</c:v>
                </c:pt>
                <c:pt idx="1319">
                  <c:v>120.12994227999998</c:v>
                </c:pt>
                <c:pt idx="1320">
                  <c:v>120.16869110666664</c:v>
                </c:pt>
                <c:pt idx="1321">
                  <c:v>120.20467215999999</c:v>
                </c:pt>
                <c:pt idx="1322">
                  <c:v>120.24065321333332</c:v>
                </c:pt>
                <c:pt idx="1323">
                  <c:v>120.27663426666666</c:v>
                </c:pt>
                <c:pt idx="1324">
                  <c:v>120.31538309333332</c:v>
                </c:pt>
                <c:pt idx="1325">
                  <c:v>120.35136414666664</c:v>
                </c:pt>
                <c:pt idx="1326">
                  <c:v>120.38734519999997</c:v>
                </c:pt>
                <c:pt idx="1327">
                  <c:v>120.42332625333331</c:v>
                </c:pt>
                <c:pt idx="1328">
                  <c:v>120.45930730666666</c:v>
                </c:pt>
                <c:pt idx="1329">
                  <c:v>120.49528835999999</c:v>
                </c:pt>
                <c:pt idx="1330">
                  <c:v>120.53403718666667</c:v>
                </c:pt>
                <c:pt idx="1331">
                  <c:v>120.57001824</c:v>
                </c:pt>
                <c:pt idx="1332">
                  <c:v>120.60876706666664</c:v>
                </c:pt>
                <c:pt idx="1333">
                  <c:v>120.64474811999997</c:v>
                </c:pt>
                <c:pt idx="1334">
                  <c:v>120.68072917333332</c:v>
                </c:pt>
                <c:pt idx="1335">
                  <c:v>120.71947799999998</c:v>
                </c:pt>
                <c:pt idx="1336">
                  <c:v>120.75545905333331</c:v>
                </c:pt>
                <c:pt idx="1337">
                  <c:v>120.79144010666666</c:v>
                </c:pt>
                <c:pt idx="1338">
                  <c:v>120.82742116</c:v>
                </c:pt>
                <c:pt idx="1339">
                  <c:v>120.86616998666665</c:v>
                </c:pt>
                <c:pt idx="1340">
                  <c:v>120.90215103999998</c:v>
                </c:pt>
                <c:pt idx="1341">
                  <c:v>120.93813209333331</c:v>
                </c:pt>
                <c:pt idx="1342">
                  <c:v>120.97411314666665</c:v>
                </c:pt>
                <c:pt idx="1343">
                  <c:v>121.01286197333332</c:v>
                </c:pt>
                <c:pt idx="1344">
                  <c:v>121.04884302666665</c:v>
                </c:pt>
                <c:pt idx="1345">
                  <c:v>121.08482407999999</c:v>
                </c:pt>
                <c:pt idx="1346">
                  <c:v>121.12080513333331</c:v>
                </c:pt>
                <c:pt idx="1347">
                  <c:v>121.15678618666665</c:v>
                </c:pt>
                <c:pt idx="1348">
                  <c:v>121.19276723999998</c:v>
                </c:pt>
                <c:pt idx="1349">
                  <c:v>121.22874829333333</c:v>
                </c:pt>
                <c:pt idx="1350">
                  <c:v>121.26749711999999</c:v>
                </c:pt>
                <c:pt idx="1351">
                  <c:v>121.30347817333333</c:v>
                </c:pt>
                <c:pt idx="1352">
                  <c:v>121.33945922666663</c:v>
                </c:pt>
                <c:pt idx="1353">
                  <c:v>121.37544027999998</c:v>
                </c:pt>
                <c:pt idx="1354">
                  <c:v>121.41142133333332</c:v>
                </c:pt>
                <c:pt idx="1355">
                  <c:v>121.44740238666665</c:v>
                </c:pt>
                <c:pt idx="1356">
                  <c:v>121.48338343999998</c:v>
                </c:pt>
                <c:pt idx="1357">
                  <c:v>121.51936449333331</c:v>
                </c:pt>
                <c:pt idx="1358">
                  <c:v>121.55811331999999</c:v>
                </c:pt>
                <c:pt idx="1359">
                  <c:v>121.59686214666667</c:v>
                </c:pt>
                <c:pt idx="1360">
                  <c:v>121.63284319999998</c:v>
                </c:pt>
                <c:pt idx="1361">
                  <c:v>121.66882425333331</c:v>
                </c:pt>
                <c:pt idx="1362">
                  <c:v>121.70757307999997</c:v>
                </c:pt>
                <c:pt idx="1363">
                  <c:v>121.74355413333332</c:v>
                </c:pt>
                <c:pt idx="1364">
                  <c:v>121.77953518666666</c:v>
                </c:pt>
                <c:pt idx="1365">
                  <c:v>121.81551623999999</c:v>
                </c:pt>
                <c:pt idx="1366">
                  <c:v>121.85149729333331</c:v>
                </c:pt>
                <c:pt idx="1367">
                  <c:v>121.88747834666665</c:v>
                </c:pt>
                <c:pt idx="1368">
                  <c:v>121.92345939999998</c:v>
                </c:pt>
                <c:pt idx="1369">
                  <c:v>121.95944045333331</c:v>
                </c:pt>
                <c:pt idx="1370">
                  <c:v>121.99542150666664</c:v>
                </c:pt>
                <c:pt idx="1371">
                  <c:v>122.03140255999999</c:v>
                </c:pt>
                <c:pt idx="1372">
                  <c:v>122.07015138666665</c:v>
                </c:pt>
                <c:pt idx="1373">
                  <c:v>122.10613243999998</c:v>
                </c:pt>
                <c:pt idx="1374">
                  <c:v>122.14211349333331</c:v>
                </c:pt>
                <c:pt idx="1375">
                  <c:v>122.18086231999999</c:v>
                </c:pt>
                <c:pt idx="1376">
                  <c:v>122.21684337333332</c:v>
                </c:pt>
                <c:pt idx="1377">
                  <c:v>122.25282442666665</c:v>
                </c:pt>
                <c:pt idx="1378">
                  <c:v>122.28880547999999</c:v>
                </c:pt>
                <c:pt idx="1379">
                  <c:v>122.32755430666666</c:v>
                </c:pt>
                <c:pt idx="1380">
                  <c:v>122.36353535999999</c:v>
                </c:pt>
                <c:pt idx="1381">
                  <c:v>122.40228418666665</c:v>
                </c:pt>
                <c:pt idx="1382">
                  <c:v>122.43826523999999</c:v>
                </c:pt>
                <c:pt idx="1383">
                  <c:v>122.47424629333332</c:v>
                </c:pt>
                <c:pt idx="1384">
                  <c:v>122.51022734666665</c:v>
                </c:pt>
                <c:pt idx="1385">
                  <c:v>122.54897617333333</c:v>
                </c:pt>
                <c:pt idx="1386">
                  <c:v>122.58495722666666</c:v>
                </c:pt>
                <c:pt idx="1387">
                  <c:v>122.62093827999998</c:v>
                </c:pt>
                <c:pt idx="1388">
                  <c:v>122.65415155999997</c:v>
                </c:pt>
                <c:pt idx="1389">
                  <c:v>122.69013261333332</c:v>
                </c:pt>
                <c:pt idx="1390">
                  <c:v>122.72611366666666</c:v>
                </c:pt>
                <c:pt idx="1391">
                  <c:v>122.76209471999999</c:v>
                </c:pt>
                <c:pt idx="1392">
                  <c:v>122.79807577333331</c:v>
                </c:pt>
                <c:pt idx="1393">
                  <c:v>122.83405682666665</c:v>
                </c:pt>
                <c:pt idx="1394">
                  <c:v>122.87003787999998</c:v>
                </c:pt>
                <c:pt idx="1395">
                  <c:v>122.90601893333331</c:v>
                </c:pt>
                <c:pt idx="1396">
                  <c:v>122.94199998666666</c:v>
                </c:pt>
                <c:pt idx="1397">
                  <c:v>122.97798103999997</c:v>
                </c:pt>
                <c:pt idx="1398">
                  <c:v>123.0139620933333</c:v>
                </c:pt>
                <c:pt idx="1399">
                  <c:v>123.04994314666665</c:v>
                </c:pt>
                <c:pt idx="1400">
                  <c:v>123.08869197333331</c:v>
                </c:pt>
                <c:pt idx="1401">
                  <c:v>123.12467302666664</c:v>
                </c:pt>
                <c:pt idx="1402">
                  <c:v>123.16065407999999</c:v>
                </c:pt>
                <c:pt idx="1403">
                  <c:v>123.19663513333333</c:v>
                </c:pt>
                <c:pt idx="1404">
                  <c:v>123.23261618666665</c:v>
                </c:pt>
                <c:pt idx="1405">
                  <c:v>123.27136501333331</c:v>
                </c:pt>
                <c:pt idx="1406">
                  <c:v>123.30734606666664</c:v>
                </c:pt>
                <c:pt idx="1407">
                  <c:v>123.34332711999998</c:v>
                </c:pt>
                <c:pt idx="1408">
                  <c:v>123.37654039999998</c:v>
                </c:pt>
                <c:pt idx="1409">
                  <c:v>123.41252145333331</c:v>
                </c:pt>
                <c:pt idx="1410">
                  <c:v>123.44850250666664</c:v>
                </c:pt>
                <c:pt idx="1411">
                  <c:v>123.48448355999997</c:v>
                </c:pt>
                <c:pt idx="1412">
                  <c:v>123.52046461333332</c:v>
                </c:pt>
                <c:pt idx="1413">
                  <c:v>123.55644566666666</c:v>
                </c:pt>
                <c:pt idx="1414">
                  <c:v>123.59242671999999</c:v>
                </c:pt>
                <c:pt idx="1415">
                  <c:v>123.62840777333332</c:v>
                </c:pt>
                <c:pt idx="1416">
                  <c:v>123.66715659999997</c:v>
                </c:pt>
                <c:pt idx="1417">
                  <c:v>123.70313765333331</c:v>
                </c:pt>
                <c:pt idx="1418">
                  <c:v>123.73911870666666</c:v>
                </c:pt>
                <c:pt idx="1419">
                  <c:v>123.77233198666666</c:v>
                </c:pt>
                <c:pt idx="1420">
                  <c:v>123.80831304</c:v>
                </c:pt>
                <c:pt idx="1421">
                  <c:v>123.8442940933333</c:v>
                </c:pt>
                <c:pt idx="1422">
                  <c:v>123.88027514666665</c:v>
                </c:pt>
                <c:pt idx="1423">
                  <c:v>123.91625619999999</c:v>
                </c:pt>
                <c:pt idx="1424">
                  <c:v>123.95223725333332</c:v>
                </c:pt>
                <c:pt idx="1425">
                  <c:v>123.98821830666665</c:v>
                </c:pt>
                <c:pt idx="1426">
                  <c:v>124.02143158666664</c:v>
                </c:pt>
                <c:pt idx="1427">
                  <c:v>124.05464486666665</c:v>
                </c:pt>
                <c:pt idx="1428">
                  <c:v>124.09062591999998</c:v>
                </c:pt>
                <c:pt idx="1429">
                  <c:v>124.12660697333332</c:v>
                </c:pt>
                <c:pt idx="1430">
                  <c:v>124.15982025333332</c:v>
                </c:pt>
                <c:pt idx="1431">
                  <c:v>124.19580130666665</c:v>
                </c:pt>
                <c:pt idx="1432">
                  <c:v>124.23178235999998</c:v>
                </c:pt>
                <c:pt idx="1433">
                  <c:v>124.26499564</c:v>
                </c:pt>
                <c:pt idx="1434">
                  <c:v>124.30097669333331</c:v>
                </c:pt>
                <c:pt idx="1435">
                  <c:v>124.33695774666666</c:v>
                </c:pt>
                <c:pt idx="1436">
                  <c:v>124.37017102666665</c:v>
                </c:pt>
                <c:pt idx="1437">
                  <c:v>124.40338430666665</c:v>
                </c:pt>
                <c:pt idx="1438">
                  <c:v>124.43936535999998</c:v>
                </c:pt>
                <c:pt idx="1439">
                  <c:v>124.47534641333331</c:v>
                </c:pt>
                <c:pt idx="1440">
                  <c:v>124.50855969333332</c:v>
                </c:pt>
                <c:pt idx="1441">
                  <c:v>124.54730851999999</c:v>
                </c:pt>
                <c:pt idx="1442">
                  <c:v>124.58328957333332</c:v>
                </c:pt>
                <c:pt idx="1443">
                  <c:v>124.61927062666666</c:v>
                </c:pt>
                <c:pt idx="1444">
                  <c:v>124.65525167999998</c:v>
                </c:pt>
                <c:pt idx="1445">
                  <c:v>124.68846495999998</c:v>
                </c:pt>
                <c:pt idx="1446">
                  <c:v>124.72444601333332</c:v>
                </c:pt>
                <c:pt idx="1447">
                  <c:v>124.76042706666667</c:v>
                </c:pt>
                <c:pt idx="1448">
                  <c:v>124.79364034666665</c:v>
                </c:pt>
                <c:pt idx="1449">
                  <c:v>124.82962139999998</c:v>
                </c:pt>
                <c:pt idx="1450">
                  <c:v>124.86283467999999</c:v>
                </c:pt>
                <c:pt idx="1451">
                  <c:v>124.89881573333332</c:v>
                </c:pt>
                <c:pt idx="1452">
                  <c:v>124.93479678666665</c:v>
                </c:pt>
                <c:pt idx="1453">
                  <c:v>124.97077783999998</c:v>
                </c:pt>
                <c:pt idx="1454">
                  <c:v>125.00675889333331</c:v>
                </c:pt>
                <c:pt idx="1455">
                  <c:v>125.04273994666664</c:v>
                </c:pt>
                <c:pt idx="1456">
                  <c:v>125.07595322666666</c:v>
                </c:pt>
                <c:pt idx="1457">
                  <c:v>125.11193427999999</c:v>
                </c:pt>
                <c:pt idx="1458">
                  <c:v>125.14791533333332</c:v>
                </c:pt>
                <c:pt idx="1459">
                  <c:v>125.18389638666665</c:v>
                </c:pt>
                <c:pt idx="1460">
                  <c:v>125.21987743999998</c:v>
                </c:pt>
                <c:pt idx="1461">
                  <c:v>125.25585849333332</c:v>
                </c:pt>
                <c:pt idx="1462">
                  <c:v>125.29183954666667</c:v>
                </c:pt>
                <c:pt idx="1463">
                  <c:v>125.32782059999997</c:v>
                </c:pt>
                <c:pt idx="1464">
                  <c:v>125.36380165333331</c:v>
                </c:pt>
                <c:pt idx="1465">
                  <c:v>125.39978270666666</c:v>
                </c:pt>
                <c:pt idx="1466">
                  <c:v>125.43576375999999</c:v>
                </c:pt>
                <c:pt idx="1467">
                  <c:v>125.47174481333332</c:v>
                </c:pt>
                <c:pt idx="1468">
                  <c:v>125.50772586666665</c:v>
                </c:pt>
                <c:pt idx="1469">
                  <c:v>125.54370691999998</c:v>
                </c:pt>
                <c:pt idx="1470">
                  <c:v>125.57692019999999</c:v>
                </c:pt>
                <c:pt idx="1471">
                  <c:v>125.61290125333332</c:v>
                </c:pt>
                <c:pt idx="1472">
                  <c:v>125.64888230666665</c:v>
                </c:pt>
                <c:pt idx="1473">
                  <c:v>125.68209558666663</c:v>
                </c:pt>
                <c:pt idx="1474">
                  <c:v>125.71807663999998</c:v>
                </c:pt>
                <c:pt idx="1475">
                  <c:v>125.75128991999998</c:v>
                </c:pt>
                <c:pt idx="1476">
                  <c:v>125.78727097333332</c:v>
                </c:pt>
                <c:pt idx="1477">
                  <c:v>125.82048425333332</c:v>
                </c:pt>
                <c:pt idx="1478">
                  <c:v>125.85369753333332</c:v>
                </c:pt>
                <c:pt idx="1479">
                  <c:v>125.88691081333332</c:v>
                </c:pt>
                <c:pt idx="1480">
                  <c:v>125.92289186666665</c:v>
                </c:pt>
                <c:pt idx="1481">
                  <c:v>125.95610514666664</c:v>
                </c:pt>
                <c:pt idx="1482">
                  <c:v>125.99208619999999</c:v>
                </c:pt>
                <c:pt idx="1483">
                  <c:v>126.02529947999999</c:v>
                </c:pt>
                <c:pt idx="1484">
                  <c:v>126.06128053333333</c:v>
                </c:pt>
                <c:pt idx="1485">
                  <c:v>126.09726158666665</c:v>
                </c:pt>
                <c:pt idx="1486">
                  <c:v>126.13324263999998</c:v>
                </c:pt>
                <c:pt idx="1487">
                  <c:v>126.16922369333332</c:v>
                </c:pt>
                <c:pt idx="1488">
                  <c:v>126.20520474666665</c:v>
                </c:pt>
                <c:pt idx="1489">
                  <c:v>126.24118579999998</c:v>
                </c:pt>
                <c:pt idx="1490">
                  <c:v>126.27439907999998</c:v>
                </c:pt>
                <c:pt idx="1491">
                  <c:v>126.31038013333331</c:v>
                </c:pt>
                <c:pt idx="1492">
                  <c:v>126.34359341333331</c:v>
                </c:pt>
                <c:pt idx="1493">
                  <c:v>126.37957446666665</c:v>
                </c:pt>
                <c:pt idx="1494">
                  <c:v>126.41278774666665</c:v>
                </c:pt>
                <c:pt idx="1495">
                  <c:v>126.44876879999998</c:v>
                </c:pt>
                <c:pt idx="1496">
                  <c:v>126.48198207999999</c:v>
                </c:pt>
                <c:pt idx="1497">
                  <c:v>126.51796313333332</c:v>
                </c:pt>
                <c:pt idx="1498">
                  <c:v>126.55394418666666</c:v>
                </c:pt>
                <c:pt idx="1499">
                  <c:v>126.58715746666664</c:v>
                </c:pt>
                <c:pt idx="1500">
                  <c:v>126.62313851999998</c:v>
                </c:pt>
                <c:pt idx="1501">
                  <c:v>126.65635179999998</c:v>
                </c:pt>
                <c:pt idx="1502">
                  <c:v>126.68956507999998</c:v>
                </c:pt>
                <c:pt idx="1503">
                  <c:v>126.72277835999998</c:v>
                </c:pt>
                <c:pt idx="1504">
                  <c:v>126.75875941333331</c:v>
                </c:pt>
                <c:pt idx="1505">
                  <c:v>126.79197269333332</c:v>
                </c:pt>
                <c:pt idx="1506">
                  <c:v>126.8251859733333</c:v>
                </c:pt>
                <c:pt idx="1507">
                  <c:v>126.85839925333332</c:v>
                </c:pt>
                <c:pt idx="1508">
                  <c:v>126.89161253333333</c:v>
                </c:pt>
                <c:pt idx="1509">
                  <c:v>126.92759358666665</c:v>
                </c:pt>
                <c:pt idx="1510">
                  <c:v>126.96357463999998</c:v>
                </c:pt>
                <c:pt idx="1511">
                  <c:v>126.99678791999997</c:v>
                </c:pt>
                <c:pt idx="1512">
                  <c:v>127.03276897333332</c:v>
                </c:pt>
                <c:pt idx="1513">
                  <c:v>127.06875002666666</c:v>
                </c:pt>
                <c:pt idx="1514">
                  <c:v>127.10196330666665</c:v>
                </c:pt>
                <c:pt idx="1515">
                  <c:v>127.13517658666666</c:v>
                </c:pt>
                <c:pt idx="1516">
                  <c:v>127.16838986666666</c:v>
                </c:pt>
                <c:pt idx="1517">
                  <c:v>127.20160314666664</c:v>
                </c:pt>
                <c:pt idx="1518">
                  <c:v>127.23481642666664</c:v>
                </c:pt>
                <c:pt idx="1519">
                  <c:v>127.26802970666665</c:v>
                </c:pt>
                <c:pt idx="1520">
                  <c:v>127.30124298666664</c:v>
                </c:pt>
                <c:pt idx="1521">
                  <c:v>127.33445626666665</c:v>
                </c:pt>
                <c:pt idx="1522">
                  <c:v>127.36766954666666</c:v>
                </c:pt>
                <c:pt idx="1523">
                  <c:v>127.39811505333331</c:v>
                </c:pt>
                <c:pt idx="1524">
                  <c:v>127.43132833333331</c:v>
                </c:pt>
                <c:pt idx="1525">
                  <c:v>127.46454161333332</c:v>
                </c:pt>
                <c:pt idx="1526">
                  <c:v>127.49775489333331</c:v>
                </c:pt>
                <c:pt idx="1527">
                  <c:v>127.53373594666664</c:v>
                </c:pt>
                <c:pt idx="1528">
                  <c:v>127.56694922666665</c:v>
                </c:pt>
                <c:pt idx="1529">
                  <c:v>127.60293027999998</c:v>
                </c:pt>
                <c:pt idx="1530">
                  <c:v>127.63891133333333</c:v>
                </c:pt>
                <c:pt idx="1531">
                  <c:v>127.67212461333332</c:v>
                </c:pt>
                <c:pt idx="1532">
                  <c:v>127.70533789333332</c:v>
                </c:pt>
                <c:pt idx="1533">
                  <c:v>127.74131894666665</c:v>
                </c:pt>
                <c:pt idx="1534">
                  <c:v>127.77453222666665</c:v>
                </c:pt>
                <c:pt idx="1535">
                  <c:v>127.80774550666665</c:v>
                </c:pt>
                <c:pt idx="1536">
                  <c:v>127.84095878666665</c:v>
                </c:pt>
                <c:pt idx="1537">
                  <c:v>127.87417206666665</c:v>
                </c:pt>
                <c:pt idx="1538">
                  <c:v>127.90738534666664</c:v>
                </c:pt>
                <c:pt idx="1539">
                  <c:v>127.94059862666666</c:v>
                </c:pt>
                <c:pt idx="1540">
                  <c:v>127.97381190666664</c:v>
                </c:pt>
                <c:pt idx="1541">
                  <c:v>128.00702518666665</c:v>
                </c:pt>
                <c:pt idx="1542">
                  <c:v>128.04023846666666</c:v>
                </c:pt>
                <c:pt idx="1543">
                  <c:v>128.07345174666665</c:v>
                </c:pt>
                <c:pt idx="1544">
                  <c:v>128.10666502666663</c:v>
                </c:pt>
                <c:pt idx="1545">
                  <c:v>128.13711053333333</c:v>
                </c:pt>
                <c:pt idx="1546">
                  <c:v>128.17032381333331</c:v>
                </c:pt>
                <c:pt idx="1547">
                  <c:v>128.20353709333332</c:v>
                </c:pt>
                <c:pt idx="1548">
                  <c:v>128.23675037333334</c:v>
                </c:pt>
                <c:pt idx="1549">
                  <c:v>128.27273142666667</c:v>
                </c:pt>
                <c:pt idx="1550">
                  <c:v>128.30594470666665</c:v>
                </c:pt>
                <c:pt idx="1551">
                  <c:v>128.33915798666663</c:v>
                </c:pt>
                <c:pt idx="1552">
                  <c:v>128.37237126666665</c:v>
                </c:pt>
                <c:pt idx="1553">
                  <c:v>128.40558454666666</c:v>
                </c:pt>
                <c:pt idx="1554">
                  <c:v>128.43879782666664</c:v>
                </c:pt>
                <c:pt idx="1555">
                  <c:v>128.46924333333334</c:v>
                </c:pt>
                <c:pt idx="1556">
                  <c:v>128.50245661333332</c:v>
                </c:pt>
                <c:pt idx="1557">
                  <c:v>128.53566989333331</c:v>
                </c:pt>
                <c:pt idx="1558">
                  <c:v>128.56888317333332</c:v>
                </c:pt>
                <c:pt idx="1559">
                  <c:v>128.59932867999999</c:v>
                </c:pt>
                <c:pt idx="1560">
                  <c:v>128.63254195999997</c:v>
                </c:pt>
                <c:pt idx="1561">
                  <c:v>128.66575523999998</c:v>
                </c:pt>
                <c:pt idx="1562">
                  <c:v>128.69896851999999</c:v>
                </c:pt>
                <c:pt idx="1563">
                  <c:v>128.72941402666666</c:v>
                </c:pt>
                <c:pt idx="1564">
                  <c:v>128.76262730666664</c:v>
                </c:pt>
                <c:pt idx="1565">
                  <c:v>128.79584058666666</c:v>
                </c:pt>
                <c:pt idx="1566">
                  <c:v>128.82905386666664</c:v>
                </c:pt>
                <c:pt idx="1567">
                  <c:v>128.85949937333331</c:v>
                </c:pt>
                <c:pt idx="1568">
                  <c:v>128.89271265333332</c:v>
                </c:pt>
                <c:pt idx="1569">
                  <c:v>128.92315815999999</c:v>
                </c:pt>
                <c:pt idx="1570">
                  <c:v>128.95637143999997</c:v>
                </c:pt>
                <c:pt idx="1571">
                  <c:v>128.98958471999998</c:v>
                </c:pt>
                <c:pt idx="1572">
                  <c:v>129.02279799999999</c:v>
                </c:pt>
                <c:pt idx="1573">
                  <c:v>129.05601127999998</c:v>
                </c:pt>
                <c:pt idx="1574">
                  <c:v>129.09199233333331</c:v>
                </c:pt>
                <c:pt idx="1575">
                  <c:v>129.12797338666667</c:v>
                </c:pt>
                <c:pt idx="1576">
                  <c:v>129.16118666666665</c:v>
                </c:pt>
                <c:pt idx="1577">
                  <c:v>129.19716771999998</c:v>
                </c:pt>
                <c:pt idx="1578">
                  <c:v>129.23038099999999</c:v>
                </c:pt>
                <c:pt idx="1579">
                  <c:v>129.26359428000001</c:v>
                </c:pt>
                <c:pt idx="1580">
                  <c:v>129.29680755999999</c:v>
                </c:pt>
                <c:pt idx="1581">
                  <c:v>129.33278861333332</c:v>
                </c:pt>
                <c:pt idx="1582">
                  <c:v>129.3660018933333</c:v>
                </c:pt>
                <c:pt idx="1583">
                  <c:v>129.39921517333332</c:v>
                </c:pt>
                <c:pt idx="1584">
                  <c:v>129.43242845333333</c:v>
                </c:pt>
                <c:pt idx="1585">
                  <c:v>129.46564173333331</c:v>
                </c:pt>
                <c:pt idx="1586">
                  <c:v>129.50162278666667</c:v>
                </c:pt>
                <c:pt idx="1587">
                  <c:v>129.53760384</c:v>
                </c:pt>
                <c:pt idx="1588">
                  <c:v>129.57081711999999</c:v>
                </c:pt>
                <c:pt idx="1589">
                  <c:v>129.60679817333332</c:v>
                </c:pt>
                <c:pt idx="1590">
                  <c:v>129.64001145333333</c:v>
                </c:pt>
                <c:pt idx="1591">
                  <c:v>129.67322473333331</c:v>
                </c:pt>
                <c:pt idx="1592">
                  <c:v>129.70920578666664</c:v>
                </c:pt>
                <c:pt idx="1593">
                  <c:v>129.74241906666666</c:v>
                </c:pt>
                <c:pt idx="1594">
                  <c:v>129.77563234666667</c:v>
                </c:pt>
                <c:pt idx="1595">
                  <c:v>129.80884562666665</c:v>
                </c:pt>
                <c:pt idx="1596">
                  <c:v>129.84482667999998</c:v>
                </c:pt>
                <c:pt idx="1597">
                  <c:v>129.87803995999997</c:v>
                </c:pt>
                <c:pt idx="1598">
                  <c:v>129.91125323999998</c:v>
                </c:pt>
                <c:pt idx="1599">
                  <c:v>129.94169874666665</c:v>
                </c:pt>
                <c:pt idx="1600">
                  <c:v>129.9638409333333</c:v>
                </c:pt>
                <c:pt idx="1601">
                  <c:v>129.98598311999999</c:v>
                </c:pt>
                <c:pt idx="1602">
                  <c:v>129.99982198666663</c:v>
                </c:pt>
                <c:pt idx="1603">
                  <c:v>130.01366085333333</c:v>
                </c:pt>
                <c:pt idx="1604">
                  <c:v>130.02749971999998</c:v>
                </c:pt>
                <c:pt idx="1605">
                  <c:v>130.03857081333331</c:v>
                </c:pt>
                <c:pt idx="1606">
                  <c:v>130.04687413333332</c:v>
                </c:pt>
                <c:pt idx="1607">
                  <c:v>130.05794522666667</c:v>
                </c:pt>
                <c:pt idx="1608">
                  <c:v>130.06624854666666</c:v>
                </c:pt>
                <c:pt idx="1609">
                  <c:v>130.07455186666664</c:v>
                </c:pt>
                <c:pt idx="1610">
                  <c:v>130.08285518666665</c:v>
                </c:pt>
                <c:pt idx="1611">
                  <c:v>130.09115850666666</c:v>
                </c:pt>
                <c:pt idx="1612">
                  <c:v>130.09946182666667</c:v>
                </c:pt>
                <c:pt idx="1613">
                  <c:v>130.10776514666665</c:v>
                </c:pt>
                <c:pt idx="1614">
                  <c:v>130.11606846666666</c:v>
                </c:pt>
                <c:pt idx="1615">
                  <c:v>130.12437178666664</c:v>
                </c:pt>
                <c:pt idx="1616">
                  <c:v>130.13267510666668</c:v>
                </c:pt>
                <c:pt idx="1617">
                  <c:v>130.14097842666666</c:v>
                </c:pt>
                <c:pt idx="1618">
                  <c:v>130.14651397333333</c:v>
                </c:pt>
                <c:pt idx="1619">
                  <c:v>130.15481729333331</c:v>
                </c:pt>
                <c:pt idx="1620">
                  <c:v>130.16035283999997</c:v>
                </c:pt>
                <c:pt idx="1621">
                  <c:v>130.16865616000001</c:v>
                </c:pt>
                <c:pt idx="1622">
                  <c:v>130.17695947999999</c:v>
                </c:pt>
                <c:pt idx="1623">
                  <c:v>130.18249502666666</c:v>
                </c:pt>
                <c:pt idx="1624">
                  <c:v>130.19079834666667</c:v>
                </c:pt>
                <c:pt idx="1625">
                  <c:v>130.1963338933333</c:v>
                </c:pt>
                <c:pt idx="1626">
                  <c:v>130.20463721333331</c:v>
                </c:pt>
                <c:pt idx="1627">
                  <c:v>130.21017276000001</c:v>
                </c:pt>
                <c:pt idx="1628">
                  <c:v>130.21847607999999</c:v>
                </c:pt>
                <c:pt idx="1629">
                  <c:v>130.22401162666665</c:v>
                </c:pt>
                <c:pt idx="1630">
                  <c:v>130.23231494666666</c:v>
                </c:pt>
                <c:pt idx="1631">
                  <c:v>130.23785049333333</c:v>
                </c:pt>
                <c:pt idx="1632">
                  <c:v>130.24338603999996</c:v>
                </c:pt>
                <c:pt idx="1633">
                  <c:v>130.25168936</c:v>
                </c:pt>
                <c:pt idx="1634">
                  <c:v>130.25722490666666</c:v>
                </c:pt>
                <c:pt idx="1635">
                  <c:v>130.26276045333333</c:v>
                </c:pt>
                <c:pt idx="1636">
                  <c:v>130.26829599999999</c:v>
                </c:pt>
                <c:pt idx="1637">
                  <c:v>130.27659931999997</c:v>
                </c:pt>
                <c:pt idx="1638">
                  <c:v>130.28213486666664</c:v>
                </c:pt>
                <c:pt idx="1639">
                  <c:v>130.28767041333333</c:v>
                </c:pt>
                <c:pt idx="1640">
                  <c:v>130.29597373333331</c:v>
                </c:pt>
                <c:pt idx="1641">
                  <c:v>130.30150928</c:v>
                </c:pt>
                <c:pt idx="1642">
                  <c:v>130.30704482666664</c:v>
                </c:pt>
                <c:pt idx="1643">
                  <c:v>130.31534814666665</c:v>
                </c:pt>
                <c:pt idx="1644">
                  <c:v>130.32088369333331</c:v>
                </c:pt>
                <c:pt idx="1645">
                  <c:v>130.32641924000001</c:v>
                </c:pt>
                <c:pt idx="1646">
                  <c:v>130.33472255999999</c:v>
                </c:pt>
                <c:pt idx="1647">
                  <c:v>130.34025810666665</c:v>
                </c:pt>
                <c:pt idx="1648">
                  <c:v>130.34579365333332</c:v>
                </c:pt>
                <c:pt idx="1649">
                  <c:v>130.35132919999998</c:v>
                </c:pt>
                <c:pt idx="1650">
                  <c:v>130.35963251999999</c:v>
                </c:pt>
                <c:pt idx="1651">
                  <c:v>130.36516806666668</c:v>
                </c:pt>
                <c:pt idx="1652">
                  <c:v>130.37070361333332</c:v>
                </c:pt>
                <c:pt idx="1653">
                  <c:v>130.37623916000001</c:v>
                </c:pt>
                <c:pt idx="1654">
                  <c:v>130.38454247999999</c:v>
                </c:pt>
                <c:pt idx="1655">
                  <c:v>130.39007802666666</c:v>
                </c:pt>
                <c:pt idx="1656">
                  <c:v>130.39561357333332</c:v>
                </c:pt>
                <c:pt idx="1657">
                  <c:v>130.40114911999999</c:v>
                </c:pt>
                <c:pt idx="1658">
                  <c:v>130.40945244</c:v>
                </c:pt>
                <c:pt idx="1659">
                  <c:v>130.41498798666666</c:v>
                </c:pt>
                <c:pt idx="1660">
                  <c:v>130.42052353333332</c:v>
                </c:pt>
                <c:pt idx="1661">
                  <c:v>130.42605907999999</c:v>
                </c:pt>
                <c:pt idx="1662">
                  <c:v>130.43159462666665</c:v>
                </c:pt>
                <c:pt idx="1663">
                  <c:v>130.43989794666663</c:v>
                </c:pt>
                <c:pt idx="1664">
                  <c:v>130.44543349333333</c:v>
                </c:pt>
                <c:pt idx="1665">
                  <c:v>130.45096903999999</c:v>
                </c:pt>
                <c:pt idx="1666">
                  <c:v>130.45650458666665</c:v>
                </c:pt>
                <c:pt idx="1667">
                  <c:v>130.46204013333332</c:v>
                </c:pt>
                <c:pt idx="1668">
                  <c:v>130.47034345333333</c:v>
                </c:pt>
                <c:pt idx="1669">
                  <c:v>130.47587899999996</c:v>
                </c:pt>
                <c:pt idx="1670">
                  <c:v>130.48141454666666</c:v>
                </c:pt>
                <c:pt idx="1671">
                  <c:v>130.48695009333335</c:v>
                </c:pt>
                <c:pt idx="1672">
                  <c:v>130.49525341333333</c:v>
                </c:pt>
                <c:pt idx="1673">
                  <c:v>130.50078895999999</c:v>
                </c:pt>
                <c:pt idx="1674">
                  <c:v>130.50632450666666</c:v>
                </c:pt>
                <c:pt idx="1675">
                  <c:v>130.51186005333332</c:v>
                </c:pt>
                <c:pt idx="1676">
                  <c:v>130.51739559999999</c:v>
                </c:pt>
                <c:pt idx="1677">
                  <c:v>130.52293114666668</c:v>
                </c:pt>
                <c:pt idx="1678">
                  <c:v>130.53123446666666</c:v>
                </c:pt>
                <c:pt idx="1679">
                  <c:v>130.53677001333332</c:v>
                </c:pt>
                <c:pt idx="1680">
                  <c:v>130.54230555999999</c:v>
                </c:pt>
                <c:pt idx="1681">
                  <c:v>130.54784110666665</c:v>
                </c:pt>
                <c:pt idx="1682">
                  <c:v>130.55614442666666</c:v>
                </c:pt>
                <c:pt idx="1683">
                  <c:v>130.56167997333336</c:v>
                </c:pt>
                <c:pt idx="1684">
                  <c:v>130.56721551999999</c:v>
                </c:pt>
                <c:pt idx="1685">
                  <c:v>130.57551884</c:v>
                </c:pt>
                <c:pt idx="1686">
                  <c:v>130.58105438666666</c:v>
                </c:pt>
                <c:pt idx="1687">
                  <c:v>130.58658993333333</c:v>
                </c:pt>
                <c:pt idx="1688">
                  <c:v>130.59489325333331</c:v>
                </c:pt>
                <c:pt idx="1689">
                  <c:v>130.60042879999997</c:v>
                </c:pt>
                <c:pt idx="1690">
                  <c:v>130.60596434666667</c:v>
                </c:pt>
                <c:pt idx="1691">
                  <c:v>130.61149989333333</c:v>
                </c:pt>
                <c:pt idx="1692">
                  <c:v>130.61703544</c:v>
                </c:pt>
                <c:pt idx="1693">
                  <c:v>130.62257098666666</c:v>
                </c:pt>
                <c:pt idx="1694">
                  <c:v>130.63087430666664</c:v>
                </c:pt>
                <c:pt idx="1695">
                  <c:v>130.6364098533333</c:v>
                </c:pt>
                <c:pt idx="1696">
                  <c:v>130.6419454</c:v>
                </c:pt>
                <c:pt idx="1697">
                  <c:v>130.64748094666666</c:v>
                </c:pt>
                <c:pt idx="1698">
                  <c:v>130.65301649333333</c:v>
                </c:pt>
                <c:pt idx="1699">
                  <c:v>130.65855203999999</c:v>
                </c:pt>
                <c:pt idx="1700">
                  <c:v>130.66685536</c:v>
                </c:pt>
                <c:pt idx="1701">
                  <c:v>130.67239090666664</c:v>
                </c:pt>
                <c:pt idx="1702">
                  <c:v>130.67792645333333</c:v>
                </c:pt>
                <c:pt idx="1703">
                  <c:v>130.68346199999999</c:v>
                </c:pt>
                <c:pt idx="1704">
                  <c:v>130.68899754666666</c:v>
                </c:pt>
                <c:pt idx="1705">
                  <c:v>130.69730086666667</c:v>
                </c:pt>
                <c:pt idx="1706">
                  <c:v>130.70283641333333</c:v>
                </c:pt>
                <c:pt idx="1707">
                  <c:v>130.70837195999999</c:v>
                </c:pt>
                <c:pt idx="1708">
                  <c:v>130.71390750666666</c:v>
                </c:pt>
                <c:pt idx="1709">
                  <c:v>130.71944305333335</c:v>
                </c:pt>
                <c:pt idx="1710">
                  <c:v>130.72497859999999</c:v>
                </c:pt>
                <c:pt idx="1711">
                  <c:v>130.73328192</c:v>
                </c:pt>
                <c:pt idx="1712">
                  <c:v>130.73881746666666</c:v>
                </c:pt>
                <c:pt idx="1713">
                  <c:v>130.74435301333332</c:v>
                </c:pt>
                <c:pt idx="1714">
                  <c:v>130.74988855999999</c:v>
                </c:pt>
                <c:pt idx="1715">
                  <c:v>130.75542410666665</c:v>
                </c:pt>
                <c:pt idx="1716">
                  <c:v>130.76372742666666</c:v>
                </c:pt>
                <c:pt idx="1717">
                  <c:v>130.76926297333333</c:v>
                </c:pt>
                <c:pt idx="1718">
                  <c:v>130.77479851999999</c:v>
                </c:pt>
                <c:pt idx="1719">
                  <c:v>130.78033406666665</c:v>
                </c:pt>
                <c:pt idx="1720">
                  <c:v>130.78586961333332</c:v>
                </c:pt>
                <c:pt idx="1721">
                  <c:v>130.7941729333333</c:v>
                </c:pt>
                <c:pt idx="1722">
                  <c:v>130.79970847999999</c:v>
                </c:pt>
                <c:pt idx="1723">
                  <c:v>130.80524402666666</c:v>
                </c:pt>
                <c:pt idx="1724">
                  <c:v>130.81077957333332</c:v>
                </c:pt>
                <c:pt idx="1725">
                  <c:v>130.81631511999998</c:v>
                </c:pt>
                <c:pt idx="1726">
                  <c:v>130.82185066666665</c:v>
                </c:pt>
                <c:pt idx="1727">
                  <c:v>130.82738621333331</c:v>
                </c:pt>
                <c:pt idx="1728">
                  <c:v>130.83292175999998</c:v>
                </c:pt>
                <c:pt idx="1729">
                  <c:v>130.84122508000002</c:v>
                </c:pt>
                <c:pt idx="1730">
                  <c:v>130.84676062666665</c:v>
                </c:pt>
                <c:pt idx="1731">
                  <c:v>130.85229617333334</c:v>
                </c:pt>
                <c:pt idx="1732">
                  <c:v>130.85783171999998</c:v>
                </c:pt>
                <c:pt idx="1733">
                  <c:v>130.86336726666664</c:v>
                </c:pt>
                <c:pt idx="1734">
                  <c:v>130.86890281333331</c:v>
                </c:pt>
                <c:pt idx="1735">
                  <c:v>130.87443835999997</c:v>
                </c:pt>
                <c:pt idx="1736">
                  <c:v>130.87997390666666</c:v>
                </c:pt>
                <c:pt idx="1737">
                  <c:v>130.88827722666667</c:v>
                </c:pt>
                <c:pt idx="1738">
                  <c:v>130.89381277333331</c:v>
                </c:pt>
                <c:pt idx="1739">
                  <c:v>130.89934832</c:v>
                </c:pt>
                <c:pt idx="1740">
                  <c:v>130.90488386666664</c:v>
                </c:pt>
                <c:pt idx="1741">
                  <c:v>130.91041941333333</c:v>
                </c:pt>
                <c:pt idx="1742">
                  <c:v>130.91872273333334</c:v>
                </c:pt>
                <c:pt idx="1743">
                  <c:v>130.92425828</c:v>
                </c:pt>
                <c:pt idx="1744">
                  <c:v>130.92979382666667</c:v>
                </c:pt>
                <c:pt idx="1745">
                  <c:v>130.93532937333333</c:v>
                </c:pt>
                <c:pt idx="1746">
                  <c:v>130.94086492</c:v>
                </c:pt>
                <c:pt idx="1747">
                  <c:v>130.94640046666666</c:v>
                </c:pt>
                <c:pt idx="1748">
                  <c:v>130.9519360133333</c:v>
                </c:pt>
                <c:pt idx="1749">
                  <c:v>130.96023933333333</c:v>
                </c:pt>
                <c:pt idx="1750">
                  <c:v>130.96577488</c:v>
                </c:pt>
                <c:pt idx="1751">
                  <c:v>130.97131042666666</c:v>
                </c:pt>
                <c:pt idx="1752">
                  <c:v>130.97684597333333</c:v>
                </c:pt>
                <c:pt idx="1753">
                  <c:v>130.98238151999999</c:v>
                </c:pt>
                <c:pt idx="1754">
                  <c:v>130.98791706666665</c:v>
                </c:pt>
                <c:pt idx="1755">
                  <c:v>130.99622038666666</c:v>
                </c:pt>
                <c:pt idx="1756">
                  <c:v>131.00175593333333</c:v>
                </c:pt>
                <c:pt idx="1757">
                  <c:v>131.00729147999999</c:v>
                </c:pt>
                <c:pt idx="1758">
                  <c:v>131.01282702666666</c:v>
                </c:pt>
                <c:pt idx="1759">
                  <c:v>131.02113034666667</c:v>
                </c:pt>
                <c:pt idx="1760">
                  <c:v>131.0266658933333</c:v>
                </c:pt>
                <c:pt idx="1761">
                  <c:v>131.03220143999999</c:v>
                </c:pt>
                <c:pt idx="1762">
                  <c:v>131.03773698666669</c:v>
                </c:pt>
                <c:pt idx="1763">
                  <c:v>131.04327253333332</c:v>
                </c:pt>
                <c:pt idx="1764">
                  <c:v>131.04880807999999</c:v>
                </c:pt>
                <c:pt idx="1765">
                  <c:v>131.0571114</c:v>
                </c:pt>
                <c:pt idx="1766">
                  <c:v>131.06264694666666</c:v>
                </c:pt>
                <c:pt idx="1767">
                  <c:v>131.06818249333332</c:v>
                </c:pt>
                <c:pt idx="1768">
                  <c:v>131.07371803999996</c:v>
                </c:pt>
                <c:pt idx="1769">
                  <c:v>131.08202136</c:v>
                </c:pt>
                <c:pt idx="1770">
                  <c:v>131.08755690666666</c:v>
                </c:pt>
                <c:pt idx="1771">
                  <c:v>131.09309245333333</c:v>
                </c:pt>
                <c:pt idx="1772">
                  <c:v>131.09862799999999</c:v>
                </c:pt>
                <c:pt idx="1773">
                  <c:v>131.10416354666665</c:v>
                </c:pt>
                <c:pt idx="1774">
                  <c:v>131.11246686666664</c:v>
                </c:pt>
                <c:pt idx="1775">
                  <c:v>131.11800241333333</c:v>
                </c:pt>
                <c:pt idx="1776">
                  <c:v>131.12353795999999</c:v>
                </c:pt>
                <c:pt idx="1777">
                  <c:v>131.12907350666666</c:v>
                </c:pt>
                <c:pt idx="1778">
                  <c:v>131.13460905333332</c:v>
                </c:pt>
                <c:pt idx="1779">
                  <c:v>131.14014459999999</c:v>
                </c:pt>
                <c:pt idx="1780">
                  <c:v>131.14844791999997</c:v>
                </c:pt>
                <c:pt idx="1781">
                  <c:v>131.15398346666666</c:v>
                </c:pt>
                <c:pt idx="1782">
                  <c:v>131.15951901333332</c:v>
                </c:pt>
                <c:pt idx="1783">
                  <c:v>131.16505455999999</c:v>
                </c:pt>
                <c:pt idx="1784">
                  <c:v>131.17059010666665</c:v>
                </c:pt>
                <c:pt idx="1785">
                  <c:v>131.17612565333332</c:v>
                </c:pt>
                <c:pt idx="1786">
                  <c:v>131.18442897333333</c:v>
                </c:pt>
                <c:pt idx="1787">
                  <c:v>131.18996451999999</c:v>
                </c:pt>
                <c:pt idx="1788">
                  <c:v>131.19550006666668</c:v>
                </c:pt>
                <c:pt idx="1789">
                  <c:v>131.20103561333332</c:v>
                </c:pt>
                <c:pt idx="1790">
                  <c:v>131.20657116000001</c:v>
                </c:pt>
                <c:pt idx="1791">
                  <c:v>131.21210670666665</c:v>
                </c:pt>
                <c:pt idx="1792">
                  <c:v>131.22041002666666</c:v>
                </c:pt>
                <c:pt idx="1793">
                  <c:v>131.22594557333332</c:v>
                </c:pt>
                <c:pt idx="1794">
                  <c:v>131.23148111999998</c:v>
                </c:pt>
                <c:pt idx="1795">
                  <c:v>131.23701666666668</c:v>
                </c:pt>
                <c:pt idx="1796">
                  <c:v>131.24255221333334</c:v>
                </c:pt>
                <c:pt idx="1797">
                  <c:v>131.24808775999998</c:v>
                </c:pt>
                <c:pt idx="1798">
                  <c:v>131.25362330666667</c:v>
                </c:pt>
                <c:pt idx="1799">
                  <c:v>131.2591588533333</c:v>
                </c:pt>
                <c:pt idx="1800">
                  <c:v>131.26746217333331</c:v>
                </c:pt>
                <c:pt idx="1801">
                  <c:v>131.27299772000001</c:v>
                </c:pt>
                <c:pt idx="1802">
                  <c:v>131.27853326666667</c:v>
                </c:pt>
                <c:pt idx="1803">
                  <c:v>131.28406881333333</c:v>
                </c:pt>
                <c:pt idx="1804">
                  <c:v>131.28960436</c:v>
                </c:pt>
                <c:pt idx="1805">
                  <c:v>131.29513990666666</c:v>
                </c:pt>
                <c:pt idx="1806">
                  <c:v>131.30067545333333</c:v>
                </c:pt>
                <c:pt idx="1807">
                  <c:v>131.30621099999996</c:v>
                </c:pt>
                <c:pt idx="1808">
                  <c:v>131.31174654666665</c:v>
                </c:pt>
                <c:pt idx="1809">
                  <c:v>131.32004986666666</c:v>
                </c:pt>
                <c:pt idx="1810">
                  <c:v>131.32558541333333</c:v>
                </c:pt>
                <c:pt idx="1811">
                  <c:v>131.33112095999999</c:v>
                </c:pt>
                <c:pt idx="1812">
                  <c:v>131.33665650666666</c:v>
                </c:pt>
                <c:pt idx="1813">
                  <c:v>131.34219205333332</c:v>
                </c:pt>
                <c:pt idx="1814">
                  <c:v>131.34772759999998</c:v>
                </c:pt>
                <c:pt idx="1815">
                  <c:v>131.35603091999999</c:v>
                </c:pt>
                <c:pt idx="1816">
                  <c:v>131.36156646666666</c:v>
                </c:pt>
                <c:pt idx="1817">
                  <c:v>131.36710201333332</c:v>
                </c:pt>
                <c:pt idx="1818">
                  <c:v>131.37263755999999</c:v>
                </c:pt>
                <c:pt idx="1819">
                  <c:v>131.37817310666665</c:v>
                </c:pt>
                <c:pt idx="1820">
                  <c:v>131.38370865333331</c:v>
                </c:pt>
                <c:pt idx="1821">
                  <c:v>131.39201197333335</c:v>
                </c:pt>
                <c:pt idx="1822">
                  <c:v>131.39754751999999</c:v>
                </c:pt>
                <c:pt idx="1823">
                  <c:v>131.40308306666665</c:v>
                </c:pt>
                <c:pt idx="1824">
                  <c:v>131.40861861333332</c:v>
                </c:pt>
                <c:pt idx="1825">
                  <c:v>131.41415415999998</c:v>
                </c:pt>
                <c:pt idx="1826">
                  <c:v>131.42245747999999</c:v>
                </c:pt>
                <c:pt idx="1827">
                  <c:v>131.42799302666663</c:v>
                </c:pt>
                <c:pt idx="1828">
                  <c:v>131.43352857333332</c:v>
                </c:pt>
                <c:pt idx="1829">
                  <c:v>131.43906412000001</c:v>
                </c:pt>
                <c:pt idx="1830">
                  <c:v>131.44459966666665</c:v>
                </c:pt>
                <c:pt idx="1831">
                  <c:v>131.45013521333334</c:v>
                </c:pt>
                <c:pt idx="1832">
                  <c:v>131.45567075999998</c:v>
                </c:pt>
                <c:pt idx="1833">
                  <c:v>131.46397407999999</c:v>
                </c:pt>
                <c:pt idx="1834">
                  <c:v>131.46950962666668</c:v>
                </c:pt>
                <c:pt idx="1835">
                  <c:v>131.47504517333334</c:v>
                </c:pt>
                <c:pt idx="1836">
                  <c:v>131.48058072000001</c:v>
                </c:pt>
                <c:pt idx="1837">
                  <c:v>131.48611626666667</c:v>
                </c:pt>
                <c:pt idx="1838">
                  <c:v>131.49165181333331</c:v>
                </c:pt>
                <c:pt idx="1839">
                  <c:v>131.49718736</c:v>
                </c:pt>
                <c:pt idx="1840">
                  <c:v>131.50272290666663</c:v>
                </c:pt>
                <c:pt idx="1841">
                  <c:v>131.51102622666667</c:v>
                </c:pt>
                <c:pt idx="1842">
                  <c:v>131.51656177333334</c:v>
                </c:pt>
                <c:pt idx="1843">
                  <c:v>131.52209732</c:v>
                </c:pt>
                <c:pt idx="1844">
                  <c:v>131.52763286666666</c:v>
                </c:pt>
                <c:pt idx="1845">
                  <c:v>131.53316841333333</c:v>
                </c:pt>
                <c:pt idx="1846">
                  <c:v>131.53870395999999</c:v>
                </c:pt>
                <c:pt idx="1847">
                  <c:v>131.54423950666666</c:v>
                </c:pt>
                <c:pt idx="1848">
                  <c:v>131.54977505333335</c:v>
                </c:pt>
                <c:pt idx="1849">
                  <c:v>131.55807837333333</c:v>
                </c:pt>
                <c:pt idx="1850">
                  <c:v>131.56361391999999</c:v>
                </c:pt>
                <c:pt idx="1851">
                  <c:v>131.56914946666666</c:v>
                </c:pt>
                <c:pt idx="1852">
                  <c:v>131.57468501333332</c:v>
                </c:pt>
                <c:pt idx="1853">
                  <c:v>131.58022055999999</c:v>
                </c:pt>
                <c:pt idx="1854">
                  <c:v>131.58575610666665</c:v>
                </c:pt>
                <c:pt idx="1855">
                  <c:v>131.59405942666666</c:v>
                </c:pt>
                <c:pt idx="1856">
                  <c:v>131.59959497333332</c:v>
                </c:pt>
                <c:pt idx="1857">
                  <c:v>131.60513051999999</c:v>
                </c:pt>
                <c:pt idx="1858">
                  <c:v>131.61066606666665</c:v>
                </c:pt>
                <c:pt idx="1859">
                  <c:v>131.61620161333332</c:v>
                </c:pt>
                <c:pt idx="1860">
                  <c:v>131.62173715999998</c:v>
                </c:pt>
                <c:pt idx="1861">
                  <c:v>131.62727270666664</c:v>
                </c:pt>
                <c:pt idx="1862">
                  <c:v>131.63280825333334</c:v>
                </c:pt>
                <c:pt idx="1863">
                  <c:v>131.6383438</c:v>
                </c:pt>
                <c:pt idx="1864">
                  <c:v>131.64664711999998</c:v>
                </c:pt>
                <c:pt idx="1865">
                  <c:v>131.65218266666665</c:v>
                </c:pt>
                <c:pt idx="1866">
                  <c:v>131.65771821333331</c:v>
                </c:pt>
                <c:pt idx="1867">
                  <c:v>131.66325375999998</c:v>
                </c:pt>
                <c:pt idx="1868">
                  <c:v>131.66878930666667</c:v>
                </c:pt>
                <c:pt idx="1869">
                  <c:v>131.67432485333333</c:v>
                </c:pt>
                <c:pt idx="1870">
                  <c:v>131.6798604</c:v>
                </c:pt>
                <c:pt idx="1871">
                  <c:v>131.68539594666666</c:v>
                </c:pt>
                <c:pt idx="1872">
                  <c:v>131.69093149333332</c:v>
                </c:pt>
                <c:pt idx="1873">
                  <c:v>131.69646703999999</c:v>
                </c:pt>
                <c:pt idx="1874">
                  <c:v>131.70200258666665</c:v>
                </c:pt>
                <c:pt idx="1875">
                  <c:v>131.71030590666666</c:v>
                </c:pt>
                <c:pt idx="1876">
                  <c:v>131.71584145333333</c:v>
                </c:pt>
                <c:pt idx="1877">
                  <c:v>131.72137699999999</c:v>
                </c:pt>
                <c:pt idx="1878">
                  <c:v>131.72691254666665</c:v>
                </c:pt>
                <c:pt idx="1879">
                  <c:v>131.73244809333332</c:v>
                </c:pt>
                <c:pt idx="1880">
                  <c:v>131.73798363999998</c:v>
                </c:pt>
                <c:pt idx="1881">
                  <c:v>131.74351918666665</c:v>
                </c:pt>
                <c:pt idx="1882">
                  <c:v>131.74905473333334</c:v>
                </c:pt>
                <c:pt idx="1883">
                  <c:v>131.75459028</c:v>
                </c:pt>
                <c:pt idx="1884">
                  <c:v>131.76012582666667</c:v>
                </c:pt>
                <c:pt idx="1885">
                  <c:v>131.76566137333333</c:v>
                </c:pt>
                <c:pt idx="1886">
                  <c:v>131.77396469333331</c:v>
                </c:pt>
                <c:pt idx="1887">
                  <c:v>131.77950023999998</c:v>
                </c:pt>
                <c:pt idx="1888">
                  <c:v>131.78503578666664</c:v>
                </c:pt>
                <c:pt idx="1889">
                  <c:v>131.79057133333333</c:v>
                </c:pt>
                <c:pt idx="1890">
                  <c:v>131.79610688</c:v>
                </c:pt>
                <c:pt idx="1891">
                  <c:v>131.80164242666666</c:v>
                </c:pt>
                <c:pt idx="1892">
                  <c:v>131.80717797333332</c:v>
                </c:pt>
                <c:pt idx="1893">
                  <c:v>131.81271351999999</c:v>
                </c:pt>
                <c:pt idx="1894">
                  <c:v>131.81824906666665</c:v>
                </c:pt>
                <c:pt idx="1895">
                  <c:v>131.82378461333332</c:v>
                </c:pt>
                <c:pt idx="1896">
                  <c:v>131.82932016000001</c:v>
                </c:pt>
                <c:pt idx="1897">
                  <c:v>131.83485570666667</c:v>
                </c:pt>
                <c:pt idx="1898">
                  <c:v>131.84039125333334</c:v>
                </c:pt>
                <c:pt idx="1899">
                  <c:v>131.84592679999997</c:v>
                </c:pt>
                <c:pt idx="1900">
                  <c:v>131.85423011999998</c:v>
                </c:pt>
                <c:pt idx="1901">
                  <c:v>131.85976566666665</c:v>
                </c:pt>
                <c:pt idx="1902">
                  <c:v>131.86530121333334</c:v>
                </c:pt>
                <c:pt idx="1903">
                  <c:v>131.87083676</c:v>
                </c:pt>
                <c:pt idx="1904">
                  <c:v>131.87637230666667</c:v>
                </c:pt>
                <c:pt idx="1905">
                  <c:v>131.88190785333333</c:v>
                </c:pt>
                <c:pt idx="1906">
                  <c:v>131.8874434</c:v>
                </c:pt>
                <c:pt idx="1907">
                  <c:v>131.89297894666666</c:v>
                </c:pt>
                <c:pt idx="1908">
                  <c:v>131.89851449333332</c:v>
                </c:pt>
                <c:pt idx="1909">
                  <c:v>131.90405004000002</c:v>
                </c:pt>
                <c:pt idx="1910">
                  <c:v>131.91235336</c:v>
                </c:pt>
                <c:pt idx="1911">
                  <c:v>131.91788890666666</c:v>
                </c:pt>
                <c:pt idx="1912">
                  <c:v>131.92342445333333</c:v>
                </c:pt>
                <c:pt idx="1913">
                  <c:v>131.92895999999999</c:v>
                </c:pt>
                <c:pt idx="1914">
                  <c:v>131.93449554666665</c:v>
                </c:pt>
                <c:pt idx="1915">
                  <c:v>131.94003109333332</c:v>
                </c:pt>
                <c:pt idx="1916">
                  <c:v>131.94556664000001</c:v>
                </c:pt>
                <c:pt idx="1917">
                  <c:v>131.95110218666667</c:v>
                </c:pt>
                <c:pt idx="1918">
                  <c:v>131.95663773333334</c:v>
                </c:pt>
                <c:pt idx="1919">
                  <c:v>131.96217328</c:v>
                </c:pt>
                <c:pt idx="1920">
                  <c:v>131.97047659999998</c:v>
                </c:pt>
                <c:pt idx="1921">
                  <c:v>131.97601214666665</c:v>
                </c:pt>
                <c:pt idx="1922">
                  <c:v>131.98154769333331</c:v>
                </c:pt>
                <c:pt idx="1923">
                  <c:v>131.98708324</c:v>
                </c:pt>
                <c:pt idx="1924">
                  <c:v>131.99261878666667</c:v>
                </c:pt>
                <c:pt idx="1925">
                  <c:v>131.99815433333333</c:v>
                </c:pt>
                <c:pt idx="1926">
                  <c:v>132.00368988</c:v>
                </c:pt>
                <c:pt idx="1927">
                  <c:v>132.00922542666666</c:v>
                </c:pt>
                <c:pt idx="1928">
                  <c:v>132.01752874666664</c:v>
                </c:pt>
                <c:pt idx="1929">
                  <c:v>132.02306429333333</c:v>
                </c:pt>
                <c:pt idx="1930">
                  <c:v>132.02859984</c:v>
                </c:pt>
                <c:pt idx="1931">
                  <c:v>132.03413538666666</c:v>
                </c:pt>
                <c:pt idx="1932">
                  <c:v>132.03967093333333</c:v>
                </c:pt>
                <c:pt idx="1933">
                  <c:v>132.04520647999999</c:v>
                </c:pt>
                <c:pt idx="1934">
                  <c:v>132.05074202666665</c:v>
                </c:pt>
                <c:pt idx="1935">
                  <c:v>132.05627757333332</c:v>
                </c:pt>
                <c:pt idx="1936">
                  <c:v>132.06458089333333</c:v>
                </c:pt>
                <c:pt idx="1937">
                  <c:v>132.07011643999999</c:v>
                </c:pt>
                <c:pt idx="1938">
                  <c:v>132.07565198666666</c:v>
                </c:pt>
                <c:pt idx="1939">
                  <c:v>132.08118753333332</c:v>
                </c:pt>
                <c:pt idx="1940">
                  <c:v>132.08672307999998</c:v>
                </c:pt>
                <c:pt idx="1941">
                  <c:v>132.09225862666665</c:v>
                </c:pt>
                <c:pt idx="1942">
                  <c:v>132.09779417333331</c:v>
                </c:pt>
                <c:pt idx="1943">
                  <c:v>132.10332972</c:v>
                </c:pt>
                <c:pt idx="1944">
                  <c:v>132.11163303999999</c:v>
                </c:pt>
                <c:pt idx="1945">
                  <c:v>132.11716858666665</c:v>
                </c:pt>
                <c:pt idx="1946">
                  <c:v>132.12270413333331</c:v>
                </c:pt>
                <c:pt idx="1947">
                  <c:v>132.12823967999998</c:v>
                </c:pt>
                <c:pt idx="1948">
                  <c:v>132.13377522666664</c:v>
                </c:pt>
                <c:pt idx="1949">
                  <c:v>132.13931077333331</c:v>
                </c:pt>
                <c:pt idx="1950">
                  <c:v>132.14484632</c:v>
                </c:pt>
                <c:pt idx="1951">
                  <c:v>132.15038186666666</c:v>
                </c:pt>
                <c:pt idx="1952">
                  <c:v>132.15591741333333</c:v>
                </c:pt>
                <c:pt idx="1953">
                  <c:v>132.16145295999999</c:v>
                </c:pt>
                <c:pt idx="1954">
                  <c:v>132.16698850666666</c:v>
                </c:pt>
                <c:pt idx="1955">
                  <c:v>132.17252405333332</c:v>
                </c:pt>
                <c:pt idx="1956">
                  <c:v>132.17805959999998</c:v>
                </c:pt>
                <c:pt idx="1957">
                  <c:v>132.18359514666668</c:v>
                </c:pt>
                <c:pt idx="1958">
                  <c:v>132.18913069333334</c:v>
                </c:pt>
                <c:pt idx="1959">
                  <c:v>132.19743401333332</c:v>
                </c:pt>
                <c:pt idx="1960">
                  <c:v>132.20296955999999</c:v>
                </c:pt>
                <c:pt idx="1961">
                  <c:v>132.20850510666665</c:v>
                </c:pt>
                <c:pt idx="1962">
                  <c:v>132.21404065333331</c:v>
                </c:pt>
                <c:pt idx="1963">
                  <c:v>132.21957619999998</c:v>
                </c:pt>
                <c:pt idx="1964">
                  <c:v>132.22511174666667</c:v>
                </c:pt>
                <c:pt idx="1965">
                  <c:v>132.23064729333333</c:v>
                </c:pt>
                <c:pt idx="1966">
                  <c:v>132.23618284</c:v>
                </c:pt>
                <c:pt idx="1967">
                  <c:v>132.24171838666666</c:v>
                </c:pt>
                <c:pt idx="1968">
                  <c:v>132.24725393333333</c:v>
                </c:pt>
                <c:pt idx="1969">
                  <c:v>132.25278947999999</c:v>
                </c:pt>
                <c:pt idx="1970">
                  <c:v>132.25832502666663</c:v>
                </c:pt>
                <c:pt idx="1971">
                  <c:v>132.26386057333332</c:v>
                </c:pt>
                <c:pt idx="1972">
                  <c:v>132.26939612000001</c:v>
                </c:pt>
                <c:pt idx="1973">
                  <c:v>132.27493166666665</c:v>
                </c:pt>
                <c:pt idx="1974">
                  <c:v>132.28046721333334</c:v>
                </c:pt>
                <c:pt idx="1975">
                  <c:v>132.28877053333332</c:v>
                </c:pt>
                <c:pt idx="1976">
                  <c:v>132.29430607999998</c:v>
                </c:pt>
                <c:pt idx="1977">
                  <c:v>132.29984162666668</c:v>
                </c:pt>
                <c:pt idx="1978">
                  <c:v>132.30537717333334</c:v>
                </c:pt>
                <c:pt idx="1979">
                  <c:v>132.31091272</c:v>
                </c:pt>
                <c:pt idx="1980">
                  <c:v>132.31644826666667</c:v>
                </c:pt>
                <c:pt idx="1981">
                  <c:v>132.3219838133333</c:v>
                </c:pt>
                <c:pt idx="1982">
                  <c:v>132.32751936</c:v>
                </c:pt>
                <c:pt idx="1983">
                  <c:v>132.33305490666663</c:v>
                </c:pt>
                <c:pt idx="1984">
                  <c:v>132.33859045333332</c:v>
                </c:pt>
                <c:pt idx="1985">
                  <c:v>132.34412600000002</c:v>
                </c:pt>
                <c:pt idx="1986">
                  <c:v>132.34966154666665</c:v>
                </c:pt>
                <c:pt idx="1987">
                  <c:v>132.35519709333332</c:v>
                </c:pt>
                <c:pt idx="1988">
                  <c:v>132.36073263999998</c:v>
                </c:pt>
                <c:pt idx="1989">
                  <c:v>132.36626818666664</c:v>
                </c:pt>
                <c:pt idx="1990">
                  <c:v>132.37180373333331</c:v>
                </c:pt>
                <c:pt idx="1991">
                  <c:v>132.37733927999997</c:v>
                </c:pt>
                <c:pt idx="1992">
                  <c:v>132.38287482666667</c:v>
                </c:pt>
                <c:pt idx="1993">
                  <c:v>132.38841037333333</c:v>
                </c:pt>
                <c:pt idx="1994">
                  <c:v>132.39394591999999</c:v>
                </c:pt>
                <c:pt idx="1995">
                  <c:v>132.39948146666666</c:v>
                </c:pt>
                <c:pt idx="1996">
                  <c:v>132.40501701333332</c:v>
                </c:pt>
                <c:pt idx="1997">
                  <c:v>132.41055255999999</c:v>
                </c:pt>
                <c:pt idx="1998">
                  <c:v>132.41608810666665</c:v>
                </c:pt>
                <c:pt idx="1999">
                  <c:v>132.42162365333334</c:v>
                </c:pt>
                <c:pt idx="2000">
                  <c:v>132.42715920000001</c:v>
                </c:pt>
                <c:pt idx="2001">
                  <c:v>132.43269474666667</c:v>
                </c:pt>
                <c:pt idx="2002">
                  <c:v>132.43823029333333</c:v>
                </c:pt>
                <c:pt idx="2003">
                  <c:v>132.44376583999997</c:v>
                </c:pt>
                <c:pt idx="2004">
                  <c:v>132.44930138666666</c:v>
                </c:pt>
                <c:pt idx="2005">
                  <c:v>132.45760470666667</c:v>
                </c:pt>
                <c:pt idx="2006">
                  <c:v>132.46314025333334</c:v>
                </c:pt>
                <c:pt idx="2007">
                  <c:v>132.4686758</c:v>
                </c:pt>
                <c:pt idx="2008">
                  <c:v>132.47421134666666</c:v>
                </c:pt>
                <c:pt idx="2009">
                  <c:v>132.47974689333333</c:v>
                </c:pt>
                <c:pt idx="2010">
                  <c:v>132.48528243999999</c:v>
                </c:pt>
                <c:pt idx="2011">
                  <c:v>132.49081798666666</c:v>
                </c:pt>
                <c:pt idx="2012">
                  <c:v>132.49635353333335</c:v>
                </c:pt>
                <c:pt idx="2013">
                  <c:v>132.50188908000001</c:v>
                </c:pt>
                <c:pt idx="2014">
                  <c:v>132.50742462666665</c:v>
                </c:pt>
                <c:pt idx="2015">
                  <c:v>132.51296017333334</c:v>
                </c:pt>
                <c:pt idx="2016">
                  <c:v>132.51849571999998</c:v>
                </c:pt>
                <c:pt idx="2017">
                  <c:v>132.52403126666667</c:v>
                </c:pt>
                <c:pt idx="2018">
                  <c:v>132.5295668133333</c:v>
                </c:pt>
                <c:pt idx="2019">
                  <c:v>132.53510235999997</c:v>
                </c:pt>
                <c:pt idx="2020">
                  <c:v>132.54063790666666</c:v>
                </c:pt>
                <c:pt idx="2021">
                  <c:v>132.54894122666667</c:v>
                </c:pt>
                <c:pt idx="2022">
                  <c:v>132.55447677333333</c:v>
                </c:pt>
                <c:pt idx="2023">
                  <c:v>132.56001232</c:v>
                </c:pt>
                <c:pt idx="2024">
                  <c:v>132.56554786666663</c:v>
                </c:pt>
                <c:pt idx="2025">
                  <c:v>132.57108341333333</c:v>
                </c:pt>
                <c:pt idx="2026">
                  <c:v>132.57661896000002</c:v>
                </c:pt>
                <c:pt idx="2027">
                  <c:v>132.58215450666665</c:v>
                </c:pt>
                <c:pt idx="2028">
                  <c:v>132.58769005333332</c:v>
                </c:pt>
                <c:pt idx="2029">
                  <c:v>132.59045782666666</c:v>
                </c:pt>
                <c:pt idx="2030">
                  <c:v>132.59599337333333</c:v>
                </c:pt>
                <c:pt idx="2031">
                  <c:v>132.60152891999999</c:v>
                </c:pt>
                <c:pt idx="2032">
                  <c:v>132.60706446666666</c:v>
                </c:pt>
                <c:pt idx="2033">
                  <c:v>132.61260001333332</c:v>
                </c:pt>
                <c:pt idx="2034">
                  <c:v>132.61813555999998</c:v>
                </c:pt>
                <c:pt idx="2035">
                  <c:v>132.62367110666668</c:v>
                </c:pt>
                <c:pt idx="2036">
                  <c:v>132.62920665333331</c:v>
                </c:pt>
                <c:pt idx="2037">
                  <c:v>132.63474220000001</c:v>
                </c:pt>
                <c:pt idx="2038">
                  <c:v>132.64027774666664</c:v>
                </c:pt>
                <c:pt idx="2039">
                  <c:v>132.6458132933333</c:v>
                </c:pt>
                <c:pt idx="2040">
                  <c:v>132.65134883999997</c:v>
                </c:pt>
                <c:pt idx="2041">
                  <c:v>132.65688438666666</c:v>
                </c:pt>
                <c:pt idx="2042">
                  <c:v>132.66241993333333</c:v>
                </c:pt>
                <c:pt idx="2043">
                  <c:v>132.66795547999999</c:v>
                </c:pt>
                <c:pt idx="2044">
                  <c:v>132.67349102666665</c:v>
                </c:pt>
                <c:pt idx="2045">
                  <c:v>132.68179434666666</c:v>
                </c:pt>
                <c:pt idx="2046">
                  <c:v>132.6873298933333</c:v>
                </c:pt>
                <c:pt idx="2047">
                  <c:v>132.69286543999999</c:v>
                </c:pt>
                <c:pt idx="2048">
                  <c:v>132.69840098666668</c:v>
                </c:pt>
                <c:pt idx="2049">
                  <c:v>132.70393653333332</c:v>
                </c:pt>
                <c:pt idx="2050">
                  <c:v>132.70947207999998</c:v>
                </c:pt>
                <c:pt idx="2051">
                  <c:v>132.71500762666665</c:v>
                </c:pt>
                <c:pt idx="2052">
                  <c:v>132.72054317333331</c:v>
                </c:pt>
                <c:pt idx="2053">
                  <c:v>132.72607871999998</c:v>
                </c:pt>
                <c:pt idx="2054">
                  <c:v>132.73161426666664</c:v>
                </c:pt>
                <c:pt idx="2055">
                  <c:v>132.73714981333333</c:v>
                </c:pt>
                <c:pt idx="2056">
                  <c:v>132.74268536</c:v>
                </c:pt>
                <c:pt idx="2057">
                  <c:v>132.74822090666666</c:v>
                </c:pt>
                <c:pt idx="2058">
                  <c:v>132.75375645333332</c:v>
                </c:pt>
                <c:pt idx="2059">
                  <c:v>132.75929199999999</c:v>
                </c:pt>
                <c:pt idx="2060">
                  <c:v>132.76482754666665</c:v>
                </c:pt>
                <c:pt idx="2061">
                  <c:v>132.77036309333332</c:v>
                </c:pt>
                <c:pt idx="2062">
                  <c:v>132.77589864000001</c:v>
                </c:pt>
                <c:pt idx="2063">
                  <c:v>132.78143418666667</c:v>
                </c:pt>
                <c:pt idx="2064">
                  <c:v>132.78696973333334</c:v>
                </c:pt>
                <c:pt idx="2065">
                  <c:v>132.79250528</c:v>
                </c:pt>
                <c:pt idx="2066">
                  <c:v>132.79804082666664</c:v>
                </c:pt>
                <c:pt idx="2067">
                  <c:v>132.80357637333333</c:v>
                </c:pt>
                <c:pt idx="2068">
                  <c:v>132.80911191999996</c:v>
                </c:pt>
                <c:pt idx="2069">
                  <c:v>132.81464746666666</c:v>
                </c:pt>
                <c:pt idx="2070">
                  <c:v>132.82018301333335</c:v>
                </c:pt>
                <c:pt idx="2071">
                  <c:v>132.82571855999998</c:v>
                </c:pt>
                <c:pt idx="2072">
                  <c:v>132.83125410666665</c:v>
                </c:pt>
                <c:pt idx="2073">
                  <c:v>132.83678965333331</c:v>
                </c:pt>
                <c:pt idx="2074">
                  <c:v>132.84232519999998</c:v>
                </c:pt>
                <c:pt idx="2075">
                  <c:v>132.84786074666664</c:v>
                </c:pt>
                <c:pt idx="2076">
                  <c:v>132.85339629333333</c:v>
                </c:pt>
                <c:pt idx="2077">
                  <c:v>132.86169961333331</c:v>
                </c:pt>
                <c:pt idx="2078">
                  <c:v>132.86723516000001</c:v>
                </c:pt>
                <c:pt idx="2079">
                  <c:v>132.87277070666664</c:v>
                </c:pt>
                <c:pt idx="2080">
                  <c:v>132.87830625333334</c:v>
                </c:pt>
                <c:pt idx="2081">
                  <c:v>132.88384179999997</c:v>
                </c:pt>
                <c:pt idx="2082">
                  <c:v>132.88660957333332</c:v>
                </c:pt>
                <c:pt idx="2083">
                  <c:v>132.89214512000001</c:v>
                </c:pt>
                <c:pt idx="2084">
                  <c:v>132.89768066666667</c:v>
                </c:pt>
                <c:pt idx="2085">
                  <c:v>132.90321621333334</c:v>
                </c:pt>
                <c:pt idx="2086">
                  <c:v>132.90875176</c:v>
                </c:pt>
                <c:pt idx="2087">
                  <c:v>132.91428730666667</c:v>
                </c:pt>
                <c:pt idx="2088">
                  <c:v>132.9198228533333</c:v>
                </c:pt>
                <c:pt idx="2089">
                  <c:v>132.92535839999999</c:v>
                </c:pt>
                <c:pt idx="2090">
                  <c:v>132.93089394666669</c:v>
                </c:pt>
                <c:pt idx="2091">
                  <c:v>132.93642949333332</c:v>
                </c:pt>
                <c:pt idx="2092">
                  <c:v>132.94196504000001</c:v>
                </c:pt>
                <c:pt idx="2093">
                  <c:v>132.94750058666665</c:v>
                </c:pt>
                <c:pt idx="2094">
                  <c:v>132.95303613333331</c:v>
                </c:pt>
                <c:pt idx="2095">
                  <c:v>132.95857167999998</c:v>
                </c:pt>
                <c:pt idx="2096">
                  <c:v>132.96410722666664</c:v>
                </c:pt>
                <c:pt idx="2097">
                  <c:v>132.96964277333331</c:v>
                </c:pt>
                <c:pt idx="2098">
                  <c:v>132.97517832</c:v>
                </c:pt>
                <c:pt idx="2099">
                  <c:v>132.98071386666666</c:v>
                </c:pt>
                <c:pt idx="2100">
                  <c:v>132.98624941333333</c:v>
                </c:pt>
                <c:pt idx="2101">
                  <c:v>132.99178495999999</c:v>
                </c:pt>
                <c:pt idx="2102">
                  <c:v>132.99732050666665</c:v>
                </c:pt>
                <c:pt idx="2103">
                  <c:v>133.00285605333332</c:v>
                </c:pt>
                <c:pt idx="2104">
                  <c:v>133.00839159999998</c:v>
                </c:pt>
                <c:pt idx="2105">
                  <c:v>133.01669491999999</c:v>
                </c:pt>
                <c:pt idx="2106">
                  <c:v>133.02223046666666</c:v>
                </c:pt>
                <c:pt idx="2107">
                  <c:v>133.02776601333332</c:v>
                </c:pt>
                <c:pt idx="2108">
                  <c:v>133.03330155999998</c:v>
                </c:pt>
                <c:pt idx="2109">
                  <c:v>133.03606933333333</c:v>
                </c:pt>
                <c:pt idx="2110">
                  <c:v>133.04160487999997</c:v>
                </c:pt>
                <c:pt idx="2111">
                  <c:v>133.04714042666666</c:v>
                </c:pt>
                <c:pt idx="2112">
                  <c:v>133.05267597333335</c:v>
                </c:pt>
                <c:pt idx="2113">
                  <c:v>133.05821151999999</c:v>
                </c:pt>
                <c:pt idx="2114">
                  <c:v>133.06374706666665</c:v>
                </c:pt>
                <c:pt idx="2115">
                  <c:v>133.06928261333331</c:v>
                </c:pt>
                <c:pt idx="2116">
                  <c:v>133.07481815999998</c:v>
                </c:pt>
                <c:pt idx="2117">
                  <c:v>133.08035370666664</c:v>
                </c:pt>
                <c:pt idx="2118">
                  <c:v>133.08588925333331</c:v>
                </c:pt>
                <c:pt idx="2119">
                  <c:v>133.0914248</c:v>
                </c:pt>
                <c:pt idx="2120">
                  <c:v>133.09696034666666</c:v>
                </c:pt>
                <c:pt idx="2121">
                  <c:v>133.10249589333333</c:v>
                </c:pt>
                <c:pt idx="2122">
                  <c:v>133.10803143999999</c:v>
                </c:pt>
                <c:pt idx="2123">
                  <c:v>133.11356698666665</c:v>
                </c:pt>
                <c:pt idx="2124">
                  <c:v>133.11910253333332</c:v>
                </c:pt>
                <c:pt idx="2125">
                  <c:v>133.12463807999998</c:v>
                </c:pt>
                <c:pt idx="2126">
                  <c:v>133.13017362666668</c:v>
                </c:pt>
                <c:pt idx="2127">
                  <c:v>133.13294139999999</c:v>
                </c:pt>
                <c:pt idx="2128">
                  <c:v>133.13847694666666</c:v>
                </c:pt>
                <c:pt idx="2129">
                  <c:v>133.14401249333332</c:v>
                </c:pt>
                <c:pt idx="2130">
                  <c:v>133.14954803999998</c:v>
                </c:pt>
                <c:pt idx="2131">
                  <c:v>133.15508358666665</c:v>
                </c:pt>
                <c:pt idx="2132">
                  <c:v>133.16061913333331</c:v>
                </c:pt>
                <c:pt idx="2133">
                  <c:v>133.16615467999998</c:v>
                </c:pt>
                <c:pt idx="2134">
                  <c:v>133.17169022666667</c:v>
                </c:pt>
                <c:pt idx="2135">
                  <c:v>133.17722577333333</c:v>
                </c:pt>
                <c:pt idx="2136">
                  <c:v>133.18276132</c:v>
                </c:pt>
                <c:pt idx="2137">
                  <c:v>133.18829686666666</c:v>
                </c:pt>
                <c:pt idx="2138">
                  <c:v>133.19383241333333</c:v>
                </c:pt>
                <c:pt idx="2139">
                  <c:v>133.20213573333331</c:v>
                </c:pt>
                <c:pt idx="2140">
                  <c:v>133.20767128</c:v>
                </c:pt>
                <c:pt idx="2141">
                  <c:v>133.21320682666666</c:v>
                </c:pt>
                <c:pt idx="2142">
                  <c:v>133.21874237333333</c:v>
                </c:pt>
                <c:pt idx="2143">
                  <c:v>133.22427791999999</c:v>
                </c:pt>
                <c:pt idx="2144">
                  <c:v>133.22981346666666</c:v>
                </c:pt>
                <c:pt idx="2145">
                  <c:v>133.23534901333332</c:v>
                </c:pt>
                <c:pt idx="2146">
                  <c:v>133.24088455999998</c:v>
                </c:pt>
                <c:pt idx="2147">
                  <c:v>133.24642010666665</c:v>
                </c:pt>
                <c:pt idx="2148">
                  <c:v>133.25195565333334</c:v>
                </c:pt>
                <c:pt idx="2149">
                  <c:v>133.25472342666666</c:v>
                </c:pt>
                <c:pt idx="2150">
                  <c:v>133.26025897333332</c:v>
                </c:pt>
                <c:pt idx="2151">
                  <c:v>133.26579451999999</c:v>
                </c:pt>
                <c:pt idx="2152">
                  <c:v>133.27133006666665</c:v>
                </c:pt>
                <c:pt idx="2153">
                  <c:v>133.27686561333331</c:v>
                </c:pt>
                <c:pt idx="2154">
                  <c:v>133.28240115999998</c:v>
                </c:pt>
                <c:pt idx="2155">
                  <c:v>133.28793670666667</c:v>
                </c:pt>
                <c:pt idx="2156">
                  <c:v>133.29347225333333</c:v>
                </c:pt>
                <c:pt idx="2157">
                  <c:v>133.2990078</c:v>
                </c:pt>
                <c:pt idx="2158">
                  <c:v>133.30454334666666</c:v>
                </c:pt>
                <c:pt idx="2159">
                  <c:v>133.31007889333333</c:v>
                </c:pt>
                <c:pt idx="2160">
                  <c:v>133.31561443999999</c:v>
                </c:pt>
                <c:pt idx="2161">
                  <c:v>133.32114998666665</c:v>
                </c:pt>
                <c:pt idx="2162">
                  <c:v>133.32668553333335</c:v>
                </c:pt>
                <c:pt idx="2163">
                  <c:v>133.33222108000001</c:v>
                </c:pt>
                <c:pt idx="2164">
                  <c:v>133.33775662666665</c:v>
                </c:pt>
                <c:pt idx="2165">
                  <c:v>133.34329217333334</c:v>
                </c:pt>
                <c:pt idx="2166">
                  <c:v>133.34882771999997</c:v>
                </c:pt>
                <c:pt idx="2167">
                  <c:v>133.35436326666667</c:v>
                </c:pt>
                <c:pt idx="2168">
                  <c:v>133.3598988133333</c:v>
                </c:pt>
                <c:pt idx="2169">
                  <c:v>133.36543435999999</c:v>
                </c:pt>
                <c:pt idx="2170">
                  <c:v>133.37096990666666</c:v>
                </c:pt>
                <c:pt idx="2171">
                  <c:v>133.37650545333332</c:v>
                </c:pt>
                <c:pt idx="2172">
                  <c:v>133.38204099999999</c:v>
                </c:pt>
                <c:pt idx="2173">
                  <c:v>133.38757654666665</c:v>
                </c:pt>
                <c:pt idx="2174">
                  <c:v>133.39311209333331</c:v>
                </c:pt>
                <c:pt idx="2175">
                  <c:v>133.39587986666663</c:v>
                </c:pt>
                <c:pt idx="2176">
                  <c:v>133.40141541333332</c:v>
                </c:pt>
                <c:pt idx="2177">
                  <c:v>133.40695096000002</c:v>
                </c:pt>
                <c:pt idx="2178">
                  <c:v>133.41248650666665</c:v>
                </c:pt>
                <c:pt idx="2179">
                  <c:v>133.41802205333335</c:v>
                </c:pt>
                <c:pt idx="2180">
                  <c:v>133.42355759999998</c:v>
                </c:pt>
                <c:pt idx="2181">
                  <c:v>133.42909314666664</c:v>
                </c:pt>
                <c:pt idx="2182">
                  <c:v>133.43462869333331</c:v>
                </c:pt>
                <c:pt idx="2183">
                  <c:v>133.44016423999997</c:v>
                </c:pt>
                <c:pt idx="2184">
                  <c:v>133.44293201333332</c:v>
                </c:pt>
                <c:pt idx="2185">
                  <c:v>133.44846756000001</c:v>
                </c:pt>
                <c:pt idx="2186">
                  <c:v>133.45400310666668</c:v>
                </c:pt>
                <c:pt idx="2187">
                  <c:v>133.45953865333331</c:v>
                </c:pt>
                <c:pt idx="2188">
                  <c:v>133.4650742</c:v>
                </c:pt>
                <c:pt idx="2189">
                  <c:v>133.47060974666664</c:v>
                </c:pt>
                <c:pt idx="2190">
                  <c:v>133.47614529333333</c:v>
                </c:pt>
                <c:pt idx="2191">
                  <c:v>133.48168083999997</c:v>
                </c:pt>
                <c:pt idx="2192">
                  <c:v>133.48721638666666</c:v>
                </c:pt>
                <c:pt idx="2193">
                  <c:v>133.49275193333332</c:v>
                </c:pt>
                <c:pt idx="2194">
                  <c:v>133.49828747999999</c:v>
                </c:pt>
                <c:pt idx="2195">
                  <c:v>133.50105525333333</c:v>
                </c:pt>
                <c:pt idx="2196">
                  <c:v>133.5065908</c:v>
                </c:pt>
                <c:pt idx="2197">
                  <c:v>133.51212634666666</c:v>
                </c:pt>
                <c:pt idx="2198">
                  <c:v>133.5176618933333</c:v>
                </c:pt>
                <c:pt idx="2199">
                  <c:v>133.52319743999999</c:v>
                </c:pt>
                <c:pt idx="2200">
                  <c:v>133.52873298666668</c:v>
                </c:pt>
                <c:pt idx="2201">
                  <c:v>133.53426853333332</c:v>
                </c:pt>
                <c:pt idx="2202">
                  <c:v>133.53980407999998</c:v>
                </c:pt>
                <c:pt idx="2203">
                  <c:v>133.54533962666665</c:v>
                </c:pt>
                <c:pt idx="2204">
                  <c:v>133.54810739999999</c:v>
                </c:pt>
                <c:pt idx="2205">
                  <c:v>133.55364294666666</c:v>
                </c:pt>
                <c:pt idx="2206">
                  <c:v>133.55917849333332</c:v>
                </c:pt>
                <c:pt idx="2207">
                  <c:v>133.56471404000001</c:v>
                </c:pt>
                <c:pt idx="2208">
                  <c:v>133.57024958666665</c:v>
                </c:pt>
                <c:pt idx="2209">
                  <c:v>133.57578513333334</c:v>
                </c:pt>
                <c:pt idx="2210">
                  <c:v>133.57855290666666</c:v>
                </c:pt>
                <c:pt idx="2211">
                  <c:v>133.58408845333332</c:v>
                </c:pt>
                <c:pt idx="2212">
                  <c:v>133.58962399999999</c:v>
                </c:pt>
                <c:pt idx="2213">
                  <c:v>133.59515954666665</c:v>
                </c:pt>
                <c:pt idx="2214">
                  <c:v>133.60069509333331</c:v>
                </c:pt>
                <c:pt idx="2215">
                  <c:v>133.60623064000001</c:v>
                </c:pt>
                <c:pt idx="2216">
                  <c:v>133.61176618666667</c:v>
                </c:pt>
                <c:pt idx="2217">
                  <c:v>133.61730173333333</c:v>
                </c:pt>
                <c:pt idx="2218">
                  <c:v>133.62283728</c:v>
                </c:pt>
                <c:pt idx="2219">
                  <c:v>133.62837282666663</c:v>
                </c:pt>
                <c:pt idx="2220">
                  <c:v>133.63390837333333</c:v>
                </c:pt>
                <c:pt idx="2221">
                  <c:v>133.63944391999996</c:v>
                </c:pt>
                <c:pt idx="2222">
                  <c:v>133.64497946666665</c:v>
                </c:pt>
                <c:pt idx="2223">
                  <c:v>133.65051501333335</c:v>
                </c:pt>
                <c:pt idx="2224">
                  <c:v>133.65328278666667</c:v>
                </c:pt>
                <c:pt idx="2225">
                  <c:v>133.65881833333333</c:v>
                </c:pt>
                <c:pt idx="2226">
                  <c:v>133.66435387999999</c:v>
                </c:pt>
                <c:pt idx="2227">
                  <c:v>133.66988942666666</c:v>
                </c:pt>
                <c:pt idx="2228">
                  <c:v>133.67542497333332</c:v>
                </c:pt>
                <c:pt idx="2229">
                  <c:v>133.68096052000001</c:v>
                </c:pt>
                <c:pt idx="2230">
                  <c:v>133.68649606666668</c:v>
                </c:pt>
                <c:pt idx="2231">
                  <c:v>133.69203161333331</c:v>
                </c:pt>
                <c:pt idx="2232">
                  <c:v>133.69756716000001</c:v>
                </c:pt>
                <c:pt idx="2233">
                  <c:v>133.70033493333332</c:v>
                </c:pt>
                <c:pt idx="2234">
                  <c:v>133.70587047999999</c:v>
                </c:pt>
                <c:pt idx="2235">
                  <c:v>133.71140602666665</c:v>
                </c:pt>
                <c:pt idx="2236">
                  <c:v>133.71694157333332</c:v>
                </c:pt>
                <c:pt idx="2237">
                  <c:v>133.72247712000001</c:v>
                </c:pt>
                <c:pt idx="2238">
                  <c:v>133.72524489333333</c:v>
                </c:pt>
                <c:pt idx="2239">
                  <c:v>133.73078043999999</c:v>
                </c:pt>
                <c:pt idx="2240">
                  <c:v>133.73631598666665</c:v>
                </c:pt>
                <c:pt idx="2241">
                  <c:v>133.74185153333332</c:v>
                </c:pt>
                <c:pt idx="2242">
                  <c:v>133.74738707999998</c:v>
                </c:pt>
                <c:pt idx="2243">
                  <c:v>133.75292262666665</c:v>
                </c:pt>
                <c:pt idx="2244">
                  <c:v>133.75845817333331</c:v>
                </c:pt>
                <c:pt idx="2245">
                  <c:v>133.76399372</c:v>
                </c:pt>
                <c:pt idx="2246">
                  <c:v>133.76676149333332</c:v>
                </c:pt>
                <c:pt idx="2247">
                  <c:v>133.77229704000001</c:v>
                </c:pt>
                <c:pt idx="2248">
                  <c:v>133.77783258666665</c:v>
                </c:pt>
                <c:pt idx="2249">
                  <c:v>133.78336813333331</c:v>
                </c:pt>
                <c:pt idx="2250">
                  <c:v>133.78890367999998</c:v>
                </c:pt>
                <c:pt idx="2251">
                  <c:v>133.79443922666664</c:v>
                </c:pt>
                <c:pt idx="2252">
                  <c:v>133.79997477333333</c:v>
                </c:pt>
                <c:pt idx="2253">
                  <c:v>133.80551032</c:v>
                </c:pt>
                <c:pt idx="2254">
                  <c:v>133.81104586666666</c:v>
                </c:pt>
                <c:pt idx="2255">
                  <c:v>133.81658141333332</c:v>
                </c:pt>
                <c:pt idx="2256">
                  <c:v>133.81934918666667</c:v>
                </c:pt>
                <c:pt idx="2257">
                  <c:v>133.82488473333331</c:v>
                </c:pt>
                <c:pt idx="2258">
                  <c:v>133.83042028</c:v>
                </c:pt>
                <c:pt idx="2259">
                  <c:v>133.83595582666663</c:v>
                </c:pt>
                <c:pt idx="2260">
                  <c:v>133.84149137333333</c:v>
                </c:pt>
                <c:pt idx="2261">
                  <c:v>133.84425914666667</c:v>
                </c:pt>
                <c:pt idx="2262">
                  <c:v>133.84979469333334</c:v>
                </c:pt>
                <c:pt idx="2263">
                  <c:v>133.85533024</c:v>
                </c:pt>
                <c:pt idx="2264">
                  <c:v>133.86086578666666</c:v>
                </c:pt>
                <c:pt idx="2265">
                  <c:v>133.86640133333333</c:v>
                </c:pt>
                <c:pt idx="2266">
                  <c:v>133.87193687999996</c:v>
                </c:pt>
                <c:pt idx="2267">
                  <c:v>133.87470465333331</c:v>
                </c:pt>
                <c:pt idx="2268">
                  <c:v>133.8802402</c:v>
                </c:pt>
                <c:pt idx="2269">
                  <c:v>133.88577574666667</c:v>
                </c:pt>
                <c:pt idx="2270">
                  <c:v>133.89131129333333</c:v>
                </c:pt>
                <c:pt idx="2271">
                  <c:v>133.89684683999999</c:v>
                </c:pt>
                <c:pt idx="2272">
                  <c:v>133.90238238666666</c:v>
                </c:pt>
                <c:pt idx="2273">
                  <c:v>133.90791793333332</c:v>
                </c:pt>
                <c:pt idx="2274">
                  <c:v>133.91345347999999</c:v>
                </c:pt>
                <c:pt idx="2275">
                  <c:v>133.91898902666668</c:v>
                </c:pt>
                <c:pt idx="2276">
                  <c:v>133.9217568</c:v>
                </c:pt>
                <c:pt idx="2277">
                  <c:v>133.92729234666666</c:v>
                </c:pt>
                <c:pt idx="2278">
                  <c:v>133.93282789333333</c:v>
                </c:pt>
                <c:pt idx="2279">
                  <c:v>133.93836343999999</c:v>
                </c:pt>
                <c:pt idx="2280">
                  <c:v>133.94389898666665</c:v>
                </c:pt>
                <c:pt idx="2281">
                  <c:v>133.94943453333332</c:v>
                </c:pt>
                <c:pt idx="2282">
                  <c:v>133.95497007999998</c:v>
                </c:pt>
                <c:pt idx="2283">
                  <c:v>133.96050562666667</c:v>
                </c:pt>
                <c:pt idx="2284">
                  <c:v>133.96327339999999</c:v>
                </c:pt>
                <c:pt idx="2285">
                  <c:v>133.96880894666666</c:v>
                </c:pt>
                <c:pt idx="2286">
                  <c:v>133.97434449333332</c:v>
                </c:pt>
                <c:pt idx="2287">
                  <c:v>133.97988003999998</c:v>
                </c:pt>
                <c:pt idx="2288">
                  <c:v>133.98541558666665</c:v>
                </c:pt>
                <c:pt idx="2289">
                  <c:v>133.99095113333331</c:v>
                </c:pt>
                <c:pt idx="2290">
                  <c:v>133.99648667999998</c:v>
                </c:pt>
                <c:pt idx="2291">
                  <c:v>133.99925445333332</c:v>
                </c:pt>
                <c:pt idx="2292">
                  <c:v>134.00479000000001</c:v>
                </c:pt>
                <c:pt idx="2293">
                  <c:v>134.01032554666665</c:v>
                </c:pt>
                <c:pt idx="2294">
                  <c:v>134.01586109333331</c:v>
                </c:pt>
                <c:pt idx="2295">
                  <c:v>134.02139663999998</c:v>
                </c:pt>
                <c:pt idx="2296">
                  <c:v>134.02693218666664</c:v>
                </c:pt>
                <c:pt idx="2297">
                  <c:v>134.03246773333331</c:v>
                </c:pt>
                <c:pt idx="2298">
                  <c:v>134.03800328</c:v>
                </c:pt>
                <c:pt idx="2299">
                  <c:v>134.04353882666666</c:v>
                </c:pt>
                <c:pt idx="2300">
                  <c:v>134.04630659999998</c:v>
                </c:pt>
                <c:pt idx="2301">
                  <c:v>134.05184214666667</c:v>
                </c:pt>
                <c:pt idx="2302">
                  <c:v>134.05737769333331</c:v>
                </c:pt>
                <c:pt idx="2303">
                  <c:v>134.06291324</c:v>
                </c:pt>
                <c:pt idx="2304">
                  <c:v>134.06844878666664</c:v>
                </c:pt>
                <c:pt idx="2305">
                  <c:v>134.0739843333333</c:v>
                </c:pt>
                <c:pt idx="2306">
                  <c:v>134.07951987999999</c:v>
                </c:pt>
                <c:pt idx="2307">
                  <c:v>134.08505542666666</c:v>
                </c:pt>
                <c:pt idx="2308">
                  <c:v>134.09059097333332</c:v>
                </c:pt>
                <c:pt idx="2309">
                  <c:v>134.09612651999998</c:v>
                </c:pt>
                <c:pt idx="2310">
                  <c:v>134.10166206666665</c:v>
                </c:pt>
                <c:pt idx="2311">
                  <c:v>134.10719761333331</c:v>
                </c:pt>
                <c:pt idx="2312">
                  <c:v>134.10996538666666</c:v>
                </c:pt>
                <c:pt idx="2313">
                  <c:v>134.11550093333335</c:v>
                </c:pt>
                <c:pt idx="2314">
                  <c:v>134.12103647999999</c:v>
                </c:pt>
                <c:pt idx="2315">
                  <c:v>134.12657202666668</c:v>
                </c:pt>
                <c:pt idx="2316">
                  <c:v>134.13210757333331</c:v>
                </c:pt>
                <c:pt idx="2317">
                  <c:v>134.13764311999998</c:v>
                </c:pt>
                <c:pt idx="2318">
                  <c:v>134.14317866666664</c:v>
                </c:pt>
                <c:pt idx="2319">
                  <c:v>134.14871421333331</c:v>
                </c:pt>
                <c:pt idx="2320">
                  <c:v>134.15424975999997</c:v>
                </c:pt>
                <c:pt idx="2321">
                  <c:v>134.15978530666666</c:v>
                </c:pt>
                <c:pt idx="2322">
                  <c:v>134.16532085333333</c:v>
                </c:pt>
                <c:pt idx="2323">
                  <c:v>134.17085639999999</c:v>
                </c:pt>
                <c:pt idx="2324">
                  <c:v>134.17639194666666</c:v>
                </c:pt>
                <c:pt idx="2325">
                  <c:v>134.18192749333332</c:v>
                </c:pt>
                <c:pt idx="2326">
                  <c:v>134.18746303999998</c:v>
                </c:pt>
                <c:pt idx="2327">
                  <c:v>134.1902308133333</c:v>
                </c:pt>
                <c:pt idx="2328">
                  <c:v>134.19576635999999</c:v>
                </c:pt>
                <c:pt idx="2329">
                  <c:v>134.20130190666666</c:v>
                </c:pt>
                <c:pt idx="2330">
                  <c:v>134.20683745333332</c:v>
                </c:pt>
                <c:pt idx="2331">
                  <c:v>134.21237299999999</c:v>
                </c:pt>
                <c:pt idx="2332">
                  <c:v>134.21790854666665</c:v>
                </c:pt>
                <c:pt idx="2333">
                  <c:v>134.22344409333331</c:v>
                </c:pt>
                <c:pt idx="2334">
                  <c:v>134.22621186666663</c:v>
                </c:pt>
                <c:pt idx="2335">
                  <c:v>134.23174741333332</c:v>
                </c:pt>
                <c:pt idx="2336">
                  <c:v>134.23728296000002</c:v>
                </c:pt>
                <c:pt idx="2337">
                  <c:v>134.24281850666665</c:v>
                </c:pt>
                <c:pt idx="2338">
                  <c:v>134.24835405333334</c:v>
                </c:pt>
                <c:pt idx="2339">
                  <c:v>134.25112182666666</c:v>
                </c:pt>
                <c:pt idx="2340">
                  <c:v>134.25665737333333</c:v>
                </c:pt>
                <c:pt idx="2341">
                  <c:v>134.26219291999999</c:v>
                </c:pt>
                <c:pt idx="2342">
                  <c:v>134.26772846666665</c:v>
                </c:pt>
                <c:pt idx="2343">
                  <c:v>134.27326401333332</c:v>
                </c:pt>
                <c:pt idx="2344">
                  <c:v>134.27879956000001</c:v>
                </c:pt>
                <c:pt idx="2345">
                  <c:v>134.28433510666667</c:v>
                </c:pt>
                <c:pt idx="2346">
                  <c:v>134.28987065333331</c:v>
                </c:pt>
                <c:pt idx="2347">
                  <c:v>134.29263842666666</c:v>
                </c:pt>
                <c:pt idx="2348">
                  <c:v>134.29817397333332</c:v>
                </c:pt>
                <c:pt idx="2349">
                  <c:v>134.30370951999998</c:v>
                </c:pt>
                <c:pt idx="2350">
                  <c:v>134.30924506666665</c:v>
                </c:pt>
                <c:pt idx="2351">
                  <c:v>134.31478061333334</c:v>
                </c:pt>
                <c:pt idx="2352">
                  <c:v>134.32031616</c:v>
                </c:pt>
                <c:pt idx="2353">
                  <c:v>134.32585170666667</c:v>
                </c:pt>
                <c:pt idx="2354">
                  <c:v>134.33138725333333</c:v>
                </c:pt>
                <c:pt idx="2355">
                  <c:v>134.3369228</c:v>
                </c:pt>
                <c:pt idx="2356">
                  <c:v>134.34245834666666</c:v>
                </c:pt>
                <c:pt idx="2357">
                  <c:v>134.3479938933333</c:v>
                </c:pt>
                <c:pt idx="2358">
                  <c:v>134.35352943999999</c:v>
                </c:pt>
                <c:pt idx="2359">
                  <c:v>134.35906498666668</c:v>
                </c:pt>
                <c:pt idx="2360">
                  <c:v>134.36183276</c:v>
                </c:pt>
                <c:pt idx="2361">
                  <c:v>134.36736830666666</c:v>
                </c:pt>
                <c:pt idx="2362">
                  <c:v>134.37290385333333</c:v>
                </c:pt>
                <c:pt idx="2363">
                  <c:v>134.37843939999999</c:v>
                </c:pt>
                <c:pt idx="2364">
                  <c:v>134.38397494666665</c:v>
                </c:pt>
                <c:pt idx="2365">
                  <c:v>134.38951049333332</c:v>
                </c:pt>
                <c:pt idx="2366">
                  <c:v>134.39504604000001</c:v>
                </c:pt>
                <c:pt idx="2367">
                  <c:v>134.40058158666668</c:v>
                </c:pt>
                <c:pt idx="2368">
                  <c:v>134.40611713333334</c:v>
                </c:pt>
                <c:pt idx="2369">
                  <c:v>134.41165267999997</c:v>
                </c:pt>
                <c:pt idx="2370">
                  <c:v>134.41718822666667</c:v>
                </c:pt>
                <c:pt idx="2371">
                  <c:v>134.4227237733333</c:v>
                </c:pt>
                <c:pt idx="2372">
                  <c:v>134.42549154666665</c:v>
                </c:pt>
                <c:pt idx="2373">
                  <c:v>134.43102709333331</c:v>
                </c:pt>
                <c:pt idx="2374">
                  <c:v>134.43656263999998</c:v>
                </c:pt>
                <c:pt idx="2375">
                  <c:v>134.44209818666667</c:v>
                </c:pt>
                <c:pt idx="2376">
                  <c:v>134.44763373333333</c:v>
                </c:pt>
                <c:pt idx="2377">
                  <c:v>134.45316928</c:v>
                </c:pt>
                <c:pt idx="2378">
                  <c:v>134.45870482666666</c:v>
                </c:pt>
                <c:pt idx="2379">
                  <c:v>134.46424037333333</c:v>
                </c:pt>
                <c:pt idx="2380">
                  <c:v>134.46977591999996</c:v>
                </c:pt>
                <c:pt idx="2381">
                  <c:v>134.47531146666665</c:v>
                </c:pt>
                <c:pt idx="2382">
                  <c:v>134.48084701333335</c:v>
                </c:pt>
                <c:pt idx="2383">
                  <c:v>134.48638255999998</c:v>
                </c:pt>
                <c:pt idx="2384">
                  <c:v>134.49191810666665</c:v>
                </c:pt>
                <c:pt idx="2385">
                  <c:v>134.49745365333331</c:v>
                </c:pt>
                <c:pt idx="2386">
                  <c:v>134.50022142666666</c:v>
                </c:pt>
                <c:pt idx="2387">
                  <c:v>134.50575697333332</c:v>
                </c:pt>
                <c:pt idx="2388">
                  <c:v>134.51129251999998</c:v>
                </c:pt>
                <c:pt idx="2389">
                  <c:v>134.51682806666665</c:v>
                </c:pt>
                <c:pt idx="2390">
                  <c:v>134.52236361333331</c:v>
                </c:pt>
                <c:pt idx="2391">
                  <c:v>134.52789916</c:v>
                </c:pt>
                <c:pt idx="2392">
                  <c:v>134.53343470666664</c:v>
                </c:pt>
                <c:pt idx="2393">
                  <c:v>134.53897025333333</c:v>
                </c:pt>
                <c:pt idx="2394">
                  <c:v>134.54450579999997</c:v>
                </c:pt>
                <c:pt idx="2395">
                  <c:v>134.55004134666663</c:v>
                </c:pt>
                <c:pt idx="2396">
                  <c:v>134.5555768933333</c:v>
                </c:pt>
                <c:pt idx="2397">
                  <c:v>134.55834466666664</c:v>
                </c:pt>
                <c:pt idx="2398">
                  <c:v>134.56388021333333</c:v>
                </c:pt>
                <c:pt idx="2399">
                  <c:v>134.56941576</c:v>
                </c:pt>
                <c:pt idx="2400">
                  <c:v>134.57495130666666</c:v>
                </c:pt>
                <c:pt idx="2401">
                  <c:v>134.5804868533333</c:v>
                </c:pt>
                <c:pt idx="2402">
                  <c:v>134.58602239999999</c:v>
                </c:pt>
                <c:pt idx="2403">
                  <c:v>134.59155794666663</c:v>
                </c:pt>
                <c:pt idx="2404">
                  <c:v>134.59432571999997</c:v>
                </c:pt>
                <c:pt idx="2405">
                  <c:v>134.59986126666666</c:v>
                </c:pt>
                <c:pt idx="2406">
                  <c:v>134.60539681333333</c:v>
                </c:pt>
                <c:pt idx="2407">
                  <c:v>134.61093235999999</c:v>
                </c:pt>
                <c:pt idx="2408">
                  <c:v>134.61646790666666</c:v>
                </c:pt>
                <c:pt idx="2409">
                  <c:v>134.62200345333332</c:v>
                </c:pt>
                <c:pt idx="2410">
                  <c:v>134.62753899999998</c:v>
                </c:pt>
                <c:pt idx="2411">
                  <c:v>134.63307454666665</c:v>
                </c:pt>
                <c:pt idx="2412">
                  <c:v>134.63861009333328</c:v>
                </c:pt>
                <c:pt idx="2413">
                  <c:v>134.64414563999998</c:v>
                </c:pt>
                <c:pt idx="2414">
                  <c:v>134.64968118666667</c:v>
                </c:pt>
                <c:pt idx="2415">
                  <c:v>134.6552167333333</c:v>
                </c:pt>
                <c:pt idx="2416">
                  <c:v>134.66075228</c:v>
                </c:pt>
                <c:pt idx="2417">
                  <c:v>134.66352005333331</c:v>
                </c:pt>
                <c:pt idx="2418">
                  <c:v>134.66905559999998</c:v>
                </c:pt>
                <c:pt idx="2419">
                  <c:v>134.67459114666664</c:v>
                </c:pt>
                <c:pt idx="2420">
                  <c:v>134.68012669333334</c:v>
                </c:pt>
                <c:pt idx="2421">
                  <c:v>134.68566224</c:v>
                </c:pt>
                <c:pt idx="2422">
                  <c:v>134.69119778666666</c:v>
                </c:pt>
                <c:pt idx="2423">
                  <c:v>134.69673333333333</c:v>
                </c:pt>
                <c:pt idx="2424">
                  <c:v>134.69950110666665</c:v>
                </c:pt>
                <c:pt idx="2425">
                  <c:v>134.70503665333331</c:v>
                </c:pt>
                <c:pt idx="2426">
                  <c:v>134.71057219999997</c:v>
                </c:pt>
                <c:pt idx="2427">
                  <c:v>134.71610774666664</c:v>
                </c:pt>
                <c:pt idx="2428">
                  <c:v>134.72164329333333</c:v>
                </c:pt>
                <c:pt idx="2429">
                  <c:v>134.72717883999999</c:v>
                </c:pt>
                <c:pt idx="2430">
                  <c:v>134.73271438666666</c:v>
                </c:pt>
                <c:pt idx="2431">
                  <c:v>134.73824993333332</c:v>
                </c:pt>
                <c:pt idx="2432">
                  <c:v>134.74101770666664</c:v>
                </c:pt>
                <c:pt idx="2433">
                  <c:v>134.7465532533333</c:v>
                </c:pt>
                <c:pt idx="2434">
                  <c:v>134.75208879999997</c:v>
                </c:pt>
                <c:pt idx="2435">
                  <c:v>134.75762434666666</c:v>
                </c:pt>
                <c:pt idx="2436">
                  <c:v>134.76315989333332</c:v>
                </c:pt>
                <c:pt idx="2437">
                  <c:v>134.76869543999999</c:v>
                </c:pt>
                <c:pt idx="2438">
                  <c:v>134.77423098666665</c:v>
                </c:pt>
                <c:pt idx="2439">
                  <c:v>134.77699875999997</c:v>
                </c:pt>
                <c:pt idx="2440">
                  <c:v>134.78253430666666</c:v>
                </c:pt>
                <c:pt idx="2441">
                  <c:v>134.7880698533333</c:v>
                </c:pt>
                <c:pt idx="2442">
                  <c:v>134.79360539999996</c:v>
                </c:pt>
                <c:pt idx="2443">
                  <c:v>134.79914094666665</c:v>
                </c:pt>
                <c:pt idx="2444">
                  <c:v>134.80467649333332</c:v>
                </c:pt>
                <c:pt idx="2445">
                  <c:v>134.80744426666666</c:v>
                </c:pt>
                <c:pt idx="2446">
                  <c:v>134.81297981333333</c:v>
                </c:pt>
                <c:pt idx="2447">
                  <c:v>134.81851535999999</c:v>
                </c:pt>
                <c:pt idx="2448">
                  <c:v>134.82405090666663</c:v>
                </c:pt>
                <c:pt idx="2449">
                  <c:v>134.82958645333332</c:v>
                </c:pt>
                <c:pt idx="2450">
                  <c:v>134.83512199999996</c:v>
                </c:pt>
                <c:pt idx="2451">
                  <c:v>134.84065754666665</c:v>
                </c:pt>
                <c:pt idx="2452">
                  <c:v>134.84619309333334</c:v>
                </c:pt>
                <c:pt idx="2453">
                  <c:v>134.85172863999998</c:v>
                </c:pt>
                <c:pt idx="2454">
                  <c:v>134.85449641333332</c:v>
                </c:pt>
                <c:pt idx="2455">
                  <c:v>134.86003195999999</c:v>
                </c:pt>
                <c:pt idx="2456">
                  <c:v>134.86556750666665</c:v>
                </c:pt>
                <c:pt idx="2457">
                  <c:v>134.87110305333331</c:v>
                </c:pt>
                <c:pt idx="2458">
                  <c:v>134.87663860000001</c:v>
                </c:pt>
                <c:pt idx="2459">
                  <c:v>134.88217414666667</c:v>
                </c:pt>
                <c:pt idx="2460">
                  <c:v>134.88770969333331</c:v>
                </c:pt>
                <c:pt idx="2461">
                  <c:v>134.89324524</c:v>
                </c:pt>
                <c:pt idx="2462">
                  <c:v>134.89878078666663</c:v>
                </c:pt>
                <c:pt idx="2463">
                  <c:v>134.90431633333333</c:v>
                </c:pt>
                <c:pt idx="2464">
                  <c:v>134.90985187999996</c:v>
                </c:pt>
                <c:pt idx="2465">
                  <c:v>134.91261965333331</c:v>
                </c:pt>
                <c:pt idx="2466">
                  <c:v>134.9181552</c:v>
                </c:pt>
                <c:pt idx="2467">
                  <c:v>134.92369074666667</c:v>
                </c:pt>
                <c:pt idx="2468">
                  <c:v>134.92922629333333</c:v>
                </c:pt>
                <c:pt idx="2469">
                  <c:v>134.93476183999999</c:v>
                </c:pt>
                <c:pt idx="2470">
                  <c:v>134.94029738666666</c:v>
                </c:pt>
                <c:pt idx="2471">
                  <c:v>134.94583293333329</c:v>
                </c:pt>
                <c:pt idx="2472">
                  <c:v>134.94860070666664</c:v>
                </c:pt>
                <c:pt idx="2473">
                  <c:v>134.9541362533333</c:v>
                </c:pt>
                <c:pt idx="2474">
                  <c:v>134.9596718</c:v>
                </c:pt>
                <c:pt idx="2475">
                  <c:v>134.96520734666666</c:v>
                </c:pt>
                <c:pt idx="2476">
                  <c:v>134.97074289333332</c:v>
                </c:pt>
                <c:pt idx="2477">
                  <c:v>134.97627843999999</c:v>
                </c:pt>
                <c:pt idx="2478">
                  <c:v>134.98181398666665</c:v>
                </c:pt>
                <c:pt idx="2479">
                  <c:v>134.98734953333332</c:v>
                </c:pt>
                <c:pt idx="2480">
                  <c:v>134.99288507999998</c:v>
                </c:pt>
                <c:pt idx="2481">
                  <c:v>134.99565285333333</c:v>
                </c:pt>
                <c:pt idx="2482">
                  <c:v>135.00118839999999</c:v>
                </c:pt>
                <c:pt idx="2483">
                  <c:v>135.00672394666665</c:v>
                </c:pt>
                <c:pt idx="2484">
                  <c:v>135.01225949333332</c:v>
                </c:pt>
                <c:pt idx="2485">
                  <c:v>135.01779503999998</c:v>
                </c:pt>
                <c:pt idx="2486">
                  <c:v>135.02333058666665</c:v>
                </c:pt>
                <c:pt idx="2487">
                  <c:v>135.02886613333331</c:v>
                </c:pt>
                <c:pt idx="2488">
                  <c:v>135.03440168</c:v>
                </c:pt>
                <c:pt idx="2489">
                  <c:v>135.03993722666667</c:v>
                </c:pt>
                <c:pt idx="2490">
                  <c:v>135.04547277333333</c:v>
                </c:pt>
                <c:pt idx="2491">
                  <c:v>135.05100831999999</c:v>
                </c:pt>
                <c:pt idx="2492">
                  <c:v>135.05654386666663</c:v>
                </c:pt>
                <c:pt idx="2493">
                  <c:v>135.06207941333332</c:v>
                </c:pt>
                <c:pt idx="2494">
                  <c:v>135.06761495999996</c:v>
                </c:pt>
                <c:pt idx="2495">
                  <c:v>135.07315050666665</c:v>
                </c:pt>
                <c:pt idx="2496">
                  <c:v>135.07868605333334</c:v>
                </c:pt>
                <c:pt idx="2497">
                  <c:v>135.08422159999998</c:v>
                </c:pt>
                <c:pt idx="2498">
                  <c:v>135.08975714666664</c:v>
                </c:pt>
                <c:pt idx="2499">
                  <c:v>135.09529269333331</c:v>
                </c:pt>
                <c:pt idx="2500">
                  <c:v>135.10082823999997</c:v>
                </c:pt>
                <c:pt idx="2501">
                  <c:v>135.10636378666663</c:v>
                </c:pt>
                <c:pt idx="2502">
                  <c:v>135.10913155999998</c:v>
                </c:pt>
                <c:pt idx="2503">
                  <c:v>135.11466710666667</c:v>
                </c:pt>
                <c:pt idx="2504">
                  <c:v>135.12020265333331</c:v>
                </c:pt>
                <c:pt idx="2505">
                  <c:v>135.1257382</c:v>
                </c:pt>
                <c:pt idx="2506">
                  <c:v>135.13127374666664</c:v>
                </c:pt>
                <c:pt idx="2507">
                  <c:v>135.13680929333333</c:v>
                </c:pt>
                <c:pt idx="2508">
                  <c:v>135.14234483999996</c:v>
                </c:pt>
                <c:pt idx="2509">
                  <c:v>135.14511261333331</c:v>
                </c:pt>
                <c:pt idx="2510">
                  <c:v>135.15064815999997</c:v>
                </c:pt>
                <c:pt idx="2511">
                  <c:v>135.15618370666667</c:v>
                </c:pt>
                <c:pt idx="2512">
                  <c:v>135.16171925333333</c:v>
                </c:pt>
                <c:pt idx="2513">
                  <c:v>135.16725479999999</c:v>
                </c:pt>
                <c:pt idx="2514">
                  <c:v>135.17279034666666</c:v>
                </c:pt>
                <c:pt idx="2515">
                  <c:v>135.17832589333329</c:v>
                </c:pt>
                <c:pt idx="2516">
                  <c:v>135.18386143999999</c:v>
                </c:pt>
                <c:pt idx="2517">
                  <c:v>135.1866292133333</c:v>
                </c:pt>
                <c:pt idx="2518">
                  <c:v>135.19216476</c:v>
                </c:pt>
                <c:pt idx="2519">
                  <c:v>135.19770030666666</c:v>
                </c:pt>
                <c:pt idx="2520">
                  <c:v>135.20323585333333</c:v>
                </c:pt>
                <c:pt idx="2521">
                  <c:v>135.20877139999999</c:v>
                </c:pt>
                <c:pt idx="2522">
                  <c:v>135.21430694666665</c:v>
                </c:pt>
                <c:pt idx="2523">
                  <c:v>135.21984249333332</c:v>
                </c:pt>
                <c:pt idx="2524">
                  <c:v>135.22537803999998</c:v>
                </c:pt>
                <c:pt idx="2525">
                  <c:v>135.23091358666665</c:v>
                </c:pt>
                <c:pt idx="2526">
                  <c:v>135.23368135999999</c:v>
                </c:pt>
                <c:pt idx="2527">
                  <c:v>135.23921690666666</c:v>
                </c:pt>
                <c:pt idx="2528">
                  <c:v>135.24475245333332</c:v>
                </c:pt>
                <c:pt idx="2529">
                  <c:v>135.25028799999998</c:v>
                </c:pt>
                <c:pt idx="2530">
                  <c:v>135.25582354666665</c:v>
                </c:pt>
                <c:pt idx="2531">
                  <c:v>135.26135909333331</c:v>
                </c:pt>
                <c:pt idx="2532">
                  <c:v>135.26689463999998</c:v>
                </c:pt>
                <c:pt idx="2533">
                  <c:v>135.26966241333329</c:v>
                </c:pt>
                <c:pt idx="2534">
                  <c:v>135.27519795999999</c:v>
                </c:pt>
                <c:pt idx="2535">
                  <c:v>135.28073350666665</c:v>
                </c:pt>
                <c:pt idx="2536">
                  <c:v>135.28626905333331</c:v>
                </c:pt>
                <c:pt idx="2537">
                  <c:v>135.29180459999998</c:v>
                </c:pt>
                <c:pt idx="2538">
                  <c:v>135.29734014666664</c:v>
                </c:pt>
                <c:pt idx="2539">
                  <c:v>135.30287569333331</c:v>
                </c:pt>
                <c:pt idx="2540">
                  <c:v>135.30564346666665</c:v>
                </c:pt>
                <c:pt idx="2541">
                  <c:v>135.31117901333334</c:v>
                </c:pt>
                <c:pt idx="2542">
                  <c:v>135.31671455999998</c:v>
                </c:pt>
                <c:pt idx="2543">
                  <c:v>135.32225010666667</c:v>
                </c:pt>
                <c:pt idx="2544">
                  <c:v>135.32778565333331</c:v>
                </c:pt>
                <c:pt idx="2545">
                  <c:v>135.33332119999997</c:v>
                </c:pt>
                <c:pt idx="2546">
                  <c:v>135.33608897333332</c:v>
                </c:pt>
                <c:pt idx="2547">
                  <c:v>135.34162451999998</c:v>
                </c:pt>
                <c:pt idx="2548">
                  <c:v>135.34716006666665</c:v>
                </c:pt>
                <c:pt idx="2549">
                  <c:v>135.35269561333334</c:v>
                </c:pt>
                <c:pt idx="2550">
                  <c:v>135.35823116</c:v>
                </c:pt>
                <c:pt idx="2551">
                  <c:v>135.36376670666664</c:v>
                </c:pt>
                <c:pt idx="2552">
                  <c:v>135.36930225333333</c:v>
                </c:pt>
                <c:pt idx="2553">
                  <c:v>135.37483779999997</c:v>
                </c:pt>
                <c:pt idx="2554">
                  <c:v>135.37760557333331</c:v>
                </c:pt>
                <c:pt idx="2555">
                  <c:v>135.38314111999998</c:v>
                </c:pt>
                <c:pt idx="2556">
                  <c:v>135.38867666666664</c:v>
                </c:pt>
                <c:pt idx="2557">
                  <c:v>135.39421221333333</c:v>
                </c:pt>
                <c:pt idx="2558">
                  <c:v>135.39974776</c:v>
                </c:pt>
                <c:pt idx="2559">
                  <c:v>135.40251553333331</c:v>
                </c:pt>
                <c:pt idx="2560">
                  <c:v>135.40805107999998</c:v>
                </c:pt>
                <c:pt idx="2561">
                  <c:v>135.41358662666664</c:v>
                </c:pt>
                <c:pt idx="2562">
                  <c:v>135.41912217333331</c:v>
                </c:pt>
                <c:pt idx="2563">
                  <c:v>135.42465771999997</c:v>
                </c:pt>
                <c:pt idx="2564">
                  <c:v>135.42742549333332</c:v>
                </c:pt>
                <c:pt idx="2565">
                  <c:v>135.43296104000001</c:v>
                </c:pt>
                <c:pt idx="2566">
                  <c:v>135.43849658666664</c:v>
                </c:pt>
                <c:pt idx="2567">
                  <c:v>135.44403213333331</c:v>
                </c:pt>
                <c:pt idx="2568">
                  <c:v>135.44956767999997</c:v>
                </c:pt>
                <c:pt idx="2569">
                  <c:v>135.45510322666664</c:v>
                </c:pt>
                <c:pt idx="2570">
                  <c:v>135.45787099999998</c:v>
                </c:pt>
                <c:pt idx="2571">
                  <c:v>135.46340654666665</c:v>
                </c:pt>
                <c:pt idx="2572">
                  <c:v>135.46894209333334</c:v>
                </c:pt>
                <c:pt idx="2573">
                  <c:v>135.47447763999998</c:v>
                </c:pt>
                <c:pt idx="2574">
                  <c:v>135.48001318666667</c:v>
                </c:pt>
                <c:pt idx="2575">
                  <c:v>135.4855487333333</c:v>
                </c:pt>
                <c:pt idx="2576">
                  <c:v>135.49108428</c:v>
                </c:pt>
                <c:pt idx="2577">
                  <c:v>135.49385205333331</c:v>
                </c:pt>
                <c:pt idx="2578">
                  <c:v>135.49938759999998</c:v>
                </c:pt>
                <c:pt idx="2579">
                  <c:v>135.50492314666664</c:v>
                </c:pt>
                <c:pt idx="2580">
                  <c:v>135.51045869333333</c:v>
                </c:pt>
                <c:pt idx="2581">
                  <c:v>135.51599424</c:v>
                </c:pt>
                <c:pt idx="2582">
                  <c:v>135.52152978666666</c:v>
                </c:pt>
                <c:pt idx="2583">
                  <c:v>135.52706533333333</c:v>
                </c:pt>
                <c:pt idx="2584">
                  <c:v>135.53260087999996</c:v>
                </c:pt>
                <c:pt idx="2585">
                  <c:v>135.53813642666665</c:v>
                </c:pt>
                <c:pt idx="2586">
                  <c:v>135.54367197333329</c:v>
                </c:pt>
                <c:pt idx="2587">
                  <c:v>135.54920751999998</c:v>
                </c:pt>
                <c:pt idx="2588">
                  <c:v>135.55474306666667</c:v>
                </c:pt>
                <c:pt idx="2589">
                  <c:v>135.55751083999999</c:v>
                </c:pt>
                <c:pt idx="2590">
                  <c:v>135.56304638666666</c:v>
                </c:pt>
                <c:pt idx="2591">
                  <c:v>135.56858193333332</c:v>
                </c:pt>
                <c:pt idx="2592">
                  <c:v>135.57411747999998</c:v>
                </c:pt>
                <c:pt idx="2593">
                  <c:v>135.57965302666665</c:v>
                </c:pt>
                <c:pt idx="2594">
                  <c:v>135.58518857333331</c:v>
                </c:pt>
                <c:pt idx="2595">
                  <c:v>135.59072412</c:v>
                </c:pt>
                <c:pt idx="2596">
                  <c:v>135.59349189333332</c:v>
                </c:pt>
                <c:pt idx="2597">
                  <c:v>135.59902743999999</c:v>
                </c:pt>
                <c:pt idx="2598">
                  <c:v>135.60456298666665</c:v>
                </c:pt>
                <c:pt idx="2599">
                  <c:v>135.61009853333331</c:v>
                </c:pt>
                <c:pt idx="2600">
                  <c:v>135.61563407999998</c:v>
                </c:pt>
                <c:pt idx="2601">
                  <c:v>135.62116962666664</c:v>
                </c:pt>
                <c:pt idx="2602">
                  <c:v>135.62393739999996</c:v>
                </c:pt>
                <c:pt idx="2603">
                  <c:v>135.62947294666665</c:v>
                </c:pt>
                <c:pt idx="2604">
                  <c:v>135.63500849333332</c:v>
                </c:pt>
                <c:pt idx="2605">
                  <c:v>135.64054403999998</c:v>
                </c:pt>
                <c:pt idx="2606">
                  <c:v>135.64607958666664</c:v>
                </c:pt>
                <c:pt idx="2607">
                  <c:v>135.65161513333331</c:v>
                </c:pt>
                <c:pt idx="2608">
                  <c:v>135.65438290666663</c:v>
                </c:pt>
                <c:pt idx="2609">
                  <c:v>135.65991845333332</c:v>
                </c:pt>
                <c:pt idx="2610">
                  <c:v>135.66545400000001</c:v>
                </c:pt>
                <c:pt idx="2611">
                  <c:v>135.67098954666665</c:v>
                </c:pt>
                <c:pt idx="2612">
                  <c:v>135.67652509333334</c:v>
                </c:pt>
                <c:pt idx="2613">
                  <c:v>135.67929286666666</c:v>
                </c:pt>
                <c:pt idx="2614">
                  <c:v>135.68482841333332</c:v>
                </c:pt>
                <c:pt idx="2615">
                  <c:v>135.69036395999998</c:v>
                </c:pt>
                <c:pt idx="2616">
                  <c:v>135.69589950666665</c:v>
                </c:pt>
                <c:pt idx="2617">
                  <c:v>135.70143505333331</c:v>
                </c:pt>
                <c:pt idx="2618">
                  <c:v>135.70697060000001</c:v>
                </c:pt>
                <c:pt idx="2619">
                  <c:v>135.70973837333332</c:v>
                </c:pt>
                <c:pt idx="2620">
                  <c:v>135.71527391999999</c:v>
                </c:pt>
                <c:pt idx="2621">
                  <c:v>135.72080946666665</c:v>
                </c:pt>
                <c:pt idx="2622">
                  <c:v>135.72634501333332</c:v>
                </c:pt>
                <c:pt idx="2623">
                  <c:v>135.73188055999998</c:v>
                </c:pt>
                <c:pt idx="2624">
                  <c:v>135.73741610666664</c:v>
                </c:pt>
                <c:pt idx="2625">
                  <c:v>135.74295165333331</c:v>
                </c:pt>
                <c:pt idx="2626">
                  <c:v>135.7484872</c:v>
                </c:pt>
                <c:pt idx="2627">
                  <c:v>135.75125497333332</c:v>
                </c:pt>
                <c:pt idx="2628">
                  <c:v>135.75679051999998</c:v>
                </c:pt>
                <c:pt idx="2629">
                  <c:v>135.76232606666665</c:v>
                </c:pt>
                <c:pt idx="2630">
                  <c:v>135.76786161333331</c:v>
                </c:pt>
                <c:pt idx="2631">
                  <c:v>135.77339715999997</c:v>
                </c:pt>
                <c:pt idx="2632">
                  <c:v>135.77893270666664</c:v>
                </c:pt>
                <c:pt idx="2633">
                  <c:v>135.78446825333333</c:v>
                </c:pt>
                <c:pt idx="2634">
                  <c:v>135.78723602666668</c:v>
                </c:pt>
                <c:pt idx="2635">
                  <c:v>135.79277157333331</c:v>
                </c:pt>
                <c:pt idx="2636">
                  <c:v>135.79830712</c:v>
                </c:pt>
                <c:pt idx="2637">
                  <c:v>135.80384266666664</c:v>
                </c:pt>
                <c:pt idx="2638">
                  <c:v>135.8093782133333</c:v>
                </c:pt>
                <c:pt idx="2639">
                  <c:v>135.81491375999997</c:v>
                </c:pt>
                <c:pt idx="2640">
                  <c:v>135.82044930666663</c:v>
                </c:pt>
                <c:pt idx="2641">
                  <c:v>135.82321707999998</c:v>
                </c:pt>
                <c:pt idx="2642">
                  <c:v>135.82875262666667</c:v>
                </c:pt>
                <c:pt idx="2643">
                  <c:v>135.83428817333333</c:v>
                </c:pt>
                <c:pt idx="2644">
                  <c:v>135.83982371999997</c:v>
                </c:pt>
                <c:pt idx="2645">
                  <c:v>135.84535926666666</c:v>
                </c:pt>
                <c:pt idx="2646">
                  <c:v>135.84812703999998</c:v>
                </c:pt>
                <c:pt idx="2647">
                  <c:v>135.85366258666664</c:v>
                </c:pt>
                <c:pt idx="2648">
                  <c:v>135.85919813333331</c:v>
                </c:pt>
                <c:pt idx="2649">
                  <c:v>135.86473368</c:v>
                </c:pt>
                <c:pt idx="2650">
                  <c:v>135.87026922666666</c:v>
                </c:pt>
                <c:pt idx="2651">
                  <c:v>135.87580477333333</c:v>
                </c:pt>
                <c:pt idx="2652">
                  <c:v>135.87857254666665</c:v>
                </c:pt>
                <c:pt idx="2653">
                  <c:v>135.88410809333331</c:v>
                </c:pt>
                <c:pt idx="2654">
                  <c:v>135.88964363999997</c:v>
                </c:pt>
                <c:pt idx="2655">
                  <c:v>135.89517918666664</c:v>
                </c:pt>
                <c:pt idx="2656">
                  <c:v>135.9007147333333</c:v>
                </c:pt>
                <c:pt idx="2657">
                  <c:v>135.90625027999999</c:v>
                </c:pt>
                <c:pt idx="2658">
                  <c:v>135.90901805333334</c:v>
                </c:pt>
                <c:pt idx="2659">
                  <c:v>135.91455359999998</c:v>
                </c:pt>
                <c:pt idx="2660">
                  <c:v>135.92008914666664</c:v>
                </c:pt>
                <c:pt idx="2661">
                  <c:v>135.9256246933333</c:v>
                </c:pt>
                <c:pt idx="2662">
                  <c:v>135.93116023999997</c:v>
                </c:pt>
                <c:pt idx="2663">
                  <c:v>135.93669578666663</c:v>
                </c:pt>
                <c:pt idx="2664">
                  <c:v>135.93946355999998</c:v>
                </c:pt>
                <c:pt idx="2665">
                  <c:v>135.94499910666667</c:v>
                </c:pt>
                <c:pt idx="2666">
                  <c:v>135.95053465333331</c:v>
                </c:pt>
                <c:pt idx="2667">
                  <c:v>135.9560702</c:v>
                </c:pt>
                <c:pt idx="2668">
                  <c:v>135.95883797333332</c:v>
                </c:pt>
                <c:pt idx="2669">
                  <c:v>135.96437351999998</c:v>
                </c:pt>
                <c:pt idx="2670">
                  <c:v>135.96990906666665</c:v>
                </c:pt>
                <c:pt idx="2671">
                  <c:v>135.97544461333331</c:v>
                </c:pt>
                <c:pt idx="2672">
                  <c:v>135.98098015999997</c:v>
                </c:pt>
                <c:pt idx="2673">
                  <c:v>135.98374793333332</c:v>
                </c:pt>
                <c:pt idx="2674">
                  <c:v>135.98928347999998</c:v>
                </c:pt>
                <c:pt idx="2675">
                  <c:v>135.99481902666665</c:v>
                </c:pt>
                <c:pt idx="2676">
                  <c:v>136.00035457333331</c:v>
                </c:pt>
                <c:pt idx="2677">
                  <c:v>136.00312234666666</c:v>
                </c:pt>
                <c:pt idx="2678">
                  <c:v>136.00865789333329</c:v>
                </c:pt>
                <c:pt idx="2679">
                  <c:v>136.01419343999999</c:v>
                </c:pt>
                <c:pt idx="2680">
                  <c:v>136.01972898666662</c:v>
                </c:pt>
                <c:pt idx="2681">
                  <c:v>136.02249676</c:v>
                </c:pt>
                <c:pt idx="2682">
                  <c:v>136.02803230666666</c:v>
                </c:pt>
                <c:pt idx="2683">
                  <c:v>136.03356785333332</c:v>
                </c:pt>
                <c:pt idx="2684">
                  <c:v>136.03910339999999</c:v>
                </c:pt>
                <c:pt idx="2685">
                  <c:v>136.04463894666665</c:v>
                </c:pt>
                <c:pt idx="2686">
                  <c:v>136.04740671999997</c:v>
                </c:pt>
                <c:pt idx="2687">
                  <c:v>136.05294226666663</c:v>
                </c:pt>
                <c:pt idx="2688">
                  <c:v>136.0584778133333</c:v>
                </c:pt>
                <c:pt idx="2689">
                  <c:v>136.06401335999999</c:v>
                </c:pt>
                <c:pt idx="2690">
                  <c:v>136.06954890666665</c:v>
                </c:pt>
                <c:pt idx="2691">
                  <c:v>136.07231667999997</c:v>
                </c:pt>
                <c:pt idx="2692">
                  <c:v>136.07785222666666</c:v>
                </c:pt>
                <c:pt idx="2693">
                  <c:v>136.0833877733333</c:v>
                </c:pt>
                <c:pt idx="2694">
                  <c:v>136.08892331999999</c:v>
                </c:pt>
                <c:pt idx="2695">
                  <c:v>136.09169109333331</c:v>
                </c:pt>
                <c:pt idx="2696">
                  <c:v>136.09722663999997</c:v>
                </c:pt>
                <c:pt idx="2697">
                  <c:v>136.10276218666667</c:v>
                </c:pt>
                <c:pt idx="2698">
                  <c:v>136.10829773333333</c:v>
                </c:pt>
                <c:pt idx="2699">
                  <c:v>136.11106550666665</c:v>
                </c:pt>
                <c:pt idx="2700">
                  <c:v>136.11660105333331</c:v>
                </c:pt>
                <c:pt idx="2701">
                  <c:v>136.12213659999998</c:v>
                </c:pt>
                <c:pt idx="2702">
                  <c:v>136.12767214666664</c:v>
                </c:pt>
                <c:pt idx="2703">
                  <c:v>136.1332076933333</c:v>
                </c:pt>
                <c:pt idx="2704">
                  <c:v>136.13597546666665</c:v>
                </c:pt>
                <c:pt idx="2705">
                  <c:v>136.14151101333334</c:v>
                </c:pt>
                <c:pt idx="2706">
                  <c:v>136.14704655999998</c:v>
                </c:pt>
                <c:pt idx="2707">
                  <c:v>136.15258210666667</c:v>
                </c:pt>
                <c:pt idx="2708">
                  <c:v>136.15811765333331</c:v>
                </c:pt>
                <c:pt idx="2709">
                  <c:v>136.16088542666665</c:v>
                </c:pt>
                <c:pt idx="2710">
                  <c:v>136.16642097333332</c:v>
                </c:pt>
                <c:pt idx="2711">
                  <c:v>136.17195651999998</c:v>
                </c:pt>
                <c:pt idx="2712">
                  <c:v>136.17749206666664</c:v>
                </c:pt>
                <c:pt idx="2713">
                  <c:v>136.18302761333334</c:v>
                </c:pt>
                <c:pt idx="2714">
                  <c:v>136.18856316</c:v>
                </c:pt>
                <c:pt idx="2715">
                  <c:v>136.19133093333332</c:v>
                </c:pt>
                <c:pt idx="2716">
                  <c:v>136.19686647999998</c:v>
                </c:pt>
                <c:pt idx="2717">
                  <c:v>136.20240202666665</c:v>
                </c:pt>
                <c:pt idx="2718">
                  <c:v>136.20793757333331</c:v>
                </c:pt>
                <c:pt idx="2719">
                  <c:v>136.21347311999997</c:v>
                </c:pt>
                <c:pt idx="2720">
                  <c:v>136.21624089333329</c:v>
                </c:pt>
                <c:pt idx="2721">
                  <c:v>136.22177643999999</c:v>
                </c:pt>
                <c:pt idx="2722">
                  <c:v>136.22731198666665</c:v>
                </c:pt>
                <c:pt idx="2723">
                  <c:v>136.23007976</c:v>
                </c:pt>
                <c:pt idx="2724">
                  <c:v>136.23561530666666</c:v>
                </c:pt>
                <c:pt idx="2725">
                  <c:v>136.24115085333332</c:v>
                </c:pt>
                <c:pt idx="2726">
                  <c:v>136.24391862666664</c:v>
                </c:pt>
                <c:pt idx="2727">
                  <c:v>136.24945417333331</c:v>
                </c:pt>
                <c:pt idx="2728">
                  <c:v>136.25498971999997</c:v>
                </c:pt>
                <c:pt idx="2729">
                  <c:v>136.26052526666666</c:v>
                </c:pt>
                <c:pt idx="2730">
                  <c:v>136.26329304000001</c:v>
                </c:pt>
                <c:pt idx="2731">
                  <c:v>136.26882858666664</c:v>
                </c:pt>
                <c:pt idx="2732">
                  <c:v>136.27436413333334</c:v>
                </c:pt>
                <c:pt idx="2733">
                  <c:v>136.27989967999997</c:v>
                </c:pt>
                <c:pt idx="2734">
                  <c:v>136.28266745333332</c:v>
                </c:pt>
                <c:pt idx="2735">
                  <c:v>136.28820299999998</c:v>
                </c:pt>
                <c:pt idx="2736">
                  <c:v>136.29373854666665</c:v>
                </c:pt>
                <c:pt idx="2737">
                  <c:v>136.29927409333334</c:v>
                </c:pt>
                <c:pt idx="2738">
                  <c:v>136.30204186666666</c:v>
                </c:pt>
                <c:pt idx="2739">
                  <c:v>136.30757741333332</c:v>
                </c:pt>
                <c:pt idx="2740">
                  <c:v>136.31311295999998</c:v>
                </c:pt>
                <c:pt idx="2741">
                  <c:v>136.31864850666665</c:v>
                </c:pt>
                <c:pt idx="2742">
                  <c:v>136.32418405333331</c:v>
                </c:pt>
                <c:pt idx="2743">
                  <c:v>136.32695182666663</c:v>
                </c:pt>
                <c:pt idx="2744">
                  <c:v>136.33248737333332</c:v>
                </c:pt>
                <c:pt idx="2745">
                  <c:v>136.33802291999999</c:v>
                </c:pt>
                <c:pt idx="2746">
                  <c:v>136.34355846666665</c:v>
                </c:pt>
                <c:pt idx="2747">
                  <c:v>136.34909401333331</c:v>
                </c:pt>
                <c:pt idx="2748">
                  <c:v>136.35186178666666</c:v>
                </c:pt>
                <c:pt idx="2749">
                  <c:v>136.35739733333332</c:v>
                </c:pt>
                <c:pt idx="2750">
                  <c:v>136.36293287999999</c:v>
                </c:pt>
                <c:pt idx="2751">
                  <c:v>136.36846842666665</c:v>
                </c:pt>
                <c:pt idx="2752">
                  <c:v>136.37400397333329</c:v>
                </c:pt>
                <c:pt idx="2753">
                  <c:v>136.37677174666666</c:v>
                </c:pt>
                <c:pt idx="2754">
                  <c:v>136.38230729333333</c:v>
                </c:pt>
                <c:pt idx="2755">
                  <c:v>136.38784283999999</c:v>
                </c:pt>
                <c:pt idx="2756">
                  <c:v>136.39061061333331</c:v>
                </c:pt>
                <c:pt idx="2757">
                  <c:v>136.39614615999997</c:v>
                </c:pt>
                <c:pt idx="2758">
                  <c:v>136.40168170666664</c:v>
                </c:pt>
                <c:pt idx="2759">
                  <c:v>136.4072172533333</c:v>
                </c:pt>
                <c:pt idx="2760">
                  <c:v>136.40998502666665</c:v>
                </c:pt>
                <c:pt idx="2761">
                  <c:v>136.41552057333331</c:v>
                </c:pt>
                <c:pt idx="2762">
                  <c:v>136.42105612</c:v>
                </c:pt>
                <c:pt idx="2763">
                  <c:v>136.42659166666664</c:v>
                </c:pt>
                <c:pt idx="2764">
                  <c:v>136.42935943999998</c:v>
                </c:pt>
                <c:pt idx="2765">
                  <c:v>136.43489498666665</c:v>
                </c:pt>
                <c:pt idx="2766">
                  <c:v>136.44043053333331</c:v>
                </c:pt>
                <c:pt idx="2767">
                  <c:v>136.44596607999998</c:v>
                </c:pt>
                <c:pt idx="2768">
                  <c:v>136.45150162666664</c:v>
                </c:pt>
                <c:pt idx="2769">
                  <c:v>136.45426939999996</c:v>
                </c:pt>
                <c:pt idx="2770">
                  <c:v>136.45980494666665</c:v>
                </c:pt>
                <c:pt idx="2771">
                  <c:v>136.46534049333331</c:v>
                </c:pt>
                <c:pt idx="2772">
                  <c:v>136.47087603999998</c:v>
                </c:pt>
                <c:pt idx="2773">
                  <c:v>136.47641158666664</c:v>
                </c:pt>
                <c:pt idx="2774">
                  <c:v>136.47917935999999</c:v>
                </c:pt>
                <c:pt idx="2775">
                  <c:v>136.48471490666662</c:v>
                </c:pt>
                <c:pt idx="2776">
                  <c:v>136.49025045333332</c:v>
                </c:pt>
                <c:pt idx="2777">
                  <c:v>136.49578600000001</c:v>
                </c:pt>
                <c:pt idx="2778">
                  <c:v>136.50132154666665</c:v>
                </c:pt>
                <c:pt idx="2779">
                  <c:v>136.50408931999999</c:v>
                </c:pt>
                <c:pt idx="2780">
                  <c:v>136.50962486666666</c:v>
                </c:pt>
                <c:pt idx="2781">
                  <c:v>136.51516041333332</c:v>
                </c:pt>
                <c:pt idx="2782">
                  <c:v>136.52069595999998</c:v>
                </c:pt>
                <c:pt idx="2783">
                  <c:v>136.52623150666665</c:v>
                </c:pt>
                <c:pt idx="2784">
                  <c:v>136.52899927999997</c:v>
                </c:pt>
                <c:pt idx="2785">
                  <c:v>136.53453482666666</c:v>
                </c:pt>
                <c:pt idx="2786">
                  <c:v>136.54007037333332</c:v>
                </c:pt>
                <c:pt idx="2787">
                  <c:v>136.54560591999999</c:v>
                </c:pt>
                <c:pt idx="2788">
                  <c:v>136.55114146666665</c:v>
                </c:pt>
                <c:pt idx="2789">
                  <c:v>136.55390924</c:v>
                </c:pt>
                <c:pt idx="2790">
                  <c:v>136.55944478666663</c:v>
                </c:pt>
                <c:pt idx="2791">
                  <c:v>136.56498033333332</c:v>
                </c:pt>
                <c:pt idx="2792">
                  <c:v>136.57051587999996</c:v>
                </c:pt>
                <c:pt idx="2793">
                  <c:v>136.57605142666665</c:v>
                </c:pt>
                <c:pt idx="2794">
                  <c:v>136.5788192</c:v>
                </c:pt>
                <c:pt idx="2795">
                  <c:v>136.58435474666666</c:v>
                </c:pt>
                <c:pt idx="2796">
                  <c:v>136.58989029333333</c:v>
                </c:pt>
                <c:pt idx="2797">
                  <c:v>136.59542583999999</c:v>
                </c:pt>
                <c:pt idx="2798">
                  <c:v>136.60096138666665</c:v>
                </c:pt>
                <c:pt idx="2799">
                  <c:v>136.60649693333329</c:v>
                </c:pt>
                <c:pt idx="2800">
                  <c:v>136.60926470666664</c:v>
                </c:pt>
                <c:pt idx="2801">
                  <c:v>136.61480025333333</c:v>
                </c:pt>
                <c:pt idx="2802">
                  <c:v>136.62033579999999</c:v>
                </c:pt>
                <c:pt idx="2803">
                  <c:v>136.62587134666666</c:v>
                </c:pt>
                <c:pt idx="2804">
                  <c:v>136.63140689333332</c:v>
                </c:pt>
                <c:pt idx="2805">
                  <c:v>136.63694243999998</c:v>
                </c:pt>
                <c:pt idx="2806">
                  <c:v>136.6397102133333</c:v>
                </c:pt>
                <c:pt idx="2807">
                  <c:v>136.64524575999997</c:v>
                </c:pt>
                <c:pt idx="2808">
                  <c:v>136.65078130666663</c:v>
                </c:pt>
                <c:pt idx="2809">
                  <c:v>136.65631685333332</c:v>
                </c:pt>
                <c:pt idx="2810">
                  <c:v>136.65908462666667</c:v>
                </c:pt>
                <c:pt idx="2811">
                  <c:v>136.66462017333333</c:v>
                </c:pt>
                <c:pt idx="2812">
                  <c:v>136.67015571999997</c:v>
                </c:pt>
                <c:pt idx="2813">
                  <c:v>136.67569126666666</c:v>
                </c:pt>
                <c:pt idx="2814">
                  <c:v>136.6812268133333</c:v>
                </c:pt>
                <c:pt idx="2815">
                  <c:v>136.68399458666664</c:v>
                </c:pt>
                <c:pt idx="2816">
                  <c:v>136.68953013333331</c:v>
                </c:pt>
                <c:pt idx="2817">
                  <c:v>136.69506568</c:v>
                </c:pt>
                <c:pt idx="2818">
                  <c:v>136.70060122666666</c:v>
                </c:pt>
                <c:pt idx="2819">
                  <c:v>136.70336899999998</c:v>
                </c:pt>
                <c:pt idx="2820">
                  <c:v>136.70890454666664</c:v>
                </c:pt>
                <c:pt idx="2821">
                  <c:v>136.71444009333331</c:v>
                </c:pt>
                <c:pt idx="2822">
                  <c:v>136.71997563999997</c:v>
                </c:pt>
                <c:pt idx="2823">
                  <c:v>136.72274341333332</c:v>
                </c:pt>
                <c:pt idx="2824">
                  <c:v>136.72827895999995</c:v>
                </c:pt>
                <c:pt idx="2825">
                  <c:v>136.73381450666665</c:v>
                </c:pt>
                <c:pt idx="2826">
                  <c:v>136.73935005333334</c:v>
                </c:pt>
                <c:pt idx="2827">
                  <c:v>136.74211782666666</c:v>
                </c:pt>
                <c:pt idx="2828">
                  <c:v>136.74765337333332</c:v>
                </c:pt>
                <c:pt idx="2829">
                  <c:v>136.75318891999999</c:v>
                </c:pt>
                <c:pt idx="2830">
                  <c:v>136.75872446666665</c:v>
                </c:pt>
                <c:pt idx="2831">
                  <c:v>136.76149223999997</c:v>
                </c:pt>
                <c:pt idx="2832">
                  <c:v>136.76702778666663</c:v>
                </c:pt>
                <c:pt idx="2833">
                  <c:v>136.77256333333332</c:v>
                </c:pt>
                <c:pt idx="2834">
                  <c:v>136.77809887999999</c:v>
                </c:pt>
                <c:pt idx="2835">
                  <c:v>136.78086665333333</c:v>
                </c:pt>
                <c:pt idx="2836">
                  <c:v>136.7864022</c:v>
                </c:pt>
                <c:pt idx="2837">
                  <c:v>136.79193774666663</c:v>
                </c:pt>
                <c:pt idx="2838">
                  <c:v>136.79747329333333</c:v>
                </c:pt>
                <c:pt idx="2839">
                  <c:v>136.80300883999996</c:v>
                </c:pt>
                <c:pt idx="2840">
                  <c:v>136.80577661333331</c:v>
                </c:pt>
                <c:pt idx="2841">
                  <c:v>136.81131216</c:v>
                </c:pt>
                <c:pt idx="2842">
                  <c:v>136.81684770666666</c:v>
                </c:pt>
                <c:pt idx="2843">
                  <c:v>136.82238325333333</c:v>
                </c:pt>
                <c:pt idx="2844">
                  <c:v>136.82791879999999</c:v>
                </c:pt>
                <c:pt idx="2845">
                  <c:v>136.83068657333331</c:v>
                </c:pt>
                <c:pt idx="2846">
                  <c:v>136.83622211999997</c:v>
                </c:pt>
                <c:pt idx="2847">
                  <c:v>136.84175766666664</c:v>
                </c:pt>
                <c:pt idx="2848">
                  <c:v>136.8472932133333</c:v>
                </c:pt>
                <c:pt idx="2849">
                  <c:v>136.85282875999999</c:v>
                </c:pt>
                <c:pt idx="2850">
                  <c:v>136.85559653333331</c:v>
                </c:pt>
                <c:pt idx="2851">
                  <c:v>136.86113208</c:v>
                </c:pt>
                <c:pt idx="2852">
                  <c:v>136.86666762666664</c:v>
                </c:pt>
                <c:pt idx="2853">
                  <c:v>136.8722031733333</c:v>
                </c:pt>
                <c:pt idx="2854">
                  <c:v>136.87773871999997</c:v>
                </c:pt>
                <c:pt idx="2855">
                  <c:v>136.88327426666663</c:v>
                </c:pt>
                <c:pt idx="2856">
                  <c:v>136.88604203999998</c:v>
                </c:pt>
                <c:pt idx="2857">
                  <c:v>136.89157758666667</c:v>
                </c:pt>
                <c:pt idx="2858">
                  <c:v>136.89711313333333</c:v>
                </c:pt>
                <c:pt idx="2859">
                  <c:v>136.90264867999997</c:v>
                </c:pt>
                <c:pt idx="2860">
                  <c:v>136.90818422666666</c:v>
                </c:pt>
                <c:pt idx="2861">
                  <c:v>136.91095199999998</c:v>
                </c:pt>
                <c:pt idx="2862">
                  <c:v>136.91648754666664</c:v>
                </c:pt>
                <c:pt idx="2863">
                  <c:v>136.92202309333331</c:v>
                </c:pt>
                <c:pt idx="2864">
                  <c:v>136.92755863999997</c:v>
                </c:pt>
                <c:pt idx="2865">
                  <c:v>136.93032641333332</c:v>
                </c:pt>
                <c:pt idx="2866">
                  <c:v>136.93586195999998</c:v>
                </c:pt>
                <c:pt idx="2867">
                  <c:v>136.94139750666665</c:v>
                </c:pt>
                <c:pt idx="2868">
                  <c:v>136.94693305333331</c:v>
                </c:pt>
                <c:pt idx="2869">
                  <c:v>136.94970082666666</c:v>
                </c:pt>
                <c:pt idx="2870">
                  <c:v>136.95523637333332</c:v>
                </c:pt>
                <c:pt idx="2871">
                  <c:v>136.96077191999996</c:v>
                </c:pt>
                <c:pt idx="2872">
                  <c:v>136.96630746666665</c:v>
                </c:pt>
                <c:pt idx="2873">
                  <c:v>136.97184301333334</c:v>
                </c:pt>
                <c:pt idx="2874">
                  <c:v>136.97737855999998</c:v>
                </c:pt>
                <c:pt idx="2875">
                  <c:v>136.98014633333332</c:v>
                </c:pt>
                <c:pt idx="2876">
                  <c:v>136.98568187999999</c:v>
                </c:pt>
                <c:pt idx="2877">
                  <c:v>136.99121742666665</c:v>
                </c:pt>
                <c:pt idx="2878">
                  <c:v>136.99675297333332</c:v>
                </c:pt>
                <c:pt idx="2879">
                  <c:v>137.00228851999998</c:v>
                </c:pt>
                <c:pt idx="2880">
                  <c:v>137.0050562933333</c:v>
                </c:pt>
                <c:pt idx="2881">
                  <c:v>137.01059183999999</c:v>
                </c:pt>
                <c:pt idx="2882">
                  <c:v>137.01612738666665</c:v>
                </c:pt>
                <c:pt idx="2883">
                  <c:v>137.02166293333332</c:v>
                </c:pt>
                <c:pt idx="2884">
                  <c:v>137.02719847999998</c:v>
                </c:pt>
                <c:pt idx="2885">
                  <c:v>137.03273402666665</c:v>
                </c:pt>
                <c:pt idx="2886">
                  <c:v>137.03826957333331</c:v>
                </c:pt>
                <c:pt idx="2887">
                  <c:v>137.04103734666666</c:v>
                </c:pt>
                <c:pt idx="2888">
                  <c:v>137.04657289333329</c:v>
                </c:pt>
                <c:pt idx="2889">
                  <c:v>137.05210843999998</c:v>
                </c:pt>
                <c:pt idx="2890">
                  <c:v>137.05764398666665</c:v>
                </c:pt>
                <c:pt idx="2891">
                  <c:v>137.06317953333331</c:v>
                </c:pt>
                <c:pt idx="2892">
                  <c:v>137.06594730666666</c:v>
                </c:pt>
                <c:pt idx="2893">
                  <c:v>137.07148285333332</c:v>
                </c:pt>
                <c:pt idx="2894">
                  <c:v>137.07701839999999</c:v>
                </c:pt>
                <c:pt idx="2895">
                  <c:v>137.08255394666662</c:v>
                </c:pt>
                <c:pt idx="2896">
                  <c:v>137.08532171999997</c:v>
                </c:pt>
                <c:pt idx="2897">
                  <c:v>137.09085726666666</c:v>
                </c:pt>
                <c:pt idx="2898">
                  <c:v>137.09639281333332</c:v>
                </c:pt>
                <c:pt idx="2899">
                  <c:v>137.09916058666664</c:v>
                </c:pt>
                <c:pt idx="2900">
                  <c:v>137.10469613333333</c:v>
                </c:pt>
                <c:pt idx="2901">
                  <c:v>137.11023167999997</c:v>
                </c:pt>
                <c:pt idx="2902">
                  <c:v>137.11576722666663</c:v>
                </c:pt>
                <c:pt idx="2903">
                  <c:v>137.1213027733333</c:v>
                </c:pt>
                <c:pt idx="2904">
                  <c:v>137.12407054666664</c:v>
                </c:pt>
                <c:pt idx="2905">
                  <c:v>137.12960609333334</c:v>
                </c:pt>
                <c:pt idx="2906">
                  <c:v>137.13514164</c:v>
                </c:pt>
                <c:pt idx="2907">
                  <c:v>137.14067718666666</c:v>
                </c:pt>
                <c:pt idx="2908">
                  <c:v>137.14344495999998</c:v>
                </c:pt>
                <c:pt idx="2909">
                  <c:v>137.14898050666665</c:v>
                </c:pt>
                <c:pt idx="2910">
                  <c:v>137.15451605333331</c:v>
                </c:pt>
                <c:pt idx="2911">
                  <c:v>137.16005159999997</c:v>
                </c:pt>
                <c:pt idx="2912">
                  <c:v>137.16558714666664</c:v>
                </c:pt>
                <c:pt idx="2913">
                  <c:v>137.16835492000001</c:v>
                </c:pt>
                <c:pt idx="2914">
                  <c:v>137.17389046666665</c:v>
                </c:pt>
                <c:pt idx="2915">
                  <c:v>137.17942601333331</c:v>
                </c:pt>
                <c:pt idx="2916">
                  <c:v>137.18496155999998</c:v>
                </c:pt>
                <c:pt idx="2917">
                  <c:v>137.19049710666664</c:v>
                </c:pt>
                <c:pt idx="2918">
                  <c:v>137.19326487999999</c:v>
                </c:pt>
                <c:pt idx="2919">
                  <c:v>137.19880042666665</c:v>
                </c:pt>
                <c:pt idx="2920">
                  <c:v>137.20433597333329</c:v>
                </c:pt>
                <c:pt idx="2921">
                  <c:v>137.20987151999998</c:v>
                </c:pt>
                <c:pt idx="2922">
                  <c:v>137.21263929333332</c:v>
                </c:pt>
                <c:pt idx="2923">
                  <c:v>137.21817483999999</c:v>
                </c:pt>
                <c:pt idx="2924">
                  <c:v>137.22371038666665</c:v>
                </c:pt>
                <c:pt idx="2925">
                  <c:v>137.22924593333332</c:v>
                </c:pt>
                <c:pt idx="2926">
                  <c:v>137.23201370666663</c:v>
                </c:pt>
                <c:pt idx="2927">
                  <c:v>137.2375492533333</c:v>
                </c:pt>
                <c:pt idx="2928">
                  <c:v>137.24308479999996</c:v>
                </c:pt>
                <c:pt idx="2929">
                  <c:v>137.24862034666666</c:v>
                </c:pt>
                <c:pt idx="2930">
                  <c:v>137.25415589333332</c:v>
                </c:pt>
                <c:pt idx="2931">
                  <c:v>137.25692366666667</c:v>
                </c:pt>
                <c:pt idx="2932">
                  <c:v>137.26245921333333</c:v>
                </c:pt>
                <c:pt idx="2933">
                  <c:v>137.26799475999997</c:v>
                </c:pt>
                <c:pt idx="2934">
                  <c:v>137.27353030666666</c:v>
                </c:pt>
                <c:pt idx="2935">
                  <c:v>137.27629807999998</c:v>
                </c:pt>
                <c:pt idx="2936">
                  <c:v>137.28183362666664</c:v>
                </c:pt>
                <c:pt idx="2937">
                  <c:v>137.28736917333333</c:v>
                </c:pt>
                <c:pt idx="2938">
                  <c:v>137.29013694666665</c:v>
                </c:pt>
                <c:pt idx="2939">
                  <c:v>137.29567249333331</c:v>
                </c:pt>
                <c:pt idx="2940">
                  <c:v>137.30120803999998</c:v>
                </c:pt>
                <c:pt idx="2941">
                  <c:v>137.30674358666664</c:v>
                </c:pt>
                <c:pt idx="2942">
                  <c:v>137.31227913333331</c:v>
                </c:pt>
                <c:pt idx="2943">
                  <c:v>137.31504690666665</c:v>
                </c:pt>
                <c:pt idx="2944">
                  <c:v>137.32058245333332</c:v>
                </c:pt>
                <c:pt idx="2945">
                  <c:v>137.32611800000001</c:v>
                </c:pt>
                <c:pt idx="2946">
                  <c:v>137.33165354666664</c:v>
                </c:pt>
                <c:pt idx="2947">
                  <c:v>137.33718909333334</c:v>
                </c:pt>
                <c:pt idx="2948">
                  <c:v>137.33995686666665</c:v>
                </c:pt>
                <c:pt idx="2949">
                  <c:v>137.34549241333332</c:v>
                </c:pt>
                <c:pt idx="2950">
                  <c:v>137.35102795999998</c:v>
                </c:pt>
                <c:pt idx="2951">
                  <c:v>137.35656350666665</c:v>
                </c:pt>
                <c:pt idx="2952">
                  <c:v>137.36209905333331</c:v>
                </c:pt>
                <c:pt idx="2953">
                  <c:v>137.36486682666666</c:v>
                </c:pt>
                <c:pt idx="2954">
                  <c:v>137.37040237333332</c:v>
                </c:pt>
                <c:pt idx="2955">
                  <c:v>137.37593791999998</c:v>
                </c:pt>
                <c:pt idx="2956">
                  <c:v>137.38147346666665</c:v>
                </c:pt>
                <c:pt idx="2957">
                  <c:v>137.38424123999999</c:v>
                </c:pt>
                <c:pt idx="2958">
                  <c:v>137.38977678666663</c:v>
                </c:pt>
                <c:pt idx="2959">
                  <c:v>137.39531233333332</c:v>
                </c:pt>
                <c:pt idx="2960">
                  <c:v>137.40084787999996</c:v>
                </c:pt>
                <c:pt idx="2961">
                  <c:v>137.40638342666665</c:v>
                </c:pt>
                <c:pt idx="2962">
                  <c:v>137.4091512</c:v>
                </c:pt>
                <c:pt idx="2963">
                  <c:v>137.41468674666666</c:v>
                </c:pt>
                <c:pt idx="2964">
                  <c:v>137.42022229333332</c:v>
                </c:pt>
                <c:pt idx="2965">
                  <c:v>137.42299006666664</c:v>
                </c:pt>
                <c:pt idx="2966">
                  <c:v>137.42852561333331</c:v>
                </c:pt>
                <c:pt idx="2967">
                  <c:v>137.43406115999997</c:v>
                </c:pt>
                <c:pt idx="2968">
                  <c:v>137.43959670666663</c:v>
                </c:pt>
                <c:pt idx="2969">
                  <c:v>137.44236447999998</c:v>
                </c:pt>
                <c:pt idx="2970">
                  <c:v>137.44790002666667</c:v>
                </c:pt>
                <c:pt idx="2971">
                  <c:v>137.45343557333331</c:v>
                </c:pt>
                <c:pt idx="2972">
                  <c:v>137.45897112</c:v>
                </c:pt>
                <c:pt idx="2973">
                  <c:v>137.46450666666664</c:v>
                </c:pt>
                <c:pt idx="2974">
                  <c:v>137.46727443999998</c:v>
                </c:pt>
                <c:pt idx="2975">
                  <c:v>137.47280998666665</c:v>
                </c:pt>
                <c:pt idx="2976">
                  <c:v>137.47834553333331</c:v>
                </c:pt>
                <c:pt idx="2977">
                  <c:v>137.48388108</c:v>
                </c:pt>
                <c:pt idx="2978">
                  <c:v>137.48664885333332</c:v>
                </c:pt>
                <c:pt idx="2979">
                  <c:v>137.49218439999999</c:v>
                </c:pt>
                <c:pt idx="2980">
                  <c:v>137.49771994666665</c:v>
                </c:pt>
                <c:pt idx="2981">
                  <c:v>137.50325549333331</c:v>
                </c:pt>
                <c:pt idx="2982">
                  <c:v>137.50879103999998</c:v>
                </c:pt>
                <c:pt idx="2983">
                  <c:v>137.51155881333329</c:v>
                </c:pt>
                <c:pt idx="2984">
                  <c:v>137.51709435999999</c:v>
                </c:pt>
                <c:pt idx="2985">
                  <c:v>137.52262990666668</c:v>
                </c:pt>
                <c:pt idx="2986">
                  <c:v>137.52816545333332</c:v>
                </c:pt>
                <c:pt idx="2987">
                  <c:v>137.53093322666666</c:v>
                </c:pt>
                <c:pt idx="2988">
                  <c:v>137.53646877333333</c:v>
                </c:pt>
                <c:pt idx="2989">
                  <c:v>137.54200431999999</c:v>
                </c:pt>
                <c:pt idx="2990">
                  <c:v>137.54753986666665</c:v>
                </c:pt>
                <c:pt idx="2991">
                  <c:v>137.55030763999997</c:v>
                </c:pt>
                <c:pt idx="2992">
                  <c:v>137.55584318666664</c:v>
                </c:pt>
                <c:pt idx="2993">
                  <c:v>137.56137873333333</c:v>
                </c:pt>
                <c:pt idx="2994">
                  <c:v>137.56691427999999</c:v>
                </c:pt>
                <c:pt idx="2995">
                  <c:v>137.57244982666666</c:v>
                </c:pt>
                <c:pt idx="2996">
                  <c:v>137.57521759999997</c:v>
                </c:pt>
                <c:pt idx="2997">
                  <c:v>137.58075314666667</c:v>
                </c:pt>
                <c:pt idx="2998">
                  <c:v>137.5862886933333</c:v>
                </c:pt>
                <c:pt idx="2999">
                  <c:v>137.58905646666665</c:v>
                </c:pt>
                <c:pt idx="3000">
                  <c:v>137.59459201333331</c:v>
                </c:pt>
                <c:pt idx="3001">
                  <c:v>137.60012755999998</c:v>
                </c:pt>
                <c:pt idx="3002">
                  <c:v>137.60566310666667</c:v>
                </c:pt>
                <c:pt idx="3003">
                  <c:v>137.60843087999999</c:v>
                </c:pt>
                <c:pt idx="3004">
                  <c:v>137.61396642666665</c:v>
                </c:pt>
                <c:pt idx="3005">
                  <c:v>137.61950197333331</c:v>
                </c:pt>
                <c:pt idx="3006">
                  <c:v>137.62503751999998</c:v>
                </c:pt>
                <c:pt idx="3007">
                  <c:v>137.62780529333332</c:v>
                </c:pt>
                <c:pt idx="3008">
                  <c:v>137.63334083999996</c:v>
                </c:pt>
                <c:pt idx="3009">
                  <c:v>137.63887638666665</c:v>
                </c:pt>
                <c:pt idx="3010">
                  <c:v>137.64441193333332</c:v>
                </c:pt>
                <c:pt idx="3011">
                  <c:v>137.64717970666666</c:v>
                </c:pt>
                <c:pt idx="3012">
                  <c:v>137.65271525333333</c:v>
                </c:pt>
                <c:pt idx="3013">
                  <c:v>137.65825079999999</c:v>
                </c:pt>
                <c:pt idx="3014">
                  <c:v>137.66101857333331</c:v>
                </c:pt>
                <c:pt idx="3015">
                  <c:v>137.66655411999997</c:v>
                </c:pt>
                <c:pt idx="3016">
                  <c:v>137.67208966666664</c:v>
                </c:pt>
                <c:pt idx="3017">
                  <c:v>137.6776252133333</c:v>
                </c:pt>
                <c:pt idx="3018">
                  <c:v>137.68039298666667</c:v>
                </c:pt>
                <c:pt idx="3019">
                  <c:v>137.68592853333331</c:v>
                </c:pt>
                <c:pt idx="3020">
                  <c:v>137.69146408</c:v>
                </c:pt>
                <c:pt idx="3021">
                  <c:v>137.69699962666664</c:v>
                </c:pt>
                <c:pt idx="3022">
                  <c:v>137.7025351733333</c:v>
                </c:pt>
                <c:pt idx="3023">
                  <c:v>137.70530294666665</c:v>
                </c:pt>
                <c:pt idx="3024">
                  <c:v>137.71083849333331</c:v>
                </c:pt>
                <c:pt idx="3025">
                  <c:v>137.71637403999998</c:v>
                </c:pt>
                <c:pt idx="3026">
                  <c:v>137.72190958666667</c:v>
                </c:pt>
                <c:pt idx="3027">
                  <c:v>137.72467735999999</c:v>
                </c:pt>
                <c:pt idx="3028">
                  <c:v>137.73021290666665</c:v>
                </c:pt>
                <c:pt idx="3029">
                  <c:v>137.73574845333331</c:v>
                </c:pt>
                <c:pt idx="3030">
                  <c:v>137.73851622666666</c:v>
                </c:pt>
                <c:pt idx="3031">
                  <c:v>137.7440517733333</c:v>
                </c:pt>
                <c:pt idx="3032">
                  <c:v>137.74958731999999</c:v>
                </c:pt>
                <c:pt idx="3033">
                  <c:v>137.75512286666662</c:v>
                </c:pt>
                <c:pt idx="3034">
                  <c:v>137.75789063999997</c:v>
                </c:pt>
                <c:pt idx="3035">
                  <c:v>137.76342618666666</c:v>
                </c:pt>
                <c:pt idx="3036">
                  <c:v>137.76896173333333</c:v>
                </c:pt>
                <c:pt idx="3037">
                  <c:v>137.77172950666665</c:v>
                </c:pt>
                <c:pt idx="3038">
                  <c:v>137.77726505333331</c:v>
                </c:pt>
                <c:pt idx="3039">
                  <c:v>137.78280059999997</c:v>
                </c:pt>
                <c:pt idx="3040">
                  <c:v>137.78556837333332</c:v>
                </c:pt>
                <c:pt idx="3041">
                  <c:v>137.79110391999995</c:v>
                </c:pt>
                <c:pt idx="3042">
                  <c:v>137.79663946666665</c:v>
                </c:pt>
                <c:pt idx="3043">
                  <c:v>137.79940723999999</c:v>
                </c:pt>
                <c:pt idx="3044">
                  <c:v>137.80494278666666</c:v>
                </c:pt>
                <c:pt idx="3045">
                  <c:v>137.81047833333332</c:v>
                </c:pt>
                <c:pt idx="3046">
                  <c:v>137.81601387999999</c:v>
                </c:pt>
                <c:pt idx="3047">
                  <c:v>137.82154942666665</c:v>
                </c:pt>
                <c:pt idx="3048">
                  <c:v>137.82431719999997</c:v>
                </c:pt>
                <c:pt idx="3049">
                  <c:v>137.82985274666663</c:v>
                </c:pt>
                <c:pt idx="3050">
                  <c:v>137.8353882933333</c:v>
                </c:pt>
                <c:pt idx="3051">
                  <c:v>137.84092383999999</c:v>
                </c:pt>
                <c:pt idx="3052">
                  <c:v>137.84369161333333</c:v>
                </c:pt>
                <c:pt idx="3053">
                  <c:v>137.84922716</c:v>
                </c:pt>
                <c:pt idx="3054">
                  <c:v>137.85476270666663</c:v>
                </c:pt>
                <c:pt idx="3055">
                  <c:v>137.85753047999998</c:v>
                </c:pt>
                <c:pt idx="3056">
                  <c:v>137.86306602666664</c:v>
                </c:pt>
                <c:pt idx="3057">
                  <c:v>137.86860157333331</c:v>
                </c:pt>
                <c:pt idx="3058">
                  <c:v>137.87413711999997</c:v>
                </c:pt>
                <c:pt idx="3059">
                  <c:v>137.87690489333329</c:v>
                </c:pt>
                <c:pt idx="3060">
                  <c:v>137.88244043999998</c:v>
                </c:pt>
                <c:pt idx="3061">
                  <c:v>137.88797598666665</c:v>
                </c:pt>
                <c:pt idx="3062">
                  <c:v>137.89351153333331</c:v>
                </c:pt>
                <c:pt idx="3063">
                  <c:v>137.89627930666666</c:v>
                </c:pt>
                <c:pt idx="3064">
                  <c:v>137.90181485333332</c:v>
                </c:pt>
                <c:pt idx="3065">
                  <c:v>137.90735039999998</c:v>
                </c:pt>
                <c:pt idx="3066">
                  <c:v>137.91288594666662</c:v>
                </c:pt>
                <c:pt idx="3067">
                  <c:v>137.91565371999997</c:v>
                </c:pt>
                <c:pt idx="3068">
                  <c:v>137.92118926666666</c:v>
                </c:pt>
                <c:pt idx="3069">
                  <c:v>137.92395704</c:v>
                </c:pt>
                <c:pt idx="3070">
                  <c:v>137.92949258666664</c:v>
                </c:pt>
                <c:pt idx="3071">
                  <c:v>137.93502813333333</c:v>
                </c:pt>
                <c:pt idx="3072">
                  <c:v>137.93779590666665</c:v>
                </c:pt>
                <c:pt idx="3073">
                  <c:v>137.94333145333331</c:v>
                </c:pt>
                <c:pt idx="3074">
                  <c:v>137.94609922666663</c:v>
                </c:pt>
                <c:pt idx="3075">
                  <c:v>137.9516347733333</c:v>
                </c:pt>
                <c:pt idx="3076">
                  <c:v>137.95717031999999</c:v>
                </c:pt>
                <c:pt idx="3077">
                  <c:v>137.95993809333334</c:v>
                </c:pt>
                <c:pt idx="3078">
                  <c:v>137.96547364</c:v>
                </c:pt>
                <c:pt idx="3079">
                  <c:v>137.97100918666666</c:v>
                </c:pt>
                <c:pt idx="3080">
                  <c:v>137.9765447333333</c:v>
                </c:pt>
                <c:pt idx="3081">
                  <c:v>137.98208027999999</c:v>
                </c:pt>
                <c:pt idx="3082">
                  <c:v>137.98484805333331</c:v>
                </c:pt>
                <c:pt idx="3083">
                  <c:v>137.99038359999997</c:v>
                </c:pt>
                <c:pt idx="3084">
                  <c:v>137.99591914666667</c:v>
                </c:pt>
                <c:pt idx="3085">
                  <c:v>138.00145469333333</c:v>
                </c:pt>
                <c:pt idx="3086">
                  <c:v>138.00699023999999</c:v>
                </c:pt>
                <c:pt idx="3087">
                  <c:v>138.00975801333331</c:v>
                </c:pt>
                <c:pt idx="3088">
                  <c:v>138.01529355999998</c:v>
                </c:pt>
                <c:pt idx="3089">
                  <c:v>138.02082910666664</c:v>
                </c:pt>
                <c:pt idx="3090">
                  <c:v>138.02359687999999</c:v>
                </c:pt>
                <c:pt idx="3091">
                  <c:v>138.02913242666665</c:v>
                </c:pt>
                <c:pt idx="3092">
                  <c:v>138.03466797333328</c:v>
                </c:pt>
                <c:pt idx="3093">
                  <c:v>138.04020351999998</c:v>
                </c:pt>
                <c:pt idx="3094">
                  <c:v>138.04297129333332</c:v>
                </c:pt>
                <c:pt idx="3095">
                  <c:v>138.04850683999999</c:v>
                </c:pt>
                <c:pt idx="3096">
                  <c:v>138.05404238666665</c:v>
                </c:pt>
                <c:pt idx="3097">
                  <c:v>138.05957793333332</c:v>
                </c:pt>
                <c:pt idx="3098">
                  <c:v>138.06234570666663</c:v>
                </c:pt>
                <c:pt idx="3099">
                  <c:v>138.0678812533333</c:v>
                </c:pt>
                <c:pt idx="3100">
                  <c:v>138.07341679999996</c:v>
                </c:pt>
                <c:pt idx="3101">
                  <c:v>138.07895234666665</c:v>
                </c:pt>
                <c:pt idx="3102">
                  <c:v>138.08172012</c:v>
                </c:pt>
                <c:pt idx="3103">
                  <c:v>138.08725566666666</c:v>
                </c:pt>
                <c:pt idx="3104">
                  <c:v>138.09279121333333</c:v>
                </c:pt>
                <c:pt idx="3105">
                  <c:v>138.09832675999996</c:v>
                </c:pt>
                <c:pt idx="3106">
                  <c:v>138.10109453333331</c:v>
                </c:pt>
                <c:pt idx="3107">
                  <c:v>138.10663007999997</c:v>
                </c:pt>
                <c:pt idx="3108">
                  <c:v>138.11216562666664</c:v>
                </c:pt>
                <c:pt idx="3109">
                  <c:v>138.11770117333333</c:v>
                </c:pt>
                <c:pt idx="3110">
                  <c:v>138.12046894666665</c:v>
                </c:pt>
                <c:pt idx="3111">
                  <c:v>138.12600449333331</c:v>
                </c:pt>
                <c:pt idx="3112">
                  <c:v>138.13154003999998</c:v>
                </c:pt>
                <c:pt idx="3113">
                  <c:v>138.13707558666664</c:v>
                </c:pt>
                <c:pt idx="3114">
                  <c:v>138.13984335999999</c:v>
                </c:pt>
                <c:pt idx="3115">
                  <c:v>138.14537890666665</c:v>
                </c:pt>
                <c:pt idx="3116">
                  <c:v>138.15091445333331</c:v>
                </c:pt>
                <c:pt idx="3117">
                  <c:v>138.15645000000001</c:v>
                </c:pt>
                <c:pt idx="3118">
                  <c:v>138.15921777333332</c:v>
                </c:pt>
                <c:pt idx="3119">
                  <c:v>138.16475331999999</c:v>
                </c:pt>
                <c:pt idx="3120">
                  <c:v>138.17028886666665</c:v>
                </c:pt>
                <c:pt idx="3121">
                  <c:v>138.17582441333332</c:v>
                </c:pt>
                <c:pt idx="3122">
                  <c:v>138.18135995999998</c:v>
                </c:pt>
                <c:pt idx="3123">
                  <c:v>138.18689550666664</c:v>
                </c:pt>
                <c:pt idx="3124">
                  <c:v>138.18966327999996</c:v>
                </c:pt>
                <c:pt idx="3125">
                  <c:v>138.19519882666665</c:v>
                </c:pt>
                <c:pt idx="3126">
                  <c:v>138.20073437333332</c:v>
                </c:pt>
                <c:pt idx="3127">
                  <c:v>138.20626991999998</c:v>
                </c:pt>
                <c:pt idx="3128">
                  <c:v>138.21180546666665</c:v>
                </c:pt>
                <c:pt idx="3129">
                  <c:v>138.21457323999999</c:v>
                </c:pt>
                <c:pt idx="3130">
                  <c:v>138.22010878666663</c:v>
                </c:pt>
                <c:pt idx="3131">
                  <c:v>138.22564433333332</c:v>
                </c:pt>
                <c:pt idx="3132">
                  <c:v>138.23117987999996</c:v>
                </c:pt>
                <c:pt idx="3133">
                  <c:v>138.23394765333333</c:v>
                </c:pt>
                <c:pt idx="3134">
                  <c:v>138.2394832</c:v>
                </c:pt>
                <c:pt idx="3135">
                  <c:v>138.24501874666666</c:v>
                </c:pt>
                <c:pt idx="3136">
                  <c:v>138.25055429333332</c:v>
                </c:pt>
                <c:pt idx="3137">
                  <c:v>138.25608983999999</c:v>
                </c:pt>
                <c:pt idx="3138">
                  <c:v>138.2588576133333</c:v>
                </c:pt>
                <c:pt idx="3139">
                  <c:v>138.26439315999997</c:v>
                </c:pt>
                <c:pt idx="3140">
                  <c:v>138.26992870666663</c:v>
                </c:pt>
                <c:pt idx="3141">
                  <c:v>138.27546425333333</c:v>
                </c:pt>
                <c:pt idx="3142">
                  <c:v>138.27823202666667</c:v>
                </c:pt>
                <c:pt idx="3143">
                  <c:v>138.28376757333331</c:v>
                </c:pt>
                <c:pt idx="3144">
                  <c:v>138.28930312</c:v>
                </c:pt>
                <c:pt idx="3145">
                  <c:v>138.29483866666664</c:v>
                </c:pt>
                <c:pt idx="3146">
                  <c:v>138.29760643999998</c:v>
                </c:pt>
                <c:pt idx="3147">
                  <c:v>138.30314198666665</c:v>
                </c:pt>
                <c:pt idx="3148">
                  <c:v>138.30867753333331</c:v>
                </c:pt>
                <c:pt idx="3149">
                  <c:v>138.31144530666666</c:v>
                </c:pt>
                <c:pt idx="3150">
                  <c:v>138.31698085333332</c:v>
                </c:pt>
                <c:pt idx="3151">
                  <c:v>138.32251639999998</c:v>
                </c:pt>
                <c:pt idx="3152">
                  <c:v>138.32805194666665</c:v>
                </c:pt>
                <c:pt idx="3153">
                  <c:v>138.33081971999997</c:v>
                </c:pt>
                <c:pt idx="3154">
                  <c:v>138.33635526666666</c:v>
                </c:pt>
                <c:pt idx="3155">
                  <c:v>138.34189081333329</c:v>
                </c:pt>
                <c:pt idx="3156">
                  <c:v>138.34742635999999</c:v>
                </c:pt>
                <c:pt idx="3157">
                  <c:v>138.3501941333333</c:v>
                </c:pt>
                <c:pt idx="3158">
                  <c:v>138.35572968</c:v>
                </c:pt>
                <c:pt idx="3159">
                  <c:v>138.36126522666666</c:v>
                </c:pt>
                <c:pt idx="3160">
                  <c:v>138.36403299999998</c:v>
                </c:pt>
                <c:pt idx="3161">
                  <c:v>138.36956854666664</c:v>
                </c:pt>
                <c:pt idx="3162">
                  <c:v>138.37510409333331</c:v>
                </c:pt>
                <c:pt idx="3163">
                  <c:v>138.38063963999997</c:v>
                </c:pt>
                <c:pt idx="3164">
                  <c:v>138.38340741333332</c:v>
                </c:pt>
                <c:pt idx="3165">
                  <c:v>138.38894295999995</c:v>
                </c:pt>
                <c:pt idx="3166">
                  <c:v>138.39447850666664</c:v>
                </c:pt>
                <c:pt idx="3167">
                  <c:v>138.40001405333334</c:v>
                </c:pt>
                <c:pt idx="3168">
                  <c:v>138.40278182666665</c:v>
                </c:pt>
                <c:pt idx="3169">
                  <c:v>138.40831737333332</c:v>
                </c:pt>
                <c:pt idx="3170">
                  <c:v>138.41385291999998</c:v>
                </c:pt>
                <c:pt idx="3171">
                  <c:v>138.41938846666665</c:v>
                </c:pt>
                <c:pt idx="3172">
                  <c:v>138.42215623999996</c:v>
                </c:pt>
                <c:pt idx="3173">
                  <c:v>138.42769178666663</c:v>
                </c:pt>
                <c:pt idx="3174">
                  <c:v>138.43322733333332</c:v>
                </c:pt>
                <c:pt idx="3175">
                  <c:v>138.43876287999998</c:v>
                </c:pt>
                <c:pt idx="3176">
                  <c:v>138.44429842666665</c:v>
                </c:pt>
                <c:pt idx="3177">
                  <c:v>138.44706619999999</c:v>
                </c:pt>
                <c:pt idx="3178">
                  <c:v>138.45260174666663</c:v>
                </c:pt>
                <c:pt idx="3179">
                  <c:v>138.45813729333332</c:v>
                </c:pt>
                <c:pt idx="3180">
                  <c:v>138.46367283999996</c:v>
                </c:pt>
                <c:pt idx="3181">
                  <c:v>138.4664406133333</c:v>
                </c:pt>
                <c:pt idx="3182">
                  <c:v>138.47197616</c:v>
                </c:pt>
                <c:pt idx="3183">
                  <c:v>138.47751170666666</c:v>
                </c:pt>
                <c:pt idx="3184">
                  <c:v>138.48304725333332</c:v>
                </c:pt>
                <c:pt idx="3185">
                  <c:v>138.48581502666664</c:v>
                </c:pt>
                <c:pt idx="3186">
                  <c:v>138.49135057333331</c:v>
                </c:pt>
                <c:pt idx="3187">
                  <c:v>138.49688611999997</c:v>
                </c:pt>
                <c:pt idx="3188">
                  <c:v>138.50242166666663</c:v>
                </c:pt>
                <c:pt idx="3189">
                  <c:v>138.5079572133333</c:v>
                </c:pt>
                <c:pt idx="3190">
                  <c:v>138.51072498666667</c:v>
                </c:pt>
                <c:pt idx="3191">
                  <c:v>138.51626053333331</c:v>
                </c:pt>
                <c:pt idx="3192">
                  <c:v>138.52179608</c:v>
                </c:pt>
                <c:pt idx="3193">
                  <c:v>138.52733162666664</c:v>
                </c:pt>
                <c:pt idx="3194">
                  <c:v>138.53286717333333</c:v>
                </c:pt>
                <c:pt idx="3195">
                  <c:v>138.53840271999997</c:v>
                </c:pt>
                <c:pt idx="3196">
                  <c:v>138.54117049333331</c:v>
                </c:pt>
                <c:pt idx="3197">
                  <c:v>138.54670603999998</c:v>
                </c:pt>
                <c:pt idx="3198">
                  <c:v>138.55224158666667</c:v>
                </c:pt>
                <c:pt idx="3199">
                  <c:v>138.55777713333333</c:v>
                </c:pt>
                <c:pt idx="3200">
                  <c:v>138.56054490666665</c:v>
                </c:pt>
                <c:pt idx="3201">
                  <c:v>138.56608045333331</c:v>
                </c:pt>
                <c:pt idx="3202">
                  <c:v>138.57161599999998</c:v>
                </c:pt>
                <c:pt idx="3203">
                  <c:v>138.57715154666664</c:v>
                </c:pt>
                <c:pt idx="3204">
                  <c:v>138.58268709333331</c:v>
                </c:pt>
                <c:pt idx="3205">
                  <c:v>138.58545486666662</c:v>
                </c:pt>
                <c:pt idx="3206">
                  <c:v>138.59099041333332</c:v>
                </c:pt>
                <c:pt idx="3207">
                  <c:v>138.59652595999998</c:v>
                </c:pt>
                <c:pt idx="3208">
                  <c:v>138.60206150666664</c:v>
                </c:pt>
                <c:pt idx="3209">
                  <c:v>138.60759705333331</c:v>
                </c:pt>
                <c:pt idx="3210">
                  <c:v>138.61036482666665</c:v>
                </c:pt>
                <c:pt idx="3211">
                  <c:v>138.61590037333332</c:v>
                </c:pt>
                <c:pt idx="3212">
                  <c:v>138.62143591999998</c:v>
                </c:pt>
                <c:pt idx="3213">
                  <c:v>138.62697146666665</c:v>
                </c:pt>
                <c:pt idx="3214">
                  <c:v>138.62973923999999</c:v>
                </c:pt>
                <c:pt idx="3215">
                  <c:v>138.63527478666666</c:v>
                </c:pt>
                <c:pt idx="3216">
                  <c:v>138.64081033333332</c:v>
                </c:pt>
                <c:pt idx="3217">
                  <c:v>138.64634587999998</c:v>
                </c:pt>
                <c:pt idx="3218">
                  <c:v>138.6491136533333</c:v>
                </c:pt>
                <c:pt idx="3219">
                  <c:v>138.65464919999997</c:v>
                </c:pt>
                <c:pt idx="3220">
                  <c:v>138.66018474666663</c:v>
                </c:pt>
                <c:pt idx="3221">
                  <c:v>138.66572029333329</c:v>
                </c:pt>
                <c:pt idx="3222">
                  <c:v>138.66848806666667</c:v>
                </c:pt>
                <c:pt idx="3223">
                  <c:v>138.67402361333333</c:v>
                </c:pt>
                <c:pt idx="3224">
                  <c:v>138.67955916</c:v>
                </c:pt>
                <c:pt idx="3225">
                  <c:v>138.68509470666663</c:v>
                </c:pt>
                <c:pt idx="3226">
                  <c:v>138.69063025333332</c:v>
                </c:pt>
                <c:pt idx="3227">
                  <c:v>138.69339802666664</c:v>
                </c:pt>
                <c:pt idx="3228">
                  <c:v>138.69893357333331</c:v>
                </c:pt>
                <c:pt idx="3229">
                  <c:v>138.70446911999997</c:v>
                </c:pt>
                <c:pt idx="3230">
                  <c:v>138.71000466666666</c:v>
                </c:pt>
                <c:pt idx="3231">
                  <c:v>138.71277243999998</c:v>
                </c:pt>
                <c:pt idx="3232">
                  <c:v>138.71830798666664</c:v>
                </c:pt>
                <c:pt idx="3233">
                  <c:v>138.72384353333331</c:v>
                </c:pt>
                <c:pt idx="3234">
                  <c:v>138.72937907999997</c:v>
                </c:pt>
                <c:pt idx="3235">
                  <c:v>138.73214685333332</c:v>
                </c:pt>
                <c:pt idx="3236">
                  <c:v>138.73768239999998</c:v>
                </c:pt>
                <c:pt idx="3237">
                  <c:v>138.74321794666662</c:v>
                </c:pt>
                <c:pt idx="3238">
                  <c:v>138.74875349333331</c:v>
                </c:pt>
                <c:pt idx="3239">
                  <c:v>138.75152126666666</c:v>
                </c:pt>
                <c:pt idx="3240">
                  <c:v>138.75705681333332</c:v>
                </c:pt>
                <c:pt idx="3241">
                  <c:v>138.76259235999999</c:v>
                </c:pt>
                <c:pt idx="3242">
                  <c:v>138.76812790666665</c:v>
                </c:pt>
                <c:pt idx="3243">
                  <c:v>138.77089567999997</c:v>
                </c:pt>
                <c:pt idx="3244">
                  <c:v>138.77643122666663</c:v>
                </c:pt>
                <c:pt idx="3245">
                  <c:v>138.78196677333329</c:v>
                </c:pt>
                <c:pt idx="3246">
                  <c:v>138.78750231999999</c:v>
                </c:pt>
                <c:pt idx="3247">
                  <c:v>138.79027009333333</c:v>
                </c:pt>
                <c:pt idx="3248">
                  <c:v>138.79580564</c:v>
                </c:pt>
                <c:pt idx="3249">
                  <c:v>138.80134118666666</c:v>
                </c:pt>
                <c:pt idx="3250">
                  <c:v>138.80410895999998</c:v>
                </c:pt>
                <c:pt idx="3251">
                  <c:v>138.80964450666664</c:v>
                </c:pt>
                <c:pt idx="3252">
                  <c:v>138.81518005333331</c:v>
                </c:pt>
                <c:pt idx="3253">
                  <c:v>138.82071559999997</c:v>
                </c:pt>
                <c:pt idx="3254">
                  <c:v>138.82625114666666</c:v>
                </c:pt>
                <c:pt idx="3255">
                  <c:v>138.82901892000001</c:v>
                </c:pt>
                <c:pt idx="3256">
                  <c:v>138.83455446666665</c:v>
                </c:pt>
                <c:pt idx="3257">
                  <c:v>138.84009001333331</c:v>
                </c:pt>
                <c:pt idx="3258">
                  <c:v>138.84562555999997</c:v>
                </c:pt>
                <c:pt idx="3259">
                  <c:v>138.85116110666664</c:v>
                </c:pt>
                <c:pt idx="3260">
                  <c:v>138.85392887999998</c:v>
                </c:pt>
                <c:pt idx="3261">
                  <c:v>138.85946442666665</c:v>
                </c:pt>
                <c:pt idx="3262">
                  <c:v>138.86499997333334</c:v>
                </c:pt>
                <c:pt idx="3263">
                  <c:v>138.87053551999998</c:v>
                </c:pt>
                <c:pt idx="3264">
                  <c:v>138.87330329333332</c:v>
                </c:pt>
                <c:pt idx="3265">
                  <c:v>138.87883883999999</c:v>
                </c:pt>
                <c:pt idx="3266">
                  <c:v>138.88437438666665</c:v>
                </c:pt>
                <c:pt idx="3267">
                  <c:v>138.88714216</c:v>
                </c:pt>
                <c:pt idx="3268">
                  <c:v>138.89267770666663</c:v>
                </c:pt>
                <c:pt idx="3269">
                  <c:v>138.8982132533333</c:v>
                </c:pt>
                <c:pt idx="3270">
                  <c:v>138.90098102666664</c:v>
                </c:pt>
                <c:pt idx="3271">
                  <c:v>138.90651657333333</c:v>
                </c:pt>
                <c:pt idx="3272">
                  <c:v>138.91205212</c:v>
                </c:pt>
                <c:pt idx="3273">
                  <c:v>138.91481989333332</c:v>
                </c:pt>
                <c:pt idx="3274">
                  <c:v>138.92035543999998</c:v>
                </c:pt>
                <c:pt idx="3275">
                  <c:v>138.92589098666664</c:v>
                </c:pt>
                <c:pt idx="3276">
                  <c:v>138.93142653333331</c:v>
                </c:pt>
                <c:pt idx="3277">
                  <c:v>138.93419430666665</c:v>
                </c:pt>
                <c:pt idx="3278">
                  <c:v>138.93972985333329</c:v>
                </c:pt>
                <c:pt idx="3279">
                  <c:v>138.94526539999998</c:v>
                </c:pt>
                <c:pt idx="3280">
                  <c:v>138.94803317333333</c:v>
                </c:pt>
                <c:pt idx="3281">
                  <c:v>138.95356871999999</c:v>
                </c:pt>
                <c:pt idx="3282">
                  <c:v>138.95910426666666</c:v>
                </c:pt>
                <c:pt idx="3283">
                  <c:v>138.96463981333332</c:v>
                </c:pt>
                <c:pt idx="3284">
                  <c:v>138.96740758666664</c:v>
                </c:pt>
                <c:pt idx="3285">
                  <c:v>138.9729431333333</c:v>
                </c:pt>
                <c:pt idx="3286">
                  <c:v>138.97847867999997</c:v>
                </c:pt>
                <c:pt idx="3287">
                  <c:v>138.98124645333331</c:v>
                </c:pt>
                <c:pt idx="3288">
                  <c:v>138.98678200000001</c:v>
                </c:pt>
                <c:pt idx="3289">
                  <c:v>138.99231754666664</c:v>
                </c:pt>
                <c:pt idx="3290">
                  <c:v>138.99508531999999</c:v>
                </c:pt>
                <c:pt idx="3291">
                  <c:v>139.00062086666665</c:v>
                </c:pt>
                <c:pt idx="3292">
                  <c:v>139.00615641333331</c:v>
                </c:pt>
                <c:pt idx="3293">
                  <c:v>139.00892418666666</c:v>
                </c:pt>
                <c:pt idx="3294">
                  <c:v>139.0144597333333</c:v>
                </c:pt>
                <c:pt idx="3295">
                  <c:v>139.01999527999996</c:v>
                </c:pt>
                <c:pt idx="3296">
                  <c:v>139.02276305333334</c:v>
                </c:pt>
                <c:pt idx="3297">
                  <c:v>139.0282986</c:v>
                </c:pt>
                <c:pt idx="3298">
                  <c:v>139.03383414666666</c:v>
                </c:pt>
                <c:pt idx="3299">
                  <c:v>139.03660191999998</c:v>
                </c:pt>
                <c:pt idx="3300">
                  <c:v>139.04213746666665</c:v>
                </c:pt>
                <c:pt idx="3301">
                  <c:v>139.04490523999999</c:v>
                </c:pt>
                <c:pt idx="3302">
                  <c:v>139.05044078666663</c:v>
                </c:pt>
                <c:pt idx="3303">
                  <c:v>139.05597633333332</c:v>
                </c:pt>
                <c:pt idx="3304">
                  <c:v>139.05874410666664</c:v>
                </c:pt>
                <c:pt idx="3305">
                  <c:v>139.06427965333333</c:v>
                </c:pt>
                <c:pt idx="3306">
                  <c:v>139.06981519999999</c:v>
                </c:pt>
                <c:pt idx="3307">
                  <c:v>139.07535074666666</c:v>
                </c:pt>
                <c:pt idx="3308">
                  <c:v>139.07811851999998</c:v>
                </c:pt>
                <c:pt idx="3309">
                  <c:v>139.08365406666664</c:v>
                </c:pt>
                <c:pt idx="3310">
                  <c:v>139.08642183999999</c:v>
                </c:pt>
                <c:pt idx="3311">
                  <c:v>139.09195738666665</c:v>
                </c:pt>
                <c:pt idx="3312">
                  <c:v>139.09749293333331</c:v>
                </c:pt>
                <c:pt idx="3313">
                  <c:v>139.10026070666663</c:v>
                </c:pt>
                <c:pt idx="3314">
                  <c:v>139.10579625333332</c:v>
                </c:pt>
                <c:pt idx="3315">
                  <c:v>139.11133179999999</c:v>
                </c:pt>
                <c:pt idx="3316">
                  <c:v>139.11409957333331</c:v>
                </c:pt>
                <c:pt idx="3317">
                  <c:v>139.11963512</c:v>
                </c:pt>
                <c:pt idx="3318">
                  <c:v>139.12240289333332</c:v>
                </c:pt>
                <c:pt idx="3319">
                  <c:v>139.12793843999998</c:v>
                </c:pt>
                <c:pt idx="3320">
                  <c:v>139.13347398666664</c:v>
                </c:pt>
                <c:pt idx="3321">
                  <c:v>139.13624175999996</c:v>
                </c:pt>
                <c:pt idx="3322">
                  <c:v>139.14177730666665</c:v>
                </c:pt>
                <c:pt idx="3323">
                  <c:v>139.14731285333332</c:v>
                </c:pt>
                <c:pt idx="3324">
                  <c:v>139.15284839999998</c:v>
                </c:pt>
                <c:pt idx="3325">
                  <c:v>139.15561617333333</c:v>
                </c:pt>
                <c:pt idx="3326">
                  <c:v>139.16115171999996</c:v>
                </c:pt>
                <c:pt idx="3327">
                  <c:v>139.16391949333331</c:v>
                </c:pt>
                <c:pt idx="3328">
                  <c:v>139.16945503999997</c:v>
                </c:pt>
                <c:pt idx="3329">
                  <c:v>139.17499058666664</c:v>
                </c:pt>
                <c:pt idx="3330">
                  <c:v>139.17775835999998</c:v>
                </c:pt>
                <c:pt idx="3331">
                  <c:v>139.18329390666668</c:v>
                </c:pt>
                <c:pt idx="3332">
                  <c:v>139.18882945333331</c:v>
                </c:pt>
                <c:pt idx="3333">
                  <c:v>139.19159722666666</c:v>
                </c:pt>
                <c:pt idx="3334">
                  <c:v>139.19713277333332</c:v>
                </c:pt>
                <c:pt idx="3335">
                  <c:v>139.20266831999999</c:v>
                </c:pt>
                <c:pt idx="3336">
                  <c:v>139.2054360933333</c:v>
                </c:pt>
                <c:pt idx="3337">
                  <c:v>139.21097163999997</c:v>
                </c:pt>
                <c:pt idx="3338">
                  <c:v>139.21650718666663</c:v>
                </c:pt>
                <c:pt idx="3339">
                  <c:v>139.21927495999995</c:v>
                </c:pt>
                <c:pt idx="3340">
                  <c:v>139.22481050666664</c:v>
                </c:pt>
                <c:pt idx="3341">
                  <c:v>139.23034605333334</c:v>
                </c:pt>
                <c:pt idx="3342">
                  <c:v>139.23311382666665</c:v>
                </c:pt>
                <c:pt idx="3343">
                  <c:v>139.23864937333332</c:v>
                </c:pt>
                <c:pt idx="3344">
                  <c:v>139.24418491999998</c:v>
                </c:pt>
                <c:pt idx="3345">
                  <c:v>139.2469526933333</c:v>
                </c:pt>
                <c:pt idx="3346">
                  <c:v>139.25248823999996</c:v>
                </c:pt>
                <c:pt idx="3347">
                  <c:v>139.25525601333331</c:v>
                </c:pt>
                <c:pt idx="3348">
                  <c:v>139.26079156</c:v>
                </c:pt>
                <c:pt idx="3349">
                  <c:v>139.26632710666667</c:v>
                </c:pt>
                <c:pt idx="3350">
                  <c:v>139.26909487999998</c:v>
                </c:pt>
                <c:pt idx="3351">
                  <c:v>139.27463042666665</c:v>
                </c:pt>
                <c:pt idx="3352">
                  <c:v>139.28016597333331</c:v>
                </c:pt>
                <c:pt idx="3353">
                  <c:v>139.28293374666663</c:v>
                </c:pt>
                <c:pt idx="3354">
                  <c:v>139.28846929333332</c:v>
                </c:pt>
                <c:pt idx="3355">
                  <c:v>139.29400483999996</c:v>
                </c:pt>
                <c:pt idx="3356">
                  <c:v>139.2967726133333</c:v>
                </c:pt>
                <c:pt idx="3357">
                  <c:v>139.30230816</c:v>
                </c:pt>
                <c:pt idx="3358">
                  <c:v>139.30507593333334</c:v>
                </c:pt>
                <c:pt idx="3359">
                  <c:v>139.31061147999998</c:v>
                </c:pt>
                <c:pt idx="3360">
                  <c:v>139.31337925333332</c:v>
                </c:pt>
                <c:pt idx="3361">
                  <c:v>139.31891479999999</c:v>
                </c:pt>
                <c:pt idx="3362">
                  <c:v>139.32445034666665</c:v>
                </c:pt>
                <c:pt idx="3363">
                  <c:v>139.32721811999997</c:v>
                </c:pt>
                <c:pt idx="3364">
                  <c:v>139.33275366666663</c:v>
                </c:pt>
                <c:pt idx="3365">
                  <c:v>139.33828921333333</c:v>
                </c:pt>
                <c:pt idx="3366">
                  <c:v>139.34105698666667</c:v>
                </c:pt>
                <c:pt idx="3367">
                  <c:v>139.34659253333331</c:v>
                </c:pt>
                <c:pt idx="3368">
                  <c:v>139.34936030666665</c:v>
                </c:pt>
                <c:pt idx="3369">
                  <c:v>139.35489585333332</c:v>
                </c:pt>
                <c:pt idx="3370">
                  <c:v>139.36043139999998</c:v>
                </c:pt>
                <c:pt idx="3371">
                  <c:v>139.36319917333333</c:v>
                </c:pt>
                <c:pt idx="3372">
                  <c:v>139.36873471999996</c:v>
                </c:pt>
                <c:pt idx="3373">
                  <c:v>139.37150249333331</c:v>
                </c:pt>
                <c:pt idx="3374">
                  <c:v>139.37703803999997</c:v>
                </c:pt>
                <c:pt idx="3375">
                  <c:v>139.38257358666667</c:v>
                </c:pt>
                <c:pt idx="3376">
                  <c:v>139.38534135999998</c:v>
                </c:pt>
                <c:pt idx="3377">
                  <c:v>139.39087690666665</c:v>
                </c:pt>
                <c:pt idx="3378">
                  <c:v>139.39364467999999</c:v>
                </c:pt>
                <c:pt idx="3379">
                  <c:v>139.39918022666666</c:v>
                </c:pt>
                <c:pt idx="3380">
                  <c:v>139.40471577333329</c:v>
                </c:pt>
                <c:pt idx="3381">
                  <c:v>139.40748354666664</c:v>
                </c:pt>
                <c:pt idx="3382">
                  <c:v>139.4130190933333</c:v>
                </c:pt>
                <c:pt idx="3383">
                  <c:v>139.41578686666662</c:v>
                </c:pt>
                <c:pt idx="3384">
                  <c:v>139.42132241333331</c:v>
                </c:pt>
                <c:pt idx="3385">
                  <c:v>139.42685796000001</c:v>
                </c:pt>
                <c:pt idx="3386">
                  <c:v>139.42962573333332</c:v>
                </c:pt>
                <c:pt idx="3387">
                  <c:v>139.43516127999999</c:v>
                </c:pt>
                <c:pt idx="3388">
                  <c:v>139.43792905333331</c:v>
                </c:pt>
                <c:pt idx="3389">
                  <c:v>139.44346459999997</c:v>
                </c:pt>
                <c:pt idx="3390">
                  <c:v>139.44900014666663</c:v>
                </c:pt>
                <c:pt idx="3391">
                  <c:v>139.45176791999998</c:v>
                </c:pt>
                <c:pt idx="3392">
                  <c:v>139.45730346666667</c:v>
                </c:pt>
                <c:pt idx="3393">
                  <c:v>139.46007123999999</c:v>
                </c:pt>
                <c:pt idx="3394">
                  <c:v>139.46560678666665</c:v>
                </c:pt>
                <c:pt idx="3395">
                  <c:v>139.47114233333332</c:v>
                </c:pt>
                <c:pt idx="3396">
                  <c:v>139.47391010666666</c:v>
                </c:pt>
                <c:pt idx="3397">
                  <c:v>139.4794456533333</c:v>
                </c:pt>
                <c:pt idx="3398">
                  <c:v>139.48498119999999</c:v>
                </c:pt>
                <c:pt idx="3399">
                  <c:v>139.48774897333331</c:v>
                </c:pt>
                <c:pt idx="3400">
                  <c:v>139.49328451999997</c:v>
                </c:pt>
                <c:pt idx="3401">
                  <c:v>139.49882006666667</c:v>
                </c:pt>
                <c:pt idx="3402">
                  <c:v>139.50158783999998</c:v>
                </c:pt>
                <c:pt idx="3403">
                  <c:v>139.50712338666665</c:v>
                </c:pt>
                <c:pt idx="3404">
                  <c:v>139.51265893333331</c:v>
                </c:pt>
                <c:pt idx="3405">
                  <c:v>139.51542670666666</c:v>
                </c:pt>
                <c:pt idx="3406">
                  <c:v>139.52096225333332</c:v>
                </c:pt>
                <c:pt idx="3407">
                  <c:v>139.52649779999996</c:v>
                </c:pt>
                <c:pt idx="3408">
                  <c:v>139.53203334666665</c:v>
                </c:pt>
                <c:pt idx="3409">
                  <c:v>139.53480111999997</c:v>
                </c:pt>
                <c:pt idx="3410">
                  <c:v>139.54033666666666</c:v>
                </c:pt>
                <c:pt idx="3411">
                  <c:v>139.54310443999998</c:v>
                </c:pt>
                <c:pt idx="3412">
                  <c:v>139.54863998666664</c:v>
                </c:pt>
                <c:pt idx="3413">
                  <c:v>139.55417553333331</c:v>
                </c:pt>
                <c:pt idx="3414">
                  <c:v>139.55694330666665</c:v>
                </c:pt>
                <c:pt idx="3415">
                  <c:v>139.56247885333332</c:v>
                </c:pt>
                <c:pt idx="3416">
                  <c:v>139.56801439999998</c:v>
                </c:pt>
                <c:pt idx="3417">
                  <c:v>139.5707821733333</c:v>
                </c:pt>
                <c:pt idx="3418">
                  <c:v>139.57631771999999</c:v>
                </c:pt>
                <c:pt idx="3419">
                  <c:v>139.57908549333331</c:v>
                </c:pt>
                <c:pt idx="3420">
                  <c:v>139.58462104</c:v>
                </c:pt>
                <c:pt idx="3421">
                  <c:v>139.58738881333332</c:v>
                </c:pt>
                <c:pt idx="3422">
                  <c:v>139.59292435999998</c:v>
                </c:pt>
                <c:pt idx="3423">
                  <c:v>139.59845990666665</c:v>
                </c:pt>
                <c:pt idx="3424">
                  <c:v>139.60122767999997</c:v>
                </c:pt>
                <c:pt idx="3425">
                  <c:v>139.60676322666663</c:v>
                </c:pt>
                <c:pt idx="3426">
                  <c:v>139.61229877333329</c:v>
                </c:pt>
                <c:pt idx="3427">
                  <c:v>139.61506654666667</c:v>
                </c:pt>
                <c:pt idx="3428">
                  <c:v>139.62060209333333</c:v>
                </c:pt>
                <c:pt idx="3429">
                  <c:v>139.62613764</c:v>
                </c:pt>
                <c:pt idx="3430">
                  <c:v>139.62890541333331</c:v>
                </c:pt>
                <c:pt idx="3431">
                  <c:v>139.63444095999998</c:v>
                </c:pt>
                <c:pt idx="3432">
                  <c:v>139.63997650666664</c:v>
                </c:pt>
                <c:pt idx="3433">
                  <c:v>139.64274427999999</c:v>
                </c:pt>
                <c:pt idx="3434">
                  <c:v>139.64827982666662</c:v>
                </c:pt>
                <c:pt idx="3435">
                  <c:v>139.65381537333332</c:v>
                </c:pt>
                <c:pt idx="3436">
                  <c:v>139.65658314666666</c:v>
                </c:pt>
                <c:pt idx="3437">
                  <c:v>139.66211869333333</c:v>
                </c:pt>
                <c:pt idx="3438">
                  <c:v>139.66488646666664</c:v>
                </c:pt>
                <c:pt idx="3439">
                  <c:v>139.67042201333331</c:v>
                </c:pt>
                <c:pt idx="3440">
                  <c:v>139.67595755999997</c:v>
                </c:pt>
                <c:pt idx="3441">
                  <c:v>139.67872533333332</c:v>
                </c:pt>
                <c:pt idx="3442">
                  <c:v>139.68426087999998</c:v>
                </c:pt>
                <c:pt idx="3443">
                  <c:v>139.68979642666665</c:v>
                </c:pt>
                <c:pt idx="3444">
                  <c:v>139.69256419999996</c:v>
                </c:pt>
                <c:pt idx="3445">
                  <c:v>139.69809974666666</c:v>
                </c:pt>
                <c:pt idx="3446">
                  <c:v>139.70363529333332</c:v>
                </c:pt>
                <c:pt idx="3447">
                  <c:v>139.70640306666667</c:v>
                </c:pt>
                <c:pt idx="3448">
                  <c:v>139.7119386133333</c:v>
                </c:pt>
                <c:pt idx="3449">
                  <c:v>139.71747415999999</c:v>
                </c:pt>
                <c:pt idx="3450">
                  <c:v>139.72024193333331</c:v>
                </c:pt>
                <c:pt idx="3451">
                  <c:v>139.72577747999998</c:v>
                </c:pt>
                <c:pt idx="3452">
                  <c:v>139.72854525333329</c:v>
                </c:pt>
                <c:pt idx="3453">
                  <c:v>139.73408079999999</c:v>
                </c:pt>
                <c:pt idx="3454">
                  <c:v>139.73684857333333</c:v>
                </c:pt>
                <c:pt idx="3455">
                  <c:v>139.74238412</c:v>
                </c:pt>
                <c:pt idx="3456">
                  <c:v>139.74791966666666</c:v>
                </c:pt>
                <c:pt idx="3457">
                  <c:v>139.75068743999998</c:v>
                </c:pt>
                <c:pt idx="3458">
                  <c:v>139.75622298666664</c:v>
                </c:pt>
                <c:pt idx="3459">
                  <c:v>139.76175853333331</c:v>
                </c:pt>
                <c:pt idx="3460">
                  <c:v>139.76452630666665</c:v>
                </c:pt>
                <c:pt idx="3461">
                  <c:v>139.77006185333329</c:v>
                </c:pt>
                <c:pt idx="3462">
                  <c:v>139.77282962666666</c:v>
                </c:pt>
                <c:pt idx="3463">
                  <c:v>139.77836517333333</c:v>
                </c:pt>
                <c:pt idx="3464">
                  <c:v>139.78390071999999</c:v>
                </c:pt>
                <c:pt idx="3465">
                  <c:v>139.78666849333331</c:v>
                </c:pt>
                <c:pt idx="3466">
                  <c:v>139.79220403999997</c:v>
                </c:pt>
                <c:pt idx="3467">
                  <c:v>139.79497181333332</c:v>
                </c:pt>
                <c:pt idx="3468">
                  <c:v>139.80050735999998</c:v>
                </c:pt>
                <c:pt idx="3469">
                  <c:v>139.8032751333333</c:v>
                </c:pt>
                <c:pt idx="3470">
                  <c:v>139.80881067999997</c:v>
                </c:pt>
                <c:pt idx="3471">
                  <c:v>139.81434622666666</c:v>
                </c:pt>
                <c:pt idx="3472">
                  <c:v>139.817114</c:v>
                </c:pt>
                <c:pt idx="3473">
                  <c:v>139.82264954666664</c:v>
                </c:pt>
                <c:pt idx="3474">
                  <c:v>139.82541731999999</c:v>
                </c:pt>
                <c:pt idx="3475">
                  <c:v>139.83095286666665</c:v>
                </c:pt>
                <c:pt idx="3476">
                  <c:v>139.83372063999997</c:v>
                </c:pt>
                <c:pt idx="3477">
                  <c:v>139.83925618666666</c:v>
                </c:pt>
                <c:pt idx="3478">
                  <c:v>139.8447917333333</c:v>
                </c:pt>
                <c:pt idx="3479">
                  <c:v>139.84755950666664</c:v>
                </c:pt>
                <c:pt idx="3480">
                  <c:v>139.85309505333333</c:v>
                </c:pt>
                <c:pt idx="3481">
                  <c:v>139.85586282666665</c:v>
                </c:pt>
                <c:pt idx="3482">
                  <c:v>139.86139837333332</c:v>
                </c:pt>
                <c:pt idx="3483">
                  <c:v>139.86416614666666</c:v>
                </c:pt>
                <c:pt idx="3484">
                  <c:v>139.86970169333333</c:v>
                </c:pt>
                <c:pt idx="3485">
                  <c:v>139.87523723999999</c:v>
                </c:pt>
                <c:pt idx="3486">
                  <c:v>139.87800501333331</c:v>
                </c:pt>
                <c:pt idx="3487">
                  <c:v>139.88354055999997</c:v>
                </c:pt>
                <c:pt idx="3488">
                  <c:v>139.88630833333332</c:v>
                </c:pt>
                <c:pt idx="3489">
                  <c:v>139.89184388000001</c:v>
                </c:pt>
                <c:pt idx="3490">
                  <c:v>139.89461165333333</c:v>
                </c:pt>
                <c:pt idx="3491">
                  <c:v>139.90014719999999</c:v>
                </c:pt>
                <c:pt idx="3492">
                  <c:v>139.90568274666666</c:v>
                </c:pt>
                <c:pt idx="3493">
                  <c:v>139.90845051999997</c:v>
                </c:pt>
                <c:pt idx="3494">
                  <c:v>139.91398606666664</c:v>
                </c:pt>
                <c:pt idx="3495">
                  <c:v>139.91675383999998</c:v>
                </c:pt>
                <c:pt idx="3496">
                  <c:v>139.92228938666665</c:v>
                </c:pt>
                <c:pt idx="3497">
                  <c:v>139.92782493333331</c:v>
                </c:pt>
                <c:pt idx="3498">
                  <c:v>139.93059270666663</c:v>
                </c:pt>
                <c:pt idx="3499">
                  <c:v>139.93612825333332</c:v>
                </c:pt>
                <c:pt idx="3500">
                  <c:v>139.93889602666667</c:v>
                </c:pt>
                <c:pt idx="3501">
                  <c:v>139.9444315733333</c:v>
                </c:pt>
                <c:pt idx="3502">
                  <c:v>139.94996712</c:v>
                </c:pt>
                <c:pt idx="3503">
                  <c:v>139.95273489333331</c:v>
                </c:pt>
                <c:pt idx="3504">
                  <c:v>139.95827043999998</c:v>
                </c:pt>
                <c:pt idx="3505">
                  <c:v>139.96380598666664</c:v>
                </c:pt>
                <c:pt idx="3506">
                  <c:v>139.96657375999996</c:v>
                </c:pt>
                <c:pt idx="3507">
                  <c:v>139.97210930666665</c:v>
                </c:pt>
                <c:pt idx="3508">
                  <c:v>139.97487708</c:v>
                </c:pt>
                <c:pt idx="3509">
                  <c:v>139.98041262666666</c:v>
                </c:pt>
                <c:pt idx="3510">
                  <c:v>139.98594817333333</c:v>
                </c:pt>
                <c:pt idx="3511">
                  <c:v>139.98871594666664</c:v>
                </c:pt>
                <c:pt idx="3512">
                  <c:v>139.99425149333331</c:v>
                </c:pt>
                <c:pt idx="3513">
                  <c:v>139.99701926666665</c:v>
                </c:pt>
                <c:pt idx="3514">
                  <c:v>140.00255481333329</c:v>
                </c:pt>
                <c:pt idx="3515">
                  <c:v>140.00532258666664</c:v>
                </c:pt>
                <c:pt idx="3516">
                  <c:v>140.01085813333333</c:v>
                </c:pt>
                <c:pt idx="3517">
                  <c:v>140.01362590666668</c:v>
                </c:pt>
                <c:pt idx="3518">
                  <c:v>140.01916145333331</c:v>
                </c:pt>
                <c:pt idx="3519">
                  <c:v>140.02192922666666</c:v>
                </c:pt>
                <c:pt idx="3520">
                  <c:v>140.02746477333332</c:v>
                </c:pt>
                <c:pt idx="3521">
                  <c:v>140.03300031999999</c:v>
                </c:pt>
                <c:pt idx="3522">
                  <c:v>140.0357680933333</c:v>
                </c:pt>
                <c:pt idx="3523">
                  <c:v>140.04130363999997</c:v>
                </c:pt>
                <c:pt idx="3524">
                  <c:v>140.04407141333331</c:v>
                </c:pt>
                <c:pt idx="3525">
                  <c:v>140.04960696000001</c:v>
                </c:pt>
                <c:pt idx="3526">
                  <c:v>140.05237473333332</c:v>
                </c:pt>
                <c:pt idx="3527">
                  <c:v>140.05791027999999</c:v>
                </c:pt>
                <c:pt idx="3528">
                  <c:v>140.06067805333333</c:v>
                </c:pt>
                <c:pt idx="3529">
                  <c:v>140.06621359999997</c:v>
                </c:pt>
                <c:pt idx="3530">
                  <c:v>140.06898137333332</c:v>
                </c:pt>
                <c:pt idx="3531">
                  <c:v>140.07451691999998</c:v>
                </c:pt>
                <c:pt idx="3532">
                  <c:v>140.0772846933333</c:v>
                </c:pt>
                <c:pt idx="3533">
                  <c:v>140.08282023999996</c:v>
                </c:pt>
                <c:pt idx="3534">
                  <c:v>140.08558801333331</c:v>
                </c:pt>
                <c:pt idx="3535">
                  <c:v>140.09112356</c:v>
                </c:pt>
                <c:pt idx="3536">
                  <c:v>140.09389133333332</c:v>
                </c:pt>
                <c:pt idx="3537">
                  <c:v>140.09942687999998</c:v>
                </c:pt>
                <c:pt idx="3538">
                  <c:v>140.10219465333333</c:v>
                </c:pt>
                <c:pt idx="3539">
                  <c:v>140.10773019999999</c:v>
                </c:pt>
                <c:pt idx="3540">
                  <c:v>140.11326574666663</c:v>
                </c:pt>
                <c:pt idx="3541">
                  <c:v>140.11603351999997</c:v>
                </c:pt>
                <c:pt idx="3542">
                  <c:v>140.12156906666664</c:v>
                </c:pt>
                <c:pt idx="3543">
                  <c:v>140.12433683999996</c:v>
                </c:pt>
                <c:pt idx="3544">
                  <c:v>140.12987238666665</c:v>
                </c:pt>
                <c:pt idx="3545">
                  <c:v>140.13264015999999</c:v>
                </c:pt>
                <c:pt idx="3546">
                  <c:v>140.13817570666666</c:v>
                </c:pt>
                <c:pt idx="3547">
                  <c:v>140.14094347999998</c:v>
                </c:pt>
                <c:pt idx="3548">
                  <c:v>140.14647902666664</c:v>
                </c:pt>
                <c:pt idx="3549">
                  <c:v>140.14924679999999</c:v>
                </c:pt>
                <c:pt idx="3550">
                  <c:v>140.15478234666665</c:v>
                </c:pt>
                <c:pt idx="3551">
                  <c:v>140.15755011999997</c:v>
                </c:pt>
                <c:pt idx="3552">
                  <c:v>140.16308566666663</c:v>
                </c:pt>
                <c:pt idx="3553">
                  <c:v>140.16585343999998</c:v>
                </c:pt>
                <c:pt idx="3554">
                  <c:v>140.17138898666667</c:v>
                </c:pt>
                <c:pt idx="3555">
                  <c:v>140.17415675999999</c:v>
                </c:pt>
                <c:pt idx="3556">
                  <c:v>140.17969230666665</c:v>
                </c:pt>
                <c:pt idx="3557">
                  <c:v>140.18246008</c:v>
                </c:pt>
                <c:pt idx="3558">
                  <c:v>140.18799562666663</c:v>
                </c:pt>
                <c:pt idx="3559">
                  <c:v>140.19076339999998</c:v>
                </c:pt>
                <c:pt idx="3560">
                  <c:v>140.19629894666664</c:v>
                </c:pt>
                <c:pt idx="3561">
                  <c:v>140.19906671999996</c:v>
                </c:pt>
                <c:pt idx="3562">
                  <c:v>140.20460226666663</c:v>
                </c:pt>
                <c:pt idx="3563">
                  <c:v>140.20737004</c:v>
                </c:pt>
                <c:pt idx="3564">
                  <c:v>140.21290558666666</c:v>
                </c:pt>
                <c:pt idx="3565">
                  <c:v>140.21567335999998</c:v>
                </c:pt>
                <c:pt idx="3566">
                  <c:v>140.22120890666665</c:v>
                </c:pt>
                <c:pt idx="3567">
                  <c:v>140.22674445333331</c:v>
                </c:pt>
                <c:pt idx="3568">
                  <c:v>140.22951222666666</c:v>
                </c:pt>
                <c:pt idx="3569">
                  <c:v>140.23504777333329</c:v>
                </c:pt>
                <c:pt idx="3570">
                  <c:v>140.23781554666664</c:v>
                </c:pt>
                <c:pt idx="3571">
                  <c:v>140.2433510933333</c:v>
                </c:pt>
                <c:pt idx="3572">
                  <c:v>140.24611886666662</c:v>
                </c:pt>
                <c:pt idx="3573">
                  <c:v>140.25165441333331</c:v>
                </c:pt>
                <c:pt idx="3574">
                  <c:v>140.25442218666666</c:v>
                </c:pt>
                <c:pt idx="3575">
                  <c:v>140.25995773333332</c:v>
                </c:pt>
                <c:pt idx="3576">
                  <c:v>140.26272550666664</c:v>
                </c:pt>
                <c:pt idx="3577">
                  <c:v>140.2682610533333</c:v>
                </c:pt>
                <c:pt idx="3578">
                  <c:v>140.27102882666665</c:v>
                </c:pt>
                <c:pt idx="3579">
                  <c:v>140.27656437333331</c:v>
                </c:pt>
                <c:pt idx="3580">
                  <c:v>140.27933214666663</c:v>
                </c:pt>
                <c:pt idx="3581">
                  <c:v>140.2848676933333</c:v>
                </c:pt>
                <c:pt idx="3582">
                  <c:v>140.28763546666667</c:v>
                </c:pt>
                <c:pt idx="3583">
                  <c:v>140.29040323999999</c:v>
                </c:pt>
                <c:pt idx="3584">
                  <c:v>140.29593878666665</c:v>
                </c:pt>
                <c:pt idx="3585">
                  <c:v>140.29870655999997</c:v>
                </c:pt>
                <c:pt idx="3586">
                  <c:v>140.30424210666666</c:v>
                </c:pt>
                <c:pt idx="3587">
                  <c:v>140.30700987999998</c:v>
                </c:pt>
                <c:pt idx="3588">
                  <c:v>140.31254542666665</c:v>
                </c:pt>
                <c:pt idx="3589">
                  <c:v>140.31531319999999</c:v>
                </c:pt>
                <c:pt idx="3590">
                  <c:v>140.32084874666663</c:v>
                </c:pt>
                <c:pt idx="3591">
                  <c:v>140.32361651999997</c:v>
                </c:pt>
                <c:pt idx="3592">
                  <c:v>140.32915206666667</c:v>
                </c:pt>
                <c:pt idx="3593">
                  <c:v>140.33191983999998</c:v>
                </c:pt>
                <c:pt idx="3594">
                  <c:v>140.33745538666665</c:v>
                </c:pt>
                <c:pt idx="3595">
                  <c:v>140.34022315999999</c:v>
                </c:pt>
                <c:pt idx="3596">
                  <c:v>140.34299093333331</c:v>
                </c:pt>
                <c:pt idx="3597">
                  <c:v>140.34852647999998</c:v>
                </c:pt>
                <c:pt idx="3598">
                  <c:v>140.35129425333332</c:v>
                </c:pt>
                <c:pt idx="3599">
                  <c:v>140.35682979999996</c:v>
                </c:pt>
                <c:pt idx="3600">
                  <c:v>140.3595975733333</c:v>
                </c:pt>
                <c:pt idx="3601">
                  <c:v>140.36513312</c:v>
                </c:pt>
                <c:pt idx="3602">
                  <c:v>140.36790089333334</c:v>
                </c:pt>
                <c:pt idx="3603">
                  <c:v>140.37343643999998</c:v>
                </c:pt>
                <c:pt idx="3604">
                  <c:v>140.37620421333332</c:v>
                </c:pt>
                <c:pt idx="3605">
                  <c:v>140.38173975999999</c:v>
                </c:pt>
                <c:pt idx="3606">
                  <c:v>140.38450753333331</c:v>
                </c:pt>
                <c:pt idx="3607">
                  <c:v>140.39004307999997</c:v>
                </c:pt>
                <c:pt idx="3608">
                  <c:v>140.39281085333332</c:v>
                </c:pt>
                <c:pt idx="3609">
                  <c:v>140.39834639999998</c:v>
                </c:pt>
                <c:pt idx="3610">
                  <c:v>140.4011141733333</c:v>
                </c:pt>
                <c:pt idx="3611">
                  <c:v>140.40664971999999</c:v>
                </c:pt>
                <c:pt idx="3612">
                  <c:v>140.40941749333334</c:v>
                </c:pt>
                <c:pt idx="3613">
                  <c:v>140.41495304</c:v>
                </c:pt>
                <c:pt idx="3614">
                  <c:v>140.41772081333332</c:v>
                </c:pt>
                <c:pt idx="3615">
                  <c:v>140.42048858666664</c:v>
                </c:pt>
                <c:pt idx="3616">
                  <c:v>140.42602413333333</c:v>
                </c:pt>
                <c:pt idx="3617">
                  <c:v>140.42879190666665</c:v>
                </c:pt>
                <c:pt idx="3618">
                  <c:v>140.43432745333331</c:v>
                </c:pt>
                <c:pt idx="3619">
                  <c:v>140.43709522666666</c:v>
                </c:pt>
                <c:pt idx="3620">
                  <c:v>140.44263077333329</c:v>
                </c:pt>
                <c:pt idx="3621">
                  <c:v>140.44539854666667</c:v>
                </c:pt>
                <c:pt idx="3622">
                  <c:v>140.45093409333333</c:v>
                </c:pt>
                <c:pt idx="3623">
                  <c:v>140.45370186666665</c:v>
                </c:pt>
                <c:pt idx="3624">
                  <c:v>140.45646963999999</c:v>
                </c:pt>
                <c:pt idx="3625">
                  <c:v>140.46200518666666</c:v>
                </c:pt>
                <c:pt idx="3626">
                  <c:v>140.46477295999998</c:v>
                </c:pt>
                <c:pt idx="3627">
                  <c:v>140.47030850666664</c:v>
                </c:pt>
                <c:pt idx="3628">
                  <c:v>140.47307627999999</c:v>
                </c:pt>
                <c:pt idx="3629">
                  <c:v>140.47861182666662</c:v>
                </c:pt>
                <c:pt idx="3630">
                  <c:v>140.48137959999997</c:v>
                </c:pt>
                <c:pt idx="3631">
                  <c:v>140.48691514666666</c:v>
                </c:pt>
                <c:pt idx="3632">
                  <c:v>140.48968292000001</c:v>
                </c:pt>
                <c:pt idx="3633">
                  <c:v>140.49245069333332</c:v>
                </c:pt>
                <c:pt idx="3634">
                  <c:v>140.49798623999999</c:v>
                </c:pt>
                <c:pt idx="3635">
                  <c:v>140.50075401333331</c:v>
                </c:pt>
                <c:pt idx="3636">
                  <c:v>140.50628955999997</c:v>
                </c:pt>
                <c:pt idx="3637">
                  <c:v>140.50905733333332</c:v>
                </c:pt>
                <c:pt idx="3638">
                  <c:v>140.51459287999998</c:v>
                </c:pt>
                <c:pt idx="3639">
                  <c:v>140.5173606533333</c:v>
                </c:pt>
                <c:pt idx="3640">
                  <c:v>140.52289619999996</c:v>
                </c:pt>
                <c:pt idx="3641">
                  <c:v>140.52566397333334</c:v>
                </c:pt>
                <c:pt idx="3642">
                  <c:v>140.52843174666666</c:v>
                </c:pt>
                <c:pt idx="3643">
                  <c:v>140.53396729333332</c:v>
                </c:pt>
                <c:pt idx="3644">
                  <c:v>140.53673506666667</c:v>
                </c:pt>
                <c:pt idx="3645">
                  <c:v>140.5422706133333</c:v>
                </c:pt>
                <c:pt idx="3646">
                  <c:v>140.54503838666665</c:v>
                </c:pt>
                <c:pt idx="3647">
                  <c:v>140.54780615999999</c:v>
                </c:pt>
                <c:pt idx="3648">
                  <c:v>140.55334170666663</c:v>
                </c:pt>
                <c:pt idx="3649">
                  <c:v>140.55610947999998</c:v>
                </c:pt>
                <c:pt idx="3650">
                  <c:v>140.56164502666664</c:v>
                </c:pt>
                <c:pt idx="3651">
                  <c:v>140.56441279999999</c:v>
                </c:pt>
                <c:pt idx="3652">
                  <c:v>140.56994834666665</c:v>
                </c:pt>
                <c:pt idx="3653">
                  <c:v>140.57271612</c:v>
                </c:pt>
                <c:pt idx="3654">
                  <c:v>140.57548389333331</c:v>
                </c:pt>
                <c:pt idx="3655">
                  <c:v>140.58101943999998</c:v>
                </c:pt>
                <c:pt idx="3656">
                  <c:v>140.58378721333332</c:v>
                </c:pt>
                <c:pt idx="3657">
                  <c:v>140.58932275999996</c:v>
                </c:pt>
                <c:pt idx="3658">
                  <c:v>140.59209053333331</c:v>
                </c:pt>
                <c:pt idx="3659">
                  <c:v>140.59485830666665</c:v>
                </c:pt>
                <c:pt idx="3660">
                  <c:v>140.60039385333329</c:v>
                </c:pt>
                <c:pt idx="3661">
                  <c:v>140.60316162666666</c:v>
                </c:pt>
                <c:pt idx="3662">
                  <c:v>140.60869717333333</c:v>
                </c:pt>
                <c:pt idx="3663">
                  <c:v>140.61146494666667</c:v>
                </c:pt>
                <c:pt idx="3664">
                  <c:v>140.61423271999999</c:v>
                </c:pt>
                <c:pt idx="3665">
                  <c:v>140.61976826666665</c:v>
                </c:pt>
                <c:pt idx="3666">
                  <c:v>140.62253603999997</c:v>
                </c:pt>
                <c:pt idx="3667">
                  <c:v>140.62807158666664</c:v>
                </c:pt>
                <c:pt idx="3668">
                  <c:v>140.63083935999998</c:v>
                </c:pt>
                <c:pt idx="3669">
                  <c:v>140.63637490666665</c:v>
                </c:pt>
                <c:pt idx="3670">
                  <c:v>140.63914267999996</c:v>
                </c:pt>
                <c:pt idx="3671">
                  <c:v>140.64467822666666</c:v>
                </c:pt>
                <c:pt idx="3672">
                  <c:v>140.647446</c:v>
                </c:pt>
                <c:pt idx="3673">
                  <c:v>140.65298154666664</c:v>
                </c:pt>
                <c:pt idx="3674">
                  <c:v>140.65574931999998</c:v>
                </c:pt>
                <c:pt idx="3675">
                  <c:v>140.66128486666665</c:v>
                </c:pt>
                <c:pt idx="3676">
                  <c:v>140.66405263999997</c:v>
                </c:pt>
                <c:pt idx="3677">
                  <c:v>140.66958818666666</c:v>
                </c:pt>
                <c:pt idx="3678">
                  <c:v>140.67235595999998</c:v>
                </c:pt>
                <c:pt idx="3679">
                  <c:v>140.67789150666664</c:v>
                </c:pt>
                <c:pt idx="3680">
                  <c:v>140.68065927999996</c:v>
                </c:pt>
                <c:pt idx="3681">
                  <c:v>140.68342705333333</c:v>
                </c:pt>
                <c:pt idx="3682">
                  <c:v>140.6889626</c:v>
                </c:pt>
                <c:pt idx="3683">
                  <c:v>140.69173037333331</c:v>
                </c:pt>
                <c:pt idx="3684">
                  <c:v>140.69726591999998</c:v>
                </c:pt>
                <c:pt idx="3685">
                  <c:v>140.70003369333332</c:v>
                </c:pt>
                <c:pt idx="3686">
                  <c:v>140.70556923999999</c:v>
                </c:pt>
                <c:pt idx="3687">
                  <c:v>140.70833701333331</c:v>
                </c:pt>
                <c:pt idx="3688">
                  <c:v>140.71387255999997</c:v>
                </c:pt>
                <c:pt idx="3689">
                  <c:v>140.71664033333332</c:v>
                </c:pt>
                <c:pt idx="3690">
                  <c:v>140.71940810666663</c:v>
                </c:pt>
                <c:pt idx="3691">
                  <c:v>140.72494365333333</c:v>
                </c:pt>
                <c:pt idx="3692">
                  <c:v>140.72771142666664</c:v>
                </c:pt>
                <c:pt idx="3693">
                  <c:v>140.73324697333334</c:v>
                </c:pt>
                <c:pt idx="3694">
                  <c:v>140.73601474666665</c:v>
                </c:pt>
                <c:pt idx="3695">
                  <c:v>140.74155029333332</c:v>
                </c:pt>
                <c:pt idx="3696">
                  <c:v>140.74431806666664</c:v>
                </c:pt>
                <c:pt idx="3697">
                  <c:v>140.74708583999998</c:v>
                </c:pt>
                <c:pt idx="3698">
                  <c:v>140.75262138666665</c:v>
                </c:pt>
                <c:pt idx="3699">
                  <c:v>140.75538915999996</c:v>
                </c:pt>
                <c:pt idx="3700">
                  <c:v>140.76092470666666</c:v>
                </c:pt>
                <c:pt idx="3701">
                  <c:v>140.76369248</c:v>
                </c:pt>
                <c:pt idx="3702">
                  <c:v>140.76922802666667</c:v>
                </c:pt>
                <c:pt idx="3703">
                  <c:v>140.77199579999998</c:v>
                </c:pt>
                <c:pt idx="3704">
                  <c:v>140.77753134666665</c:v>
                </c:pt>
                <c:pt idx="3705">
                  <c:v>140.78029912</c:v>
                </c:pt>
                <c:pt idx="3706">
                  <c:v>140.78306689333331</c:v>
                </c:pt>
                <c:pt idx="3707">
                  <c:v>140.78860243999998</c:v>
                </c:pt>
                <c:pt idx="3708">
                  <c:v>140.79137021333332</c:v>
                </c:pt>
                <c:pt idx="3709">
                  <c:v>140.79690575999996</c:v>
                </c:pt>
                <c:pt idx="3710">
                  <c:v>140.79967353333333</c:v>
                </c:pt>
                <c:pt idx="3711">
                  <c:v>140.80520908</c:v>
                </c:pt>
                <c:pt idx="3712">
                  <c:v>140.80797685333332</c:v>
                </c:pt>
                <c:pt idx="3713">
                  <c:v>140.81351239999998</c:v>
                </c:pt>
                <c:pt idx="3714">
                  <c:v>140.81628017333333</c:v>
                </c:pt>
                <c:pt idx="3715">
                  <c:v>140.82181571999999</c:v>
                </c:pt>
                <c:pt idx="3716">
                  <c:v>140.82458349333331</c:v>
                </c:pt>
                <c:pt idx="3717">
                  <c:v>140.83011903999997</c:v>
                </c:pt>
                <c:pt idx="3718">
                  <c:v>140.83288681333329</c:v>
                </c:pt>
                <c:pt idx="3719">
                  <c:v>140.83565458666664</c:v>
                </c:pt>
                <c:pt idx="3720">
                  <c:v>140.84119013333333</c:v>
                </c:pt>
                <c:pt idx="3721">
                  <c:v>140.84395790666667</c:v>
                </c:pt>
                <c:pt idx="3722">
                  <c:v>140.84949345333331</c:v>
                </c:pt>
                <c:pt idx="3723">
                  <c:v>140.85226122666666</c:v>
                </c:pt>
                <c:pt idx="3724">
                  <c:v>140.855029</c:v>
                </c:pt>
                <c:pt idx="3725">
                  <c:v>140.86056454666664</c:v>
                </c:pt>
                <c:pt idx="3726">
                  <c:v>140.86333231999998</c:v>
                </c:pt>
                <c:pt idx="3727">
                  <c:v>140.86886786666665</c:v>
                </c:pt>
                <c:pt idx="3728">
                  <c:v>140.87163563999997</c:v>
                </c:pt>
                <c:pt idx="3729">
                  <c:v>140.87440341333331</c:v>
                </c:pt>
                <c:pt idx="3730">
                  <c:v>140.87993896</c:v>
                </c:pt>
                <c:pt idx="3731">
                  <c:v>140.88270673333332</c:v>
                </c:pt>
                <c:pt idx="3732">
                  <c:v>140.88547450666667</c:v>
                </c:pt>
                <c:pt idx="3733">
                  <c:v>140.89101005333333</c:v>
                </c:pt>
                <c:pt idx="3734">
                  <c:v>140.89377782666665</c:v>
                </c:pt>
                <c:pt idx="3735">
                  <c:v>140.89931337333331</c:v>
                </c:pt>
                <c:pt idx="3736">
                  <c:v>140.90208114666666</c:v>
                </c:pt>
                <c:pt idx="3737">
                  <c:v>140.9076166933333</c:v>
                </c:pt>
                <c:pt idx="3738">
                  <c:v>140.91038446666664</c:v>
                </c:pt>
                <c:pt idx="3739">
                  <c:v>140.91592001333331</c:v>
                </c:pt>
                <c:pt idx="3740">
                  <c:v>140.91868778666665</c:v>
                </c:pt>
                <c:pt idx="3741">
                  <c:v>140.92145556</c:v>
                </c:pt>
                <c:pt idx="3742">
                  <c:v>140.92699110666666</c:v>
                </c:pt>
                <c:pt idx="3743">
                  <c:v>140.92975887999998</c:v>
                </c:pt>
                <c:pt idx="3744">
                  <c:v>140.93529442666664</c:v>
                </c:pt>
                <c:pt idx="3745">
                  <c:v>140.93806219999999</c:v>
                </c:pt>
                <c:pt idx="3746">
                  <c:v>140.94359774666665</c:v>
                </c:pt>
                <c:pt idx="3747">
                  <c:v>140.94636551999997</c:v>
                </c:pt>
                <c:pt idx="3748">
                  <c:v>140.95190106666664</c:v>
                </c:pt>
                <c:pt idx="3749">
                  <c:v>140.95466883999995</c:v>
                </c:pt>
                <c:pt idx="3750">
                  <c:v>140.96020438666665</c:v>
                </c:pt>
                <c:pt idx="3751">
                  <c:v>140.96297215999999</c:v>
                </c:pt>
                <c:pt idx="3752">
                  <c:v>140.96573993333334</c:v>
                </c:pt>
                <c:pt idx="3753">
                  <c:v>140.97127547999997</c:v>
                </c:pt>
                <c:pt idx="3754">
                  <c:v>140.97404325333332</c:v>
                </c:pt>
                <c:pt idx="3755">
                  <c:v>140.97957879999998</c:v>
                </c:pt>
                <c:pt idx="3756">
                  <c:v>140.9823465733333</c:v>
                </c:pt>
                <c:pt idx="3757">
                  <c:v>140.98788211999997</c:v>
                </c:pt>
                <c:pt idx="3758">
                  <c:v>140.99064989333331</c:v>
                </c:pt>
                <c:pt idx="3759">
                  <c:v>140.99341766666663</c:v>
                </c:pt>
                <c:pt idx="3760">
                  <c:v>140.99895321333332</c:v>
                </c:pt>
                <c:pt idx="3761">
                  <c:v>141.00172098666667</c:v>
                </c:pt>
                <c:pt idx="3762">
                  <c:v>141.0072565333333</c:v>
                </c:pt>
                <c:pt idx="3763">
                  <c:v>141.01002430666665</c:v>
                </c:pt>
                <c:pt idx="3764">
                  <c:v>141.01555985333331</c:v>
                </c:pt>
                <c:pt idx="3765">
                  <c:v>141.01832762666663</c:v>
                </c:pt>
                <c:pt idx="3766">
                  <c:v>141.02386317333332</c:v>
                </c:pt>
                <c:pt idx="3767">
                  <c:v>141.02663094666664</c:v>
                </c:pt>
                <c:pt idx="3768">
                  <c:v>141.03216649333331</c:v>
                </c:pt>
                <c:pt idx="3769">
                  <c:v>141.03493426666662</c:v>
                </c:pt>
                <c:pt idx="3770">
                  <c:v>141.03770204</c:v>
                </c:pt>
                <c:pt idx="3771">
                  <c:v>141.04323758666666</c:v>
                </c:pt>
                <c:pt idx="3772">
                  <c:v>141.04600535999998</c:v>
                </c:pt>
                <c:pt idx="3773">
                  <c:v>141.05154090666665</c:v>
                </c:pt>
                <c:pt idx="3774">
                  <c:v>141.05430867999999</c:v>
                </c:pt>
                <c:pt idx="3775">
                  <c:v>141.05984422666666</c:v>
                </c:pt>
                <c:pt idx="3776">
                  <c:v>141.06261199999997</c:v>
                </c:pt>
                <c:pt idx="3777">
                  <c:v>141.06814754666664</c:v>
                </c:pt>
                <c:pt idx="3778">
                  <c:v>141.07091531999998</c:v>
                </c:pt>
                <c:pt idx="3779">
                  <c:v>141.07645086666668</c:v>
                </c:pt>
                <c:pt idx="3780">
                  <c:v>141.07921863999999</c:v>
                </c:pt>
                <c:pt idx="3781">
                  <c:v>141.08198641333331</c:v>
                </c:pt>
                <c:pt idx="3782">
                  <c:v>141.08752196</c:v>
                </c:pt>
                <c:pt idx="3783">
                  <c:v>141.09028973333332</c:v>
                </c:pt>
                <c:pt idx="3784">
                  <c:v>141.09582527999999</c:v>
                </c:pt>
                <c:pt idx="3785">
                  <c:v>141.0985930533333</c:v>
                </c:pt>
                <c:pt idx="3786">
                  <c:v>141.10412859999997</c:v>
                </c:pt>
                <c:pt idx="3787">
                  <c:v>141.10966414666663</c:v>
                </c:pt>
                <c:pt idx="3788">
                  <c:v>141.11243191999998</c:v>
                </c:pt>
                <c:pt idx="3789">
                  <c:v>141.11796746666667</c:v>
                </c:pt>
                <c:pt idx="3790">
                  <c:v>141.12073523999999</c:v>
                </c:pt>
                <c:pt idx="3791">
                  <c:v>141.12350301333333</c:v>
                </c:pt>
                <c:pt idx="3792">
                  <c:v>141.12903855999997</c:v>
                </c:pt>
                <c:pt idx="3793">
                  <c:v>141.13180633333332</c:v>
                </c:pt>
                <c:pt idx="3794">
                  <c:v>141.13734187999998</c:v>
                </c:pt>
                <c:pt idx="3795">
                  <c:v>141.1401096533333</c:v>
                </c:pt>
                <c:pt idx="3796">
                  <c:v>141.14564519999999</c:v>
                </c:pt>
                <c:pt idx="3797">
                  <c:v>141.14841297333331</c:v>
                </c:pt>
                <c:pt idx="3798">
                  <c:v>141.15394851999997</c:v>
                </c:pt>
                <c:pt idx="3799">
                  <c:v>141.15671629333332</c:v>
                </c:pt>
                <c:pt idx="3800">
                  <c:v>141.15948406666666</c:v>
                </c:pt>
                <c:pt idx="3801">
                  <c:v>141.16501961333333</c:v>
                </c:pt>
                <c:pt idx="3802">
                  <c:v>141.16778738666665</c:v>
                </c:pt>
                <c:pt idx="3803">
                  <c:v>141.17332293333331</c:v>
                </c:pt>
                <c:pt idx="3804">
                  <c:v>141.17609070666666</c:v>
                </c:pt>
                <c:pt idx="3805">
                  <c:v>141.18162625333332</c:v>
                </c:pt>
                <c:pt idx="3806">
                  <c:v>141.18439402666664</c:v>
                </c:pt>
                <c:pt idx="3807">
                  <c:v>141.18716179999996</c:v>
                </c:pt>
                <c:pt idx="3808">
                  <c:v>141.19269734666665</c:v>
                </c:pt>
                <c:pt idx="3809">
                  <c:v>141.19546511999999</c:v>
                </c:pt>
                <c:pt idx="3810">
                  <c:v>141.20100066666666</c:v>
                </c:pt>
                <c:pt idx="3811">
                  <c:v>141.20376843999998</c:v>
                </c:pt>
                <c:pt idx="3812">
                  <c:v>141.20930398666667</c:v>
                </c:pt>
                <c:pt idx="3813">
                  <c:v>141.21207175999999</c:v>
                </c:pt>
                <c:pt idx="3814">
                  <c:v>141.2148395333333</c:v>
                </c:pt>
                <c:pt idx="3815">
                  <c:v>141.22037507999997</c:v>
                </c:pt>
                <c:pt idx="3816">
                  <c:v>141.22314285333331</c:v>
                </c:pt>
                <c:pt idx="3817">
                  <c:v>141.22867839999998</c:v>
                </c:pt>
                <c:pt idx="3818">
                  <c:v>141.2314461733333</c:v>
                </c:pt>
                <c:pt idx="3819">
                  <c:v>141.23421394666667</c:v>
                </c:pt>
                <c:pt idx="3820">
                  <c:v>141.23974949333333</c:v>
                </c:pt>
                <c:pt idx="3821">
                  <c:v>141.24251726666665</c:v>
                </c:pt>
                <c:pt idx="3822">
                  <c:v>141.24805281333332</c:v>
                </c:pt>
                <c:pt idx="3823">
                  <c:v>141.25082058666663</c:v>
                </c:pt>
                <c:pt idx="3824">
                  <c:v>141.25635613333333</c:v>
                </c:pt>
                <c:pt idx="3825">
                  <c:v>141.25912390666664</c:v>
                </c:pt>
                <c:pt idx="3826">
                  <c:v>141.26465945333331</c:v>
                </c:pt>
                <c:pt idx="3827">
                  <c:v>141.26742722666665</c:v>
                </c:pt>
                <c:pt idx="3828">
                  <c:v>141.27296277333329</c:v>
                </c:pt>
                <c:pt idx="3829">
                  <c:v>141.27573054666667</c:v>
                </c:pt>
                <c:pt idx="3830">
                  <c:v>141.28126609333333</c:v>
                </c:pt>
                <c:pt idx="3831">
                  <c:v>141.28403386666665</c:v>
                </c:pt>
                <c:pt idx="3832">
                  <c:v>141.28956941333331</c:v>
                </c:pt>
                <c:pt idx="3833">
                  <c:v>141.29233718666666</c:v>
                </c:pt>
                <c:pt idx="3834">
                  <c:v>141.29787273333332</c:v>
                </c:pt>
                <c:pt idx="3835">
                  <c:v>141.30064050666664</c:v>
                </c:pt>
                <c:pt idx="3836">
                  <c:v>141.3061760533333</c:v>
                </c:pt>
                <c:pt idx="3837">
                  <c:v>141.30894382666662</c:v>
                </c:pt>
                <c:pt idx="3838">
                  <c:v>141.31447937333331</c:v>
                </c:pt>
                <c:pt idx="3839">
                  <c:v>141.31724714666666</c:v>
                </c:pt>
                <c:pt idx="3840">
                  <c:v>141.32278269333332</c:v>
                </c:pt>
                <c:pt idx="3841">
                  <c:v>141.32555046666664</c:v>
                </c:pt>
                <c:pt idx="3842">
                  <c:v>141.33108601333333</c:v>
                </c:pt>
                <c:pt idx="3843">
                  <c:v>141.33385378666665</c:v>
                </c:pt>
                <c:pt idx="3844">
                  <c:v>141.33938933333332</c:v>
                </c:pt>
                <c:pt idx="3845">
                  <c:v>141.34215710666663</c:v>
                </c:pt>
                <c:pt idx="3846">
                  <c:v>141.3476926533333</c:v>
                </c:pt>
                <c:pt idx="3847">
                  <c:v>141.35046042666664</c:v>
                </c:pt>
                <c:pt idx="3848">
                  <c:v>141.35599597333334</c:v>
                </c:pt>
                <c:pt idx="3849">
                  <c:v>141.35876374666665</c:v>
                </c:pt>
                <c:pt idx="3850">
                  <c:v>141.36153152</c:v>
                </c:pt>
                <c:pt idx="3851">
                  <c:v>141.36706706666666</c:v>
                </c:pt>
                <c:pt idx="3852">
                  <c:v>141.36983483999998</c:v>
                </c:pt>
                <c:pt idx="3853">
                  <c:v>141.37537038666665</c:v>
                </c:pt>
                <c:pt idx="3854">
                  <c:v>141.37813815999999</c:v>
                </c:pt>
                <c:pt idx="3855">
                  <c:v>141.38367370666663</c:v>
                </c:pt>
                <c:pt idx="3856">
                  <c:v>141.38644147999997</c:v>
                </c:pt>
                <c:pt idx="3857">
                  <c:v>141.38920925333332</c:v>
                </c:pt>
                <c:pt idx="3858">
                  <c:v>141.39474479999998</c:v>
                </c:pt>
                <c:pt idx="3859">
                  <c:v>141.39751257333333</c:v>
                </c:pt>
                <c:pt idx="3860">
                  <c:v>141.40304811999999</c:v>
                </c:pt>
                <c:pt idx="3861">
                  <c:v>141.40581589333331</c:v>
                </c:pt>
                <c:pt idx="3862">
                  <c:v>141.41135143999998</c:v>
                </c:pt>
                <c:pt idx="3863">
                  <c:v>141.41411921333332</c:v>
                </c:pt>
                <c:pt idx="3864">
                  <c:v>141.41688698666664</c:v>
                </c:pt>
                <c:pt idx="3865">
                  <c:v>141.4224225333333</c:v>
                </c:pt>
                <c:pt idx="3866">
                  <c:v>141.42519030666665</c:v>
                </c:pt>
                <c:pt idx="3867">
                  <c:v>141.43072585333329</c:v>
                </c:pt>
                <c:pt idx="3868">
                  <c:v>141.43349362666666</c:v>
                </c:pt>
                <c:pt idx="3869">
                  <c:v>141.43902917333332</c:v>
                </c:pt>
                <c:pt idx="3870">
                  <c:v>141.44179694666667</c:v>
                </c:pt>
                <c:pt idx="3871">
                  <c:v>141.44733249333331</c:v>
                </c:pt>
                <c:pt idx="3872">
                  <c:v>141.45010026666665</c:v>
                </c:pt>
                <c:pt idx="3873">
                  <c:v>141.45286803999997</c:v>
                </c:pt>
                <c:pt idx="3874">
                  <c:v>141.45840358666663</c:v>
                </c:pt>
                <c:pt idx="3875">
                  <c:v>141.46117135999998</c:v>
                </c:pt>
                <c:pt idx="3876">
                  <c:v>141.46670690666664</c:v>
                </c:pt>
                <c:pt idx="3877">
                  <c:v>141.46947467999996</c:v>
                </c:pt>
                <c:pt idx="3878">
                  <c:v>141.47501022666665</c:v>
                </c:pt>
                <c:pt idx="3879">
                  <c:v>141.477778</c:v>
                </c:pt>
                <c:pt idx="3880">
                  <c:v>141.48331354666664</c:v>
                </c:pt>
                <c:pt idx="3881">
                  <c:v>141.48608131999998</c:v>
                </c:pt>
                <c:pt idx="3882">
                  <c:v>141.49161686666665</c:v>
                </c:pt>
                <c:pt idx="3883">
                  <c:v>141.49438463999996</c:v>
                </c:pt>
                <c:pt idx="3884">
                  <c:v>141.49992018666666</c:v>
                </c:pt>
                <c:pt idx="3885">
                  <c:v>141.50268795999997</c:v>
                </c:pt>
                <c:pt idx="3886">
                  <c:v>141.50822350666664</c:v>
                </c:pt>
                <c:pt idx="3887">
                  <c:v>141.51099127999998</c:v>
                </c:pt>
                <c:pt idx="3888">
                  <c:v>141.51375905333333</c:v>
                </c:pt>
                <c:pt idx="3889">
                  <c:v>141.51929459999999</c:v>
                </c:pt>
                <c:pt idx="3890">
                  <c:v>141.52206237333331</c:v>
                </c:pt>
                <c:pt idx="3891">
                  <c:v>141.52759791999998</c:v>
                </c:pt>
                <c:pt idx="3892">
                  <c:v>141.53036569333332</c:v>
                </c:pt>
                <c:pt idx="3893">
                  <c:v>141.53590123999999</c:v>
                </c:pt>
                <c:pt idx="3894">
                  <c:v>141.5386690133333</c:v>
                </c:pt>
                <c:pt idx="3895">
                  <c:v>141.54420455999997</c:v>
                </c:pt>
                <c:pt idx="3896">
                  <c:v>141.54697233333331</c:v>
                </c:pt>
                <c:pt idx="3897">
                  <c:v>141.54974010666663</c:v>
                </c:pt>
                <c:pt idx="3898">
                  <c:v>141.55527565333333</c:v>
                </c:pt>
                <c:pt idx="3899">
                  <c:v>141.55804342666664</c:v>
                </c:pt>
                <c:pt idx="3900">
                  <c:v>141.56357897333334</c:v>
                </c:pt>
                <c:pt idx="3901">
                  <c:v>141.56634674666665</c:v>
                </c:pt>
                <c:pt idx="3902">
                  <c:v>141.57188229333332</c:v>
                </c:pt>
                <c:pt idx="3903">
                  <c:v>141.57465006666663</c:v>
                </c:pt>
                <c:pt idx="3904">
                  <c:v>141.5801856133333</c:v>
                </c:pt>
                <c:pt idx="3905">
                  <c:v>141.58295338666665</c:v>
                </c:pt>
                <c:pt idx="3906">
                  <c:v>141.58572115999996</c:v>
                </c:pt>
                <c:pt idx="3907">
                  <c:v>141.59125670666666</c:v>
                </c:pt>
                <c:pt idx="3908">
                  <c:v>141.59402448</c:v>
                </c:pt>
                <c:pt idx="3909">
                  <c:v>141.59956002666667</c:v>
                </c:pt>
                <c:pt idx="3910">
                  <c:v>141.60232779999998</c:v>
                </c:pt>
                <c:pt idx="3911">
                  <c:v>141.60786334666665</c:v>
                </c:pt>
                <c:pt idx="3912">
                  <c:v>141.61063111999999</c:v>
                </c:pt>
                <c:pt idx="3913">
                  <c:v>141.61616666666663</c:v>
                </c:pt>
                <c:pt idx="3914">
                  <c:v>141.61893443999998</c:v>
                </c:pt>
                <c:pt idx="3915">
                  <c:v>141.62446998666664</c:v>
                </c:pt>
                <c:pt idx="3916">
                  <c:v>141.62723775999996</c:v>
                </c:pt>
                <c:pt idx="3917">
                  <c:v>141.63000553333333</c:v>
                </c:pt>
                <c:pt idx="3918">
                  <c:v>141.63554108</c:v>
                </c:pt>
                <c:pt idx="3919">
                  <c:v>141.63830885333331</c:v>
                </c:pt>
                <c:pt idx="3920">
                  <c:v>141.64384439999998</c:v>
                </c:pt>
                <c:pt idx="3921">
                  <c:v>141.64661217333332</c:v>
                </c:pt>
                <c:pt idx="3922">
                  <c:v>141.65214771999999</c:v>
                </c:pt>
                <c:pt idx="3923">
                  <c:v>141.65491549333331</c:v>
                </c:pt>
                <c:pt idx="3924">
                  <c:v>141.66045103999997</c:v>
                </c:pt>
                <c:pt idx="3925">
                  <c:v>141.66321881333329</c:v>
                </c:pt>
                <c:pt idx="3926">
                  <c:v>141.66875435999998</c:v>
                </c:pt>
                <c:pt idx="3927">
                  <c:v>141.67152213333333</c:v>
                </c:pt>
                <c:pt idx="3928">
                  <c:v>141.67705767999999</c:v>
                </c:pt>
                <c:pt idx="3929">
                  <c:v>141.67982545333331</c:v>
                </c:pt>
                <c:pt idx="3930">
                  <c:v>141.68259322666665</c:v>
                </c:pt>
                <c:pt idx="3931">
                  <c:v>141.68812877333332</c:v>
                </c:pt>
                <c:pt idx="3932">
                  <c:v>141.69089654666664</c:v>
                </c:pt>
                <c:pt idx="3933">
                  <c:v>141.6964320933333</c:v>
                </c:pt>
                <c:pt idx="3934">
                  <c:v>141.69919986666665</c:v>
                </c:pt>
                <c:pt idx="3935">
                  <c:v>141.70473541333331</c:v>
                </c:pt>
                <c:pt idx="3936">
                  <c:v>141.70750318666663</c:v>
                </c:pt>
                <c:pt idx="3937">
                  <c:v>141.71303873333332</c:v>
                </c:pt>
                <c:pt idx="3938">
                  <c:v>141.71580650666667</c:v>
                </c:pt>
                <c:pt idx="3939">
                  <c:v>141.71857427999998</c:v>
                </c:pt>
                <c:pt idx="3940">
                  <c:v>141.72410982666665</c:v>
                </c:pt>
                <c:pt idx="3941">
                  <c:v>141.72687759999997</c:v>
                </c:pt>
                <c:pt idx="3942">
                  <c:v>141.73241314666666</c:v>
                </c:pt>
                <c:pt idx="3943">
                  <c:v>141.73518091999998</c:v>
                </c:pt>
                <c:pt idx="3944">
                  <c:v>141.74071646666664</c:v>
                </c:pt>
                <c:pt idx="3945">
                  <c:v>141.74348423999999</c:v>
                </c:pt>
                <c:pt idx="3946">
                  <c:v>141.7462520133333</c:v>
                </c:pt>
                <c:pt idx="3947">
                  <c:v>141.75178756</c:v>
                </c:pt>
                <c:pt idx="3948">
                  <c:v>141.75455533333331</c:v>
                </c:pt>
                <c:pt idx="3949">
                  <c:v>141.76009087999998</c:v>
                </c:pt>
                <c:pt idx="3950">
                  <c:v>141.76285865333332</c:v>
                </c:pt>
                <c:pt idx="3951">
                  <c:v>141.76562642666664</c:v>
                </c:pt>
                <c:pt idx="3952">
                  <c:v>141.77116197333331</c:v>
                </c:pt>
                <c:pt idx="3953">
                  <c:v>141.77392974666665</c:v>
                </c:pt>
                <c:pt idx="3954">
                  <c:v>141.77946529333332</c:v>
                </c:pt>
                <c:pt idx="3955">
                  <c:v>141.78223306666663</c:v>
                </c:pt>
                <c:pt idx="3956">
                  <c:v>141.78500083999995</c:v>
                </c:pt>
                <c:pt idx="3957">
                  <c:v>141.79053638666664</c:v>
                </c:pt>
                <c:pt idx="3958">
                  <c:v>141.79330415999999</c:v>
                </c:pt>
                <c:pt idx="3959">
                  <c:v>141.79883970666666</c:v>
                </c:pt>
                <c:pt idx="3960">
                  <c:v>141.80160747999997</c:v>
                </c:pt>
                <c:pt idx="3961">
                  <c:v>141.80714302666667</c:v>
                </c:pt>
                <c:pt idx="3962">
                  <c:v>141.80991079999998</c:v>
                </c:pt>
                <c:pt idx="3963">
                  <c:v>141.81544634666665</c:v>
                </c:pt>
                <c:pt idx="3964">
                  <c:v>141.81821411999996</c:v>
                </c:pt>
                <c:pt idx="3965">
                  <c:v>141.82098189333331</c:v>
                </c:pt>
                <c:pt idx="3966">
                  <c:v>141.82651744</c:v>
                </c:pt>
                <c:pt idx="3967">
                  <c:v>141.82928521333332</c:v>
                </c:pt>
                <c:pt idx="3968">
                  <c:v>141.83482075999999</c:v>
                </c:pt>
                <c:pt idx="3969">
                  <c:v>141.83758853333333</c:v>
                </c:pt>
                <c:pt idx="3970">
                  <c:v>141.84312408</c:v>
                </c:pt>
                <c:pt idx="3971">
                  <c:v>141.84589185333331</c:v>
                </c:pt>
                <c:pt idx="3972">
                  <c:v>141.85142739999998</c:v>
                </c:pt>
                <c:pt idx="3973">
                  <c:v>141.85419517333332</c:v>
                </c:pt>
                <c:pt idx="3974">
                  <c:v>141.85973071999996</c:v>
                </c:pt>
                <c:pt idx="3975">
                  <c:v>141.86249849333331</c:v>
                </c:pt>
                <c:pt idx="3976">
                  <c:v>141.86526626666665</c:v>
                </c:pt>
                <c:pt idx="3977">
                  <c:v>141.87080181333332</c:v>
                </c:pt>
                <c:pt idx="3978">
                  <c:v>141.87356958666666</c:v>
                </c:pt>
                <c:pt idx="3979">
                  <c:v>141.87910513333333</c:v>
                </c:pt>
                <c:pt idx="3980">
                  <c:v>141.88187290666664</c:v>
                </c:pt>
                <c:pt idx="3981">
                  <c:v>141.88464067999999</c:v>
                </c:pt>
                <c:pt idx="3982">
                  <c:v>141.89017622666665</c:v>
                </c:pt>
                <c:pt idx="3983">
                  <c:v>141.89294399999997</c:v>
                </c:pt>
                <c:pt idx="3984">
                  <c:v>141.89847954666664</c:v>
                </c:pt>
                <c:pt idx="3985">
                  <c:v>141.90124731999998</c:v>
                </c:pt>
                <c:pt idx="3986">
                  <c:v>141.90678286666667</c:v>
                </c:pt>
                <c:pt idx="3987">
                  <c:v>141.90955063999999</c:v>
                </c:pt>
                <c:pt idx="3988">
                  <c:v>141.91231841333331</c:v>
                </c:pt>
                <c:pt idx="3989">
                  <c:v>141.91785396</c:v>
                </c:pt>
                <c:pt idx="3990">
                  <c:v>141.92062173333332</c:v>
                </c:pt>
                <c:pt idx="3991">
                  <c:v>141.92615727999998</c:v>
                </c:pt>
                <c:pt idx="3992">
                  <c:v>141.9289250533333</c:v>
                </c:pt>
                <c:pt idx="3993">
                  <c:v>141.93446059999997</c:v>
                </c:pt>
                <c:pt idx="3994">
                  <c:v>141.93722837333331</c:v>
                </c:pt>
                <c:pt idx="3995">
                  <c:v>141.94276391999998</c:v>
                </c:pt>
                <c:pt idx="3996">
                  <c:v>141.94553169333332</c:v>
                </c:pt>
                <c:pt idx="3997">
                  <c:v>141.94829946666667</c:v>
                </c:pt>
                <c:pt idx="3998">
                  <c:v>141.95383501333333</c:v>
                </c:pt>
                <c:pt idx="3999">
                  <c:v>141.95660278666665</c:v>
                </c:pt>
                <c:pt idx="4000">
                  <c:v>141.96213833333331</c:v>
                </c:pt>
                <c:pt idx="4001">
                  <c:v>141.96490610666666</c:v>
                </c:pt>
                <c:pt idx="4002">
                  <c:v>141.9704416533333</c:v>
                </c:pt>
                <c:pt idx="4003">
                  <c:v>141.97320942666664</c:v>
                </c:pt>
                <c:pt idx="4004">
                  <c:v>141.97597719999999</c:v>
                </c:pt>
                <c:pt idx="4005">
                  <c:v>141.98151274666662</c:v>
                </c:pt>
                <c:pt idx="4006">
                  <c:v>141.98428052</c:v>
                </c:pt>
                <c:pt idx="4007">
                  <c:v>141.98704829333332</c:v>
                </c:pt>
                <c:pt idx="4008">
                  <c:v>141.99258383999998</c:v>
                </c:pt>
                <c:pt idx="4009">
                  <c:v>141.99535161333333</c:v>
                </c:pt>
                <c:pt idx="4010">
                  <c:v>142.00088715999999</c:v>
                </c:pt>
                <c:pt idx="4011">
                  <c:v>142.00365493333331</c:v>
                </c:pt>
                <c:pt idx="4012">
                  <c:v>142.00919047999997</c:v>
                </c:pt>
                <c:pt idx="4013">
                  <c:v>142.01195825333332</c:v>
                </c:pt>
                <c:pt idx="4014">
                  <c:v>142.01472602666664</c:v>
                </c:pt>
                <c:pt idx="4015">
                  <c:v>142.0202615733333</c:v>
                </c:pt>
                <c:pt idx="4016">
                  <c:v>142.02302934666665</c:v>
                </c:pt>
                <c:pt idx="4017">
                  <c:v>142.02856489333334</c:v>
                </c:pt>
                <c:pt idx="4018">
                  <c:v>142.03133266666666</c:v>
                </c:pt>
                <c:pt idx="4019">
                  <c:v>142.03686821333332</c:v>
                </c:pt>
                <c:pt idx="4020">
                  <c:v>142.03963598666667</c:v>
                </c:pt>
                <c:pt idx="4021">
                  <c:v>142.04240375999998</c:v>
                </c:pt>
                <c:pt idx="4022">
                  <c:v>142.04793930666665</c:v>
                </c:pt>
                <c:pt idx="4023">
                  <c:v>142.05070707999997</c:v>
                </c:pt>
                <c:pt idx="4024">
                  <c:v>142.05624262666663</c:v>
                </c:pt>
                <c:pt idx="4025">
                  <c:v>142.05901039999998</c:v>
                </c:pt>
                <c:pt idx="4026">
                  <c:v>142.06454594666667</c:v>
                </c:pt>
                <c:pt idx="4027">
                  <c:v>142.06731371999999</c:v>
                </c:pt>
                <c:pt idx="4028">
                  <c:v>142.07008149333333</c:v>
                </c:pt>
                <c:pt idx="4029">
                  <c:v>142.07561704</c:v>
                </c:pt>
                <c:pt idx="4030">
                  <c:v>142.07838481333332</c:v>
                </c:pt>
                <c:pt idx="4031">
                  <c:v>142.08115258666663</c:v>
                </c:pt>
                <c:pt idx="4032">
                  <c:v>142.08668813333333</c:v>
                </c:pt>
                <c:pt idx="4033">
                  <c:v>142.08945590666664</c:v>
                </c:pt>
                <c:pt idx="4034">
                  <c:v>142.09499145333331</c:v>
                </c:pt>
                <c:pt idx="4035">
                  <c:v>142.09775922666665</c:v>
                </c:pt>
                <c:pt idx="4036">
                  <c:v>142.10052699999997</c:v>
                </c:pt>
                <c:pt idx="4037">
                  <c:v>142.10606254666666</c:v>
                </c:pt>
                <c:pt idx="4038">
                  <c:v>142.10883031999998</c:v>
                </c:pt>
                <c:pt idx="4039">
                  <c:v>142.11159809333333</c:v>
                </c:pt>
                <c:pt idx="4040">
                  <c:v>142.11713363999999</c:v>
                </c:pt>
                <c:pt idx="4041">
                  <c:v>142.11990141333331</c:v>
                </c:pt>
                <c:pt idx="4042">
                  <c:v>142.12266918666666</c:v>
                </c:pt>
                <c:pt idx="4043">
                  <c:v>142.12820473333332</c:v>
                </c:pt>
                <c:pt idx="4044">
                  <c:v>142.13097250666664</c:v>
                </c:pt>
                <c:pt idx="4045">
                  <c:v>142.13374027999998</c:v>
                </c:pt>
                <c:pt idx="4046">
                  <c:v>142.13927582666662</c:v>
                </c:pt>
                <c:pt idx="4047">
                  <c:v>142.14204359999997</c:v>
                </c:pt>
                <c:pt idx="4048">
                  <c:v>142.14481137333331</c:v>
                </c:pt>
                <c:pt idx="4049">
                  <c:v>142.15034692</c:v>
                </c:pt>
                <c:pt idx="4050">
                  <c:v>142.15311469333332</c:v>
                </c:pt>
                <c:pt idx="4051">
                  <c:v>142.15865023999999</c:v>
                </c:pt>
                <c:pt idx="4052">
                  <c:v>142.16141801333333</c:v>
                </c:pt>
                <c:pt idx="4053">
                  <c:v>142.16418578666665</c:v>
                </c:pt>
                <c:pt idx="4054">
                  <c:v>142.16972133333331</c:v>
                </c:pt>
                <c:pt idx="4055">
                  <c:v>142.17248910666663</c:v>
                </c:pt>
                <c:pt idx="4056">
                  <c:v>142.1780246533333</c:v>
                </c:pt>
                <c:pt idx="4057">
                  <c:v>142.18079242666664</c:v>
                </c:pt>
                <c:pt idx="4058">
                  <c:v>142.18632797333333</c:v>
                </c:pt>
                <c:pt idx="4059">
                  <c:v>142.18909574666665</c:v>
                </c:pt>
                <c:pt idx="4060">
                  <c:v>142.19186352</c:v>
                </c:pt>
                <c:pt idx="4061">
                  <c:v>142.19739906666666</c:v>
                </c:pt>
                <c:pt idx="4062">
                  <c:v>142.20016683999998</c:v>
                </c:pt>
                <c:pt idx="4063">
                  <c:v>142.20570238666664</c:v>
                </c:pt>
                <c:pt idx="4064">
                  <c:v>142.20847015999999</c:v>
                </c:pt>
                <c:pt idx="4065">
                  <c:v>142.21123793333331</c:v>
                </c:pt>
                <c:pt idx="4066">
                  <c:v>142.21677347999997</c:v>
                </c:pt>
                <c:pt idx="4067">
                  <c:v>142.21954125333332</c:v>
                </c:pt>
                <c:pt idx="4068">
                  <c:v>142.22230902666666</c:v>
                </c:pt>
                <c:pt idx="4069">
                  <c:v>142.22784457333333</c:v>
                </c:pt>
                <c:pt idx="4070">
                  <c:v>142.23061234666665</c:v>
                </c:pt>
                <c:pt idx="4071">
                  <c:v>142.23614789333331</c:v>
                </c:pt>
                <c:pt idx="4072">
                  <c:v>142.23891566666666</c:v>
                </c:pt>
                <c:pt idx="4073">
                  <c:v>142.24168343999997</c:v>
                </c:pt>
                <c:pt idx="4074">
                  <c:v>142.24721898666664</c:v>
                </c:pt>
                <c:pt idx="4075">
                  <c:v>142.24998675999998</c:v>
                </c:pt>
                <c:pt idx="4076">
                  <c:v>142.2527545333333</c:v>
                </c:pt>
                <c:pt idx="4077">
                  <c:v>142.25829007999997</c:v>
                </c:pt>
                <c:pt idx="4078">
                  <c:v>142.26105785333334</c:v>
                </c:pt>
                <c:pt idx="4079">
                  <c:v>142.26659339999998</c:v>
                </c:pt>
                <c:pt idx="4080">
                  <c:v>142.26936117333332</c:v>
                </c:pt>
                <c:pt idx="4081">
                  <c:v>142.27212894666667</c:v>
                </c:pt>
                <c:pt idx="4082">
                  <c:v>142.2776644933333</c:v>
                </c:pt>
                <c:pt idx="4083">
                  <c:v>142.28043226666665</c:v>
                </c:pt>
                <c:pt idx="4084">
                  <c:v>142.28320004</c:v>
                </c:pt>
                <c:pt idx="4085">
                  <c:v>142.28596781333331</c:v>
                </c:pt>
                <c:pt idx="4086">
                  <c:v>142.29150335999998</c:v>
                </c:pt>
                <c:pt idx="4087">
                  <c:v>142.2942711333333</c:v>
                </c:pt>
                <c:pt idx="4088">
                  <c:v>142.29703890666664</c:v>
                </c:pt>
                <c:pt idx="4089">
                  <c:v>142.30257445333334</c:v>
                </c:pt>
                <c:pt idx="4090">
                  <c:v>142.30534222666665</c:v>
                </c:pt>
                <c:pt idx="4091">
                  <c:v>142.30811</c:v>
                </c:pt>
                <c:pt idx="4092">
                  <c:v>142.31364554666666</c:v>
                </c:pt>
                <c:pt idx="4093">
                  <c:v>142.31641331999998</c:v>
                </c:pt>
                <c:pt idx="4094">
                  <c:v>142.31918109333333</c:v>
                </c:pt>
                <c:pt idx="4095">
                  <c:v>142.32471663999996</c:v>
                </c:pt>
                <c:pt idx="4096">
                  <c:v>142.32748441333331</c:v>
                </c:pt>
                <c:pt idx="4097">
                  <c:v>142.33025218666666</c:v>
                </c:pt>
                <c:pt idx="4098">
                  <c:v>142.33578773333329</c:v>
                </c:pt>
                <c:pt idx="4099">
                  <c:v>142.33855550666664</c:v>
                </c:pt>
                <c:pt idx="4100">
                  <c:v>142.34409105333333</c:v>
                </c:pt>
                <c:pt idx="4101">
                  <c:v>142.34685882666665</c:v>
                </c:pt>
                <c:pt idx="4102">
                  <c:v>142.34962659999999</c:v>
                </c:pt>
                <c:pt idx="4103">
                  <c:v>142.35516214666666</c:v>
                </c:pt>
                <c:pt idx="4104">
                  <c:v>142.35792991999998</c:v>
                </c:pt>
                <c:pt idx="4105">
                  <c:v>142.36346546666664</c:v>
                </c:pt>
                <c:pt idx="4106">
                  <c:v>142.36623323999999</c:v>
                </c:pt>
                <c:pt idx="4107">
                  <c:v>142.3690010133333</c:v>
                </c:pt>
                <c:pt idx="4108">
                  <c:v>142.37453655999997</c:v>
                </c:pt>
                <c:pt idx="4109">
                  <c:v>142.37730433333331</c:v>
                </c:pt>
                <c:pt idx="4110">
                  <c:v>142.38007210666666</c:v>
                </c:pt>
                <c:pt idx="4111">
                  <c:v>142.38560765333332</c:v>
                </c:pt>
                <c:pt idx="4112">
                  <c:v>142.38837542666664</c:v>
                </c:pt>
                <c:pt idx="4113">
                  <c:v>142.39114319999999</c:v>
                </c:pt>
                <c:pt idx="4114">
                  <c:v>142.39667874666665</c:v>
                </c:pt>
                <c:pt idx="4115">
                  <c:v>142.39944651999997</c:v>
                </c:pt>
                <c:pt idx="4116">
                  <c:v>142.40221429333332</c:v>
                </c:pt>
                <c:pt idx="4117">
                  <c:v>142.40774983999998</c:v>
                </c:pt>
                <c:pt idx="4118">
                  <c:v>142.4105176133333</c:v>
                </c:pt>
                <c:pt idx="4119">
                  <c:v>142.41328538666664</c:v>
                </c:pt>
                <c:pt idx="4120">
                  <c:v>142.41882093333334</c:v>
                </c:pt>
                <c:pt idx="4121">
                  <c:v>142.42158870666665</c:v>
                </c:pt>
                <c:pt idx="4122">
                  <c:v>142.42435648</c:v>
                </c:pt>
                <c:pt idx="4123">
                  <c:v>142.42989202666666</c:v>
                </c:pt>
                <c:pt idx="4124">
                  <c:v>142.43265979999998</c:v>
                </c:pt>
                <c:pt idx="4125">
                  <c:v>142.4354275733333</c:v>
                </c:pt>
                <c:pt idx="4126">
                  <c:v>142.44096311999999</c:v>
                </c:pt>
                <c:pt idx="4127">
                  <c:v>142.44373089333331</c:v>
                </c:pt>
                <c:pt idx="4128">
                  <c:v>142.44649866666663</c:v>
                </c:pt>
                <c:pt idx="4129">
                  <c:v>142.45203421333332</c:v>
                </c:pt>
                <c:pt idx="4130">
                  <c:v>142.45480198666664</c:v>
                </c:pt>
                <c:pt idx="4131">
                  <c:v>142.45756975999996</c:v>
                </c:pt>
                <c:pt idx="4132">
                  <c:v>142.46310530666665</c:v>
                </c:pt>
                <c:pt idx="4133">
                  <c:v>142.46587307999999</c:v>
                </c:pt>
                <c:pt idx="4134">
                  <c:v>142.46864085333331</c:v>
                </c:pt>
                <c:pt idx="4135">
                  <c:v>142.47417639999998</c:v>
                </c:pt>
                <c:pt idx="4136">
                  <c:v>142.47694417333332</c:v>
                </c:pt>
                <c:pt idx="4137">
                  <c:v>142.47971194666664</c:v>
                </c:pt>
                <c:pt idx="4138">
                  <c:v>142.4852474933333</c:v>
                </c:pt>
                <c:pt idx="4139">
                  <c:v>142.48801526666665</c:v>
                </c:pt>
                <c:pt idx="4140">
                  <c:v>142.49355081333329</c:v>
                </c:pt>
                <c:pt idx="4141">
                  <c:v>142.49631858666663</c:v>
                </c:pt>
                <c:pt idx="4142">
                  <c:v>142.49908635999998</c:v>
                </c:pt>
                <c:pt idx="4143">
                  <c:v>142.50462190666667</c:v>
                </c:pt>
                <c:pt idx="4144">
                  <c:v>142.50738967999999</c:v>
                </c:pt>
                <c:pt idx="4145">
                  <c:v>142.51015745333331</c:v>
                </c:pt>
                <c:pt idx="4146">
                  <c:v>142.515693</c:v>
                </c:pt>
                <c:pt idx="4147">
                  <c:v>142.51846077333332</c:v>
                </c:pt>
                <c:pt idx="4148">
                  <c:v>142.52122854666663</c:v>
                </c:pt>
                <c:pt idx="4149">
                  <c:v>142.5267640933333</c:v>
                </c:pt>
                <c:pt idx="4150">
                  <c:v>142.52953186666664</c:v>
                </c:pt>
                <c:pt idx="4151">
                  <c:v>142.53229963999996</c:v>
                </c:pt>
                <c:pt idx="4152">
                  <c:v>142.53783518666665</c:v>
                </c:pt>
                <c:pt idx="4153">
                  <c:v>142.54060296</c:v>
                </c:pt>
                <c:pt idx="4154">
                  <c:v>142.54613850666667</c:v>
                </c:pt>
                <c:pt idx="4155">
                  <c:v>142.54890627999998</c:v>
                </c:pt>
                <c:pt idx="4156">
                  <c:v>142.55167405333333</c:v>
                </c:pt>
                <c:pt idx="4157">
                  <c:v>142.55720959999996</c:v>
                </c:pt>
                <c:pt idx="4158">
                  <c:v>142.55997737333331</c:v>
                </c:pt>
                <c:pt idx="4159">
                  <c:v>142.56274514666666</c:v>
                </c:pt>
                <c:pt idx="4160">
                  <c:v>142.56828069333329</c:v>
                </c:pt>
                <c:pt idx="4161">
                  <c:v>142.57104846666664</c:v>
                </c:pt>
                <c:pt idx="4162">
                  <c:v>142.57381623999999</c:v>
                </c:pt>
                <c:pt idx="4163">
                  <c:v>142.57935178666668</c:v>
                </c:pt>
                <c:pt idx="4164">
                  <c:v>142.58211956</c:v>
                </c:pt>
                <c:pt idx="4165">
                  <c:v>142.58765510666666</c:v>
                </c:pt>
                <c:pt idx="4166">
                  <c:v>142.59042287999998</c:v>
                </c:pt>
                <c:pt idx="4167">
                  <c:v>142.59319065333332</c:v>
                </c:pt>
                <c:pt idx="4168">
                  <c:v>142.59872619999999</c:v>
                </c:pt>
                <c:pt idx="4169">
                  <c:v>142.60149397333331</c:v>
                </c:pt>
                <c:pt idx="4170">
                  <c:v>142.60426174666665</c:v>
                </c:pt>
                <c:pt idx="4171">
                  <c:v>142.60979729333332</c:v>
                </c:pt>
                <c:pt idx="4172">
                  <c:v>142.61256506666663</c:v>
                </c:pt>
                <c:pt idx="4173">
                  <c:v>142.61533283999995</c:v>
                </c:pt>
                <c:pt idx="4174">
                  <c:v>142.62086838666664</c:v>
                </c:pt>
                <c:pt idx="4175">
                  <c:v>142.62363615999999</c:v>
                </c:pt>
                <c:pt idx="4176">
                  <c:v>142.62640393333334</c:v>
                </c:pt>
                <c:pt idx="4177">
                  <c:v>142.63193947999997</c:v>
                </c:pt>
                <c:pt idx="4178">
                  <c:v>142.63470725333332</c:v>
                </c:pt>
                <c:pt idx="4179">
                  <c:v>142.63747502666666</c:v>
                </c:pt>
                <c:pt idx="4180">
                  <c:v>142.6430105733333</c:v>
                </c:pt>
                <c:pt idx="4181">
                  <c:v>142.64577834666665</c:v>
                </c:pt>
                <c:pt idx="4182">
                  <c:v>142.64854611999996</c:v>
                </c:pt>
                <c:pt idx="4183">
                  <c:v>142.65408166666663</c:v>
                </c:pt>
                <c:pt idx="4184">
                  <c:v>142.65684944</c:v>
                </c:pt>
                <c:pt idx="4185">
                  <c:v>142.65961721333332</c:v>
                </c:pt>
                <c:pt idx="4186">
                  <c:v>142.66515275999998</c:v>
                </c:pt>
                <c:pt idx="4187">
                  <c:v>142.66792053333333</c:v>
                </c:pt>
                <c:pt idx="4188">
                  <c:v>142.67068830666665</c:v>
                </c:pt>
                <c:pt idx="4189">
                  <c:v>142.67622385333331</c:v>
                </c:pt>
                <c:pt idx="4190">
                  <c:v>142.67899162666663</c:v>
                </c:pt>
                <c:pt idx="4191">
                  <c:v>142.68175939999998</c:v>
                </c:pt>
                <c:pt idx="4192">
                  <c:v>142.68729494666664</c:v>
                </c:pt>
                <c:pt idx="4193">
                  <c:v>142.69006271999996</c:v>
                </c:pt>
                <c:pt idx="4194">
                  <c:v>142.6928304933333</c:v>
                </c:pt>
                <c:pt idx="4195">
                  <c:v>142.69836604</c:v>
                </c:pt>
                <c:pt idx="4196">
                  <c:v>142.70113381333334</c:v>
                </c:pt>
                <c:pt idx="4197">
                  <c:v>142.70666935999998</c:v>
                </c:pt>
                <c:pt idx="4198">
                  <c:v>142.70943713333332</c:v>
                </c:pt>
                <c:pt idx="4199">
                  <c:v>142.71220490666664</c:v>
                </c:pt>
                <c:pt idx="4200">
                  <c:v>142.71774045333331</c:v>
                </c:pt>
                <c:pt idx="4201">
                  <c:v>142.72050822666665</c:v>
                </c:pt>
                <c:pt idx="4202">
                  <c:v>142.72327599999997</c:v>
                </c:pt>
                <c:pt idx="4203">
                  <c:v>142.72881154666663</c:v>
                </c:pt>
                <c:pt idx="4204">
                  <c:v>142.73157931999998</c:v>
                </c:pt>
                <c:pt idx="4205">
                  <c:v>142.7343470933333</c:v>
                </c:pt>
                <c:pt idx="4206">
                  <c:v>142.73988263999999</c:v>
                </c:pt>
                <c:pt idx="4207">
                  <c:v>142.74265041333331</c:v>
                </c:pt>
                <c:pt idx="4208">
                  <c:v>142.74541818666665</c:v>
                </c:pt>
                <c:pt idx="4209">
                  <c:v>142.75095373333332</c:v>
                </c:pt>
                <c:pt idx="4210">
                  <c:v>142.75372150666664</c:v>
                </c:pt>
                <c:pt idx="4211">
                  <c:v>142.75648927999998</c:v>
                </c:pt>
                <c:pt idx="4212">
                  <c:v>142.76202482666665</c:v>
                </c:pt>
                <c:pt idx="4213">
                  <c:v>142.76479259999996</c:v>
                </c:pt>
                <c:pt idx="4214">
                  <c:v>142.76756037333331</c:v>
                </c:pt>
                <c:pt idx="4215">
                  <c:v>142.77309591999997</c:v>
                </c:pt>
                <c:pt idx="4216">
                  <c:v>142.77586369333332</c:v>
                </c:pt>
                <c:pt idx="4217">
                  <c:v>142.77863146666667</c:v>
                </c:pt>
                <c:pt idx="4218">
                  <c:v>142.78416701333333</c:v>
                </c:pt>
                <c:pt idx="4219">
                  <c:v>142.78693478666665</c:v>
                </c:pt>
                <c:pt idx="4220">
                  <c:v>142.78970255999999</c:v>
                </c:pt>
                <c:pt idx="4221">
                  <c:v>142.79523810666666</c:v>
                </c:pt>
                <c:pt idx="4222">
                  <c:v>142.79800587999998</c:v>
                </c:pt>
                <c:pt idx="4223">
                  <c:v>142.80077365333329</c:v>
                </c:pt>
                <c:pt idx="4224">
                  <c:v>142.80630919999999</c:v>
                </c:pt>
                <c:pt idx="4225">
                  <c:v>142.8090769733333</c:v>
                </c:pt>
                <c:pt idx="4226">
                  <c:v>142.81184474666662</c:v>
                </c:pt>
                <c:pt idx="4227">
                  <c:v>142.81738029333331</c:v>
                </c:pt>
                <c:pt idx="4228">
                  <c:v>142.82014806666666</c:v>
                </c:pt>
                <c:pt idx="4229">
                  <c:v>142.82291583999998</c:v>
                </c:pt>
                <c:pt idx="4230">
                  <c:v>142.82568361333333</c:v>
                </c:pt>
                <c:pt idx="4231">
                  <c:v>142.83121915999999</c:v>
                </c:pt>
                <c:pt idx="4232">
                  <c:v>142.83398693333331</c:v>
                </c:pt>
                <c:pt idx="4233">
                  <c:v>142.83675470666665</c:v>
                </c:pt>
                <c:pt idx="4234">
                  <c:v>142.84229025333332</c:v>
                </c:pt>
                <c:pt idx="4235">
                  <c:v>142.84505802666663</c:v>
                </c:pt>
                <c:pt idx="4236">
                  <c:v>142.84782579999998</c:v>
                </c:pt>
                <c:pt idx="4237">
                  <c:v>142.85336134666665</c:v>
                </c:pt>
                <c:pt idx="4238">
                  <c:v>142.85612911999999</c:v>
                </c:pt>
                <c:pt idx="4239">
                  <c:v>142.85889689333334</c:v>
                </c:pt>
                <c:pt idx="4240">
                  <c:v>142.86443243999997</c:v>
                </c:pt>
                <c:pt idx="4241">
                  <c:v>142.86720021333332</c:v>
                </c:pt>
                <c:pt idx="4242">
                  <c:v>142.86996798666667</c:v>
                </c:pt>
                <c:pt idx="4243">
                  <c:v>142.87273575999998</c:v>
                </c:pt>
                <c:pt idx="4244">
                  <c:v>142.87827130666665</c:v>
                </c:pt>
                <c:pt idx="4245">
                  <c:v>142.88103907999997</c:v>
                </c:pt>
                <c:pt idx="4246">
                  <c:v>142.88380685333331</c:v>
                </c:pt>
                <c:pt idx="4247">
                  <c:v>142.88934239999998</c:v>
                </c:pt>
                <c:pt idx="4248">
                  <c:v>142.89211017333329</c:v>
                </c:pt>
                <c:pt idx="4249">
                  <c:v>142.89487794666667</c:v>
                </c:pt>
                <c:pt idx="4250">
                  <c:v>142.90041349333333</c:v>
                </c:pt>
                <c:pt idx="4251">
                  <c:v>142.90318126666665</c:v>
                </c:pt>
                <c:pt idx="4252">
                  <c:v>142.90871681333331</c:v>
                </c:pt>
                <c:pt idx="4253">
                  <c:v>142.91148458666663</c:v>
                </c:pt>
                <c:pt idx="4254">
                  <c:v>142.91425235999998</c:v>
                </c:pt>
                <c:pt idx="4255">
                  <c:v>142.91978790666664</c:v>
                </c:pt>
                <c:pt idx="4256">
                  <c:v>142.92255567999996</c:v>
                </c:pt>
                <c:pt idx="4257">
                  <c:v>142.92532345333331</c:v>
                </c:pt>
                <c:pt idx="4258">
                  <c:v>142.93085899999997</c:v>
                </c:pt>
                <c:pt idx="4259">
                  <c:v>142.93362677333334</c:v>
                </c:pt>
                <c:pt idx="4260">
                  <c:v>142.93639454666666</c:v>
                </c:pt>
                <c:pt idx="4261">
                  <c:v>142.94193009333333</c:v>
                </c:pt>
                <c:pt idx="4262">
                  <c:v>142.94469786666664</c:v>
                </c:pt>
                <c:pt idx="4263">
                  <c:v>142.94746563999999</c:v>
                </c:pt>
                <c:pt idx="4264">
                  <c:v>142.95300118666665</c:v>
                </c:pt>
                <c:pt idx="4265">
                  <c:v>142.95576895999997</c:v>
                </c:pt>
                <c:pt idx="4266">
                  <c:v>142.95853673333332</c:v>
                </c:pt>
                <c:pt idx="4267">
                  <c:v>142.96407227999998</c:v>
                </c:pt>
                <c:pt idx="4268">
                  <c:v>142.9668400533333</c:v>
                </c:pt>
                <c:pt idx="4269">
                  <c:v>142.96960782666662</c:v>
                </c:pt>
                <c:pt idx="4270">
                  <c:v>142.97514337333331</c:v>
                </c:pt>
                <c:pt idx="4271">
                  <c:v>142.97791114666666</c:v>
                </c:pt>
                <c:pt idx="4272">
                  <c:v>142.98067892</c:v>
                </c:pt>
                <c:pt idx="4273">
                  <c:v>142.98344669333332</c:v>
                </c:pt>
                <c:pt idx="4274">
                  <c:v>142.98898223999998</c:v>
                </c:pt>
                <c:pt idx="4275">
                  <c:v>142.99175001333333</c:v>
                </c:pt>
                <c:pt idx="4276">
                  <c:v>142.99451778666665</c:v>
                </c:pt>
                <c:pt idx="4277">
                  <c:v>143.00005333333331</c:v>
                </c:pt>
                <c:pt idx="4278">
                  <c:v>143.00282110666663</c:v>
                </c:pt>
                <c:pt idx="4279">
                  <c:v>143.00558887999998</c:v>
                </c:pt>
                <c:pt idx="4280">
                  <c:v>143.01112442666667</c:v>
                </c:pt>
                <c:pt idx="4281">
                  <c:v>143.01389219999999</c:v>
                </c:pt>
                <c:pt idx="4282">
                  <c:v>143.01665997333333</c:v>
                </c:pt>
                <c:pt idx="4283">
                  <c:v>143.01942774666665</c:v>
                </c:pt>
                <c:pt idx="4284">
                  <c:v>143.02496329333331</c:v>
                </c:pt>
                <c:pt idx="4285">
                  <c:v>143.02773106666666</c:v>
                </c:pt>
                <c:pt idx="4286">
                  <c:v>143.0332666133333</c:v>
                </c:pt>
                <c:pt idx="4287">
                  <c:v>143.03603438666664</c:v>
                </c:pt>
                <c:pt idx="4288">
                  <c:v>143.03880215999999</c:v>
                </c:pt>
                <c:pt idx="4289">
                  <c:v>143.04433770666662</c:v>
                </c:pt>
                <c:pt idx="4290">
                  <c:v>143.04710547999997</c:v>
                </c:pt>
                <c:pt idx="4291">
                  <c:v>143.04987325333332</c:v>
                </c:pt>
                <c:pt idx="4292">
                  <c:v>143.05540880000001</c:v>
                </c:pt>
                <c:pt idx="4293">
                  <c:v>143.05817657333333</c:v>
                </c:pt>
                <c:pt idx="4294">
                  <c:v>143.06094434666664</c:v>
                </c:pt>
                <c:pt idx="4295">
                  <c:v>143.06647989333331</c:v>
                </c:pt>
                <c:pt idx="4296">
                  <c:v>143.06924766666666</c:v>
                </c:pt>
                <c:pt idx="4297">
                  <c:v>143.07201543999997</c:v>
                </c:pt>
                <c:pt idx="4298">
                  <c:v>143.07755098666664</c:v>
                </c:pt>
                <c:pt idx="4299">
                  <c:v>143.08031875999998</c:v>
                </c:pt>
                <c:pt idx="4300">
                  <c:v>143.0830865333333</c:v>
                </c:pt>
                <c:pt idx="4301">
                  <c:v>143.08862207999996</c:v>
                </c:pt>
                <c:pt idx="4302">
                  <c:v>143.09138985333334</c:v>
                </c:pt>
                <c:pt idx="4303">
                  <c:v>143.09415762666666</c:v>
                </c:pt>
                <c:pt idx="4304">
                  <c:v>143.09969317333332</c:v>
                </c:pt>
                <c:pt idx="4305">
                  <c:v>143.10246094666667</c:v>
                </c:pt>
                <c:pt idx="4306">
                  <c:v>143.10522871999999</c:v>
                </c:pt>
                <c:pt idx="4307">
                  <c:v>143.11076426666665</c:v>
                </c:pt>
                <c:pt idx="4308">
                  <c:v>143.11353204</c:v>
                </c:pt>
                <c:pt idx="4309">
                  <c:v>143.11629981333331</c:v>
                </c:pt>
                <c:pt idx="4310">
                  <c:v>143.12183535999998</c:v>
                </c:pt>
                <c:pt idx="4311">
                  <c:v>143.1246031333333</c:v>
                </c:pt>
                <c:pt idx="4312">
                  <c:v>143.12737090666664</c:v>
                </c:pt>
                <c:pt idx="4313">
                  <c:v>143.13290645333333</c:v>
                </c:pt>
                <c:pt idx="4314">
                  <c:v>143.13567422666665</c:v>
                </c:pt>
                <c:pt idx="4315">
                  <c:v>143.138442</c:v>
                </c:pt>
                <c:pt idx="4316">
                  <c:v>143.14397754666666</c:v>
                </c:pt>
                <c:pt idx="4317">
                  <c:v>143.14674531999998</c:v>
                </c:pt>
                <c:pt idx="4318">
                  <c:v>143.14951309333333</c:v>
                </c:pt>
                <c:pt idx="4319">
                  <c:v>143.15504863999996</c:v>
                </c:pt>
                <c:pt idx="4320">
                  <c:v>143.15781641333331</c:v>
                </c:pt>
                <c:pt idx="4321">
                  <c:v>143.16058418666665</c:v>
                </c:pt>
                <c:pt idx="4322">
                  <c:v>143.16611973333329</c:v>
                </c:pt>
                <c:pt idx="4323">
                  <c:v>143.16888750666664</c:v>
                </c:pt>
                <c:pt idx="4324">
                  <c:v>143.17165527999998</c:v>
                </c:pt>
                <c:pt idx="4325">
                  <c:v>143.17442305333333</c:v>
                </c:pt>
                <c:pt idx="4326">
                  <c:v>143.17995859999999</c:v>
                </c:pt>
                <c:pt idx="4327">
                  <c:v>143.18272637333331</c:v>
                </c:pt>
                <c:pt idx="4328">
                  <c:v>143.18549414666666</c:v>
                </c:pt>
                <c:pt idx="4329">
                  <c:v>143.19102969333332</c:v>
                </c:pt>
                <c:pt idx="4330">
                  <c:v>143.19379746666664</c:v>
                </c:pt>
                <c:pt idx="4331">
                  <c:v>143.19656523999998</c:v>
                </c:pt>
                <c:pt idx="4332">
                  <c:v>143.20210078666665</c:v>
                </c:pt>
                <c:pt idx="4333">
                  <c:v>143.20486855999997</c:v>
                </c:pt>
                <c:pt idx="4334">
                  <c:v>143.20763633333331</c:v>
                </c:pt>
                <c:pt idx="4335">
                  <c:v>143.21040410666666</c:v>
                </c:pt>
                <c:pt idx="4336">
                  <c:v>143.21593965333332</c:v>
                </c:pt>
                <c:pt idx="4337">
                  <c:v>143.21870742666664</c:v>
                </c:pt>
                <c:pt idx="4338">
                  <c:v>143.22147519999999</c:v>
                </c:pt>
                <c:pt idx="4339">
                  <c:v>143.22701074666665</c:v>
                </c:pt>
                <c:pt idx="4340">
                  <c:v>143.22977851999997</c:v>
                </c:pt>
                <c:pt idx="4341">
                  <c:v>143.23254629333331</c:v>
                </c:pt>
                <c:pt idx="4342">
                  <c:v>143.23808183999998</c:v>
                </c:pt>
                <c:pt idx="4343">
                  <c:v>143.2408496133333</c:v>
                </c:pt>
                <c:pt idx="4344">
                  <c:v>143.24361738666664</c:v>
                </c:pt>
                <c:pt idx="4345">
                  <c:v>143.24915293333333</c:v>
                </c:pt>
                <c:pt idx="4346">
                  <c:v>143.25192070666665</c:v>
                </c:pt>
                <c:pt idx="4347">
                  <c:v>143.25468848</c:v>
                </c:pt>
                <c:pt idx="4348">
                  <c:v>143.25745625333332</c:v>
                </c:pt>
                <c:pt idx="4349">
                  <c:v>143.26299179999998</c:v>
                </c:pt>
                <c:pt idx="4350">
                  <c:v>143.26575957333333</c:v>
                </c:pt>
                <c:pt idx="4351">
                  <c:v>143.26852734666664</c:v>
                </c:pt>
                <c:pt idx="4352">
                  <c:v>143.27406289333331</c:v>
                </c:pt>
                <c:pt idx="4353">
                  <c:v>143.27683066666663</c:v>
                </c:pt>
                <c:pt idx="4354">
                  <c:v>143.27959843999997</c:v>
                </c:pt>
                <c:pt idx="4355">
                  <c:v>143.28236621333332</c:v>
                </c:pt>
                <c:pt idx="4356">
                  <c:v>143.28790176000001</c:v>
                </c:pt>
                <c:pt idx="4357">
                  <c:v>143.29066953333333</c:v>
                </c:pt>
                <c:pt idx="4358">
                  <c:v>143.29343730666665</c:v>
                </c:pt>
                <c:pt idx="4359">
                  <c:v>143.29897285333331</c:v>
                </c:pt>
                <c:pt idx="4360">
                  <c:v>143.30174062666666</c:v>
                </c:pt>
                <c:pt idx="4361">
                  <c:v>143.30450839999997</c:v>
                </c:pt>
                <c:pt idx="4362">
                  <c:v>143.31004394666664</c:v>
                </c:pt>
                <c:pt idx="4363">
                  <c:v>143.31281171999998</c:v>
                </c:pt>
                <c:pt idx="4364">
                  <c:v>143.3155794933333</c:v>
                </c:pt>
                <c:pt idx="4365">
                  <c:v>143.31834726666665</c:v>
                </c:pt>
                <c:pt idx="4366">
                  <c:v>143.32388281333331</c:v>
                </c:pt>
                <c:pt idx="4367">
                  <c:v>143.32665058666663</c:v>
                </c:pt>
                <c:pt idx="4368">
                  <c:v>143.32941835999998</c:v>
                </c:pt>
                <c:pt idx="4369">
                  <c:v>143.33218613333332</c:v>
                </c:pt>
                <c:pt idx="4370">
                  <c:v>143.33772167999999</c:v>
                </c:pt>
                <c:pt idx="4371">
                  <c:v>143.3404894533333</c:v>
                </c:pt>
                <c:pt idx="4372">
                  <c:v>143.34325722666665</c:v>
                </c:pt>
                <c:pt idx="4373">
                  <c:v>143.346025</c:v>
                </c:pt>
                <c:pt idx="4374">
                  <c:v>143.35156054666663</c:v>
                </c:pt>
                <c:pt idx="4375">
                  <c:v>143.35432831999998</c:v>
                </c:pt>
                <c:pt idx="4376">
                  <c:v>143.3570960933333</c:v>
                </c:pt>
                <c:pt idx="4377">
                  <c:v>143.35986386666664</c:v>
                </c:pt>
                <c:pt idx="4378">
                  <c:v>143.36263163999996</c:v>
                </c:pt>
                <c:pt idx="4379">
                  <c:v>143.36816718666665</c:v>
                </c:pt>
                <c:pt idx="4380">
                  <c:v>143.37093496</c:v>
                </c:pt>
                <c:pt idx="4381">
                  <c:v>143.37370273333332</c:v>
                </c:pt>
                <c:pt idx="4382">
                  <c:v>143.37923827999998</c:v>
                </c:pt>
                <c:pt idx="4383">
                  <c:v>143.38200605333333</c:v>
                </c:pt>
                <c:pt idx="4384">
                  <c:v>143.38477382666665</c:v>
                </c:pt>
                <c:pt idx="4385">
                  <c:v>143.39030937333331</c:v>
                </c:pt>
                <c:pt idx="4386">
                  <c:v>143.39307714666666</c:v>
                </c:pt>
                <c:pt idx="4387">
                  <c:v>143.39584491999997</c:v>
                </c:pt>
                <c:pt idx="4388">
                  <c:v>143.40138046666664</c:v>
                </c:pt>
                <c:pt idx="4389">
                  <c:v>143.40414823999998</c:v>
                </c:pt>
                <c:pt idx="4390">
                  <c:v>143.40691601333333</c:v>
                </c:pt>
                <c:pt idx="4391">
                  <c:v>143.41245155999999</c:v>
                </c:pt>
                <c:pt idx="4392">
                  <c:v>143.41521933333331</c:v>
                </c:pt>
                <c:pt idx="4393">
                  <c:v>143.41798710666666</c:v>
                </c:pt>
                <c:pt idx="4394">
                  <c:v>143.42075487999998</c:v>
                </c:pt>
                <c:pt idx="4395">
                  <c:v>143.42629042666664</c:v>
                </c:pt>
                <c:pt idx="4396">
                  <c:v>143.42905819999999</c:v>
                </c:pt>
                <c:pt idx="4397">
                  <c:v>143.4318259733333</c:v>
                </c:pt>
                <c:pt idx="4398">
                  <c:v>143.43736151999997</c:v>
                </c:pt>
                <c:pt idx="4399">
                  <c:v>143.44012929333331</c:v>
                </c:pt>
                <c:pt idx="4400">
                  <c:v>143.44289706666663</c:v>
                </c:pt>
                <c:pt idx="4401">
                  <c:v>143.44566484000001</c:v>
                </c:pt>
                <c:pt idx="4402">
                  <c:v>143.45120038666664</c:v>
                </c:pt>
                <c:pt idx="4403">
                  <c:v>143.45396815999999</c:v>
                </c:pt>
                <c:pt idx="4404">
                  <c:v>143.45673593333333</c:v>
                </c:pt>
                <c:pt idx="4405">
                  <c:v>143.45950370666665</c:v>
                </c:pt>
                <c:pt idx="4406">
                  <c:v>143.46503925333332</c:v>
                </c:pt>
                <c:pt idx="4407">
                  <c:v>143.46780702666666</c:v>
                </c:pt>
                <c:pt idx="4408">
                  <c:v>143.47057479999998</c:v>
                </c:pt>
                <c:pt idx="4409">
                  <c:v>143.47611034666664</c:v>
                </c:pt>
                <c:pt idx="4410">
                  <c:v>143.47887811999996</c:v>
                </c:pt>
                <c:pt idx="4411">
                  <c:v>143.48164589333331</c:v>
                </c:pt>
                <c:pt idx="4412">
                  <c:v>143.48441366666663</c:v>
                </c:pt>
                <c:pt idx="4413">
                  <c:v>143.48994921333332</c:v>
                </c:pt>
                <c:pt idx="4414">
                  <c:v>143.49271698666666</c:v>
                </c:pt>
                <c:pt idx="4415">
                  <c:v>143.49548475999998</c:v>
                </c:pt>
                <c:pt idx="4416">
                  <c:v>143.50102030666665</c:v>
                </c:pt>
                <c:pt idx="4417">
                  <c:v>143.50378807999999</c:v>
                </c:pt>
                <c:pt idx="4418">
                  <c:v>143.50655585333331</c:v>
                </c:pt>
                <c:pt idx="4419">
                  <c:v>143.50932362666663</c:v>
                </c:pt>
                <c:pt idx="4420">
                  <c:v>143.51485917333332</c:v>
                </c:pt>
                <c:pt idx="4421">
                  <c:v>143.51762694666664</c:v>
                </c:pt>
                <c:pt idx="4422">
                  <c:v>143.52039471999996</c:v>
                </c:pt>
                <c:pt idx="4423">
                  <c:v>143.52593026666665</c:v>
                </c:pt>
                <c:pt idx="4424">
                  <c:v>143.52869803999999</c:v>
                </c:pt>
                <c:pt idx="4425">
                  <c:v>143.53146581333334</c:v>
                </c:pt>
                <c:pt idx="4426">
                  <c:v>143.53423358666666</c:v>
                </c:pt>
                <c:pt idx="4427">
                  <c:v>143.53976913333332</c:v>
                </c:pt>
                <c:pt idx="4428">
                  <c:v>143.54253690666664</c:v>
                </c:pt>
                <c:pt idx="4429">
                  <c:v>143.54530467999999</c:v>
                </c:pt>
                <c:pt idx="4430">
                  <c:v>143.5480724533333</c:v>
                </c:pt>
                <c:pt idx="4431">
                  <c:v>143.55084022666665</c:v>
                </c:pt>
                <c:pt idx="4432">
                  <c:v>143.55637577333331</c:v>
                </c:pt>
                <c:pt idx="4433">
                  <c:v>143.55914354666663</c:v>
                </c:pt>
                <c:pt idx="4434">
                  <c:v>143.56191131999998</c:v>
                </c:pt>
                <c:pt idx="4435">
                  <c:v>143.56467909333332</c:v>
                </c:pt>
                <c:pt idx="4436">
                  <c:v>143.57021463999999</c:v>
                </c:pt>
                <c:pt idx="4437">
                  <c:v>143.57298241333331</c:v>
                </c:pt>
                <c:pt idx="4438">
                  <c:v>143.57575018666665</c:v>
                </c:pt>
                <c:pt idx="4439">
                  <c:v>143.58128573333332</c:v>
                </c:pt>
                <c:pt idx="4440">
                  <c:v>143.58405350666663</c:v>
                </c:pt>
                <c:pt idx="4441">
                  <c:v>143.58682127999998</c:v>
                </c:pt>
                <c:pt idx="4442">
                  <c:v>143.59235682666665</c:v>
                </c:pt>
                <c:pt idx="4443">
                  <c:v>143.59512459999996</c:v>
                </c:pt>
                <c:pt idx="4444">
                  <c:v>143.59789237333331</c:v>
                </c:pt>
                <c:pt idx="4445">
                  <c:v>143.60066014666663</c:v>
                </c:pt>
                <c:pt idx="4446">
                  <c:v>143.60342792</c:v>
                </c:pt>
                <c:pt idx="4447">
                  <c:v>143.60896346666667</c:v>
                </c:pt>
                <c:pt idx="4448">
                  <c:v>143.61173123999998</c:v>
                </c:pt>
                <c:pt idx="4449">
                  <c:v>143.61449901333333</c:v>
                </c:pt>
                <c:pt idx="4450">
                  <c:v>143.62003455999999</c:v>
                </c:pt>
                <c:pt idx="4451">
                  <c:v>143.62280233333331</c:v>
                </c:pt>
                <c:pt idx="4452">
                  <c:v>143.62557010666666</c:v>
                </c:pt>
                <c:pt idx="4453">
                  <c:v>143.62833787999998</c:v>
                </c:pt>
                <c:pt idx="4454">
                  <c:v>143.63387342666664</c:v>
                </c:pt>
                <c:pt idx="4455">
                  <c:v>143.63664119999999</c:v>
                </c:pt>
                <c:pt idx="4456">
                  <c:v>143.6394089733333</c:v>
                </c:pt>
                <c:pt idx="4457">
                  <c:v>143.64217674666662</c:v>
                </c:pt>
                <c:pt idx="4458">
                  <c:v>143.64771229333331</c:v>
                </c:pt>
                <c:pt idx="4459">
                  <c:v>143.65048006666666</c:v>
                </c:pt>
                <c:pt idx="4460">
                  <c:v>143.65324784000001</c:v>
                </c:pt>
                <c:pt idx="4461">
                  <c:v>143.65878338666664</c:v>
                </c:pt>
                <c:pt idx="4462">
                  <c:v>143.66155115999999</c:v>
                </c:pt>
                <c:pt idx="4463">
                  <c:v>143.66431893333331</c:v>
                </c:pt>
                <c:pt idx="4464">
                  <c:v>143.66708670666665</c:v>
                </c:pt>
                <c:pt idx="4465">
                  <c:v>143.67262225333332</c:v>
                </c:pt>
                <c:pt idx="4466">
                  <c:v>143.67539002666663</c:v>
                </c:pt>
                <c:pt idx="4467">
                  <c:v>143.67815779999998</c:v>
                </c:pt>
                <c:pt idx="4468">
                  <c:v>143.6809255733333</c:v>
                </c:pt>
                <c:pt idx="4469">
                  <c:v>143.68646111999999</c:v>
                </c:pt>
                <c:pt idx="4470">
                  <c:v>143.68922889333334</c:v>
                </c:pt>
                <c:pt idx="4471">
                  <c:v>143.69199666666665</c:v>
                </c:pt>
                <c:pt idx="4472">
                  <c:v>143.69476443999997</c:v>
                </c:pt>
                <c:pt idx="4473">
                  <c:v>143.70029998666666</c:v>
                </c:pt>
                <c:pt idx="4474">
                  <c:v>143.70306775999998</c:v>
                </c:pt>
                <c:pt idx="4475">
                  <c:v>143.7058355333333</c:v>
                </c:pt>
                <c:pt idx="4476">
                  <c:v>143.70860330666665</c:v>
                </c:pt>
                <c:pt idx="4477">
                  <c:v>143.71413885333331</c:v>
                </c:pt>
                <c:pt idx="4478">
                  <c:v>143.71690662666663</c:v>
                </c:pt>
                <c:pt idx="4479">
                  <c:v>143.71967439999997</c:v>
                </c:pt>
                <c:pt idx="4480">
                  <c:v>143.72520994666667</c:v>
                </c:pt>
                <c:pt idx="4481">
                  <c:v>143.72797771999998</c:v>
                </c:pt>
                <c:pt idx="4482">
                  <c:v>143.73074549333333</c:v>
                </c:pt>
                <c:pt idx="4483">
                  <c:v>143.73351326666665</c:v>
                </c:pt>
                <c:pt idx="4484">
                  <c:v>143.73904881333331</c:v>
                </c:pt>
                <c:pt idx="4485">
                  <c:v>143.74181658666666</c:v>
                </c:pt>
                <c:pt idx="4486">
                  <c:v>143.74458435999998</c:v>
                </c:pt>
                <c:pt idx="4487">
                  <c:v>143.74735213333332</c:v>
                </c:pt>
                <c:pt idx="4488">
                  <c:v>143.75288767999996</c:v>
                </c:pt>
                <c:pt idx="4489">
                  <c:v>143.7556554533333</c:v>
                </c:pt>
                <c:pt idx="4490">
                  <c:v>143.75842322666665</c:v>
                </c:pt>
                <c:pt idx="4491">
                  <c:v>143.76119099999997</c:v>
                </c:pt>
                <c:pt idx="4492">
                  <c:v>143.76672654666666</c:v>
                </c:pt>
                <c:pt idx="4493">
                  <c:v>143.76949431999998</c:v>
                </c:pt>
                <c:pt idx="4494">
                  <c:v>143.77226209333332</c:v>
                </c:pt>
                <c:pt idx="4495">
                  <c:v>143.77502986666664</c:v>
                </c:pt>
                <c:pt idx="4496">
                  <c:v>143.78056541333331</c:v>
                </c:pt>
                <c:pt idx="4497">
                  <c:v>143.78333318666665</c:v>
                </c:pt>
                <c:pt idx="4498">
                  <c:v>143.78610095999997</c:v>
                </c:pt>
                <c:pt idx="4499">
                  <c:v>143.79163650666663</c:v>
                </c:pt>
                <c:pt idx="4500">
                  <c:v>143.79440427999998</c:v>
                </c:pt>
                <c:pt idx="4501">
                  <c:v>143.7971720533333</c:v>
                </c:pt>
                <c:pt idx="4502">
                  <c:v>143.79993982666664</c:v>
                </c:pt>
                <c:pt idx="4503">
                  <c:v>143.80547537333331</c:v>
                </c:pt>
                <c:pt idx="4504">
                  <c:v>143.80824314666665</c:v>
                </c:pt>
                <c:pt idx="4505">
                  <c:v>143.81101092</c:v>
                </c:pt>
                <c:pt idx="4506">
                  <c:v>143.81377869333332</c:v>
                </c:pt>
                <c:pt idx="4507">
                  <c:v>143.81931423999998</c:v>
                </c:pt>
                <c:pt idx="4508">
                  <c:v>143.82208201333333</c:v>
                </c:pt>
                <c:pt idx="4509">
                  <c:v>143.82484978666665</c:v>
                </c:pt>
                <c:pt idx="4510">
                  <c:v>143.82761755999996</c:v>
                </c:pt>
                <c:pt idx="4511">
                  <c:v>143.83038533333331</c:v>
                </c:pt>
                <c:pt idx="4512">
                  <c:v>143.83592087999997</c:v>
                </c:pt>
                <c:pt idx="4513">
                  <c:v>143.83868865333329</c:v>
                </c:pt>
                <c:pt idx="4514">
                  <c:v>143.84145642666667</c:v>
                </c:pt>
                <c:pt idx="4515">
                  <c:v>143.84699197333333</c:v>
                </c:pt>
                <c:pt idx="4516">
                  <c:v>143.84975974666665</c:v>
                </c:pt>
                <c:pt idx="4517">
                  <c:v>143.85252752</c:v>
                </c:pt>
                <c:pt idx="4518">
                  <c:v>143.85529529333331</c:v>
                </c:pt>
                <c:pt idx="4519">
                  <c:v>143.86083083999998</c:v>
                </c:pt>
                <c:pt idx="4520">
                  <c:v>143.86359861333329</c:v>
                </c:pt>
                <c:pt idx="4521">
                  <c:v>143.86636638666664</c:v>
                </c:pt>
                <c:pt idx="4522">
                  <c:v>143.87190193333331</c:v>
                </c:pt>
                <c:pt idx="4523">
                  <c:v>143.87466970666662</c:v>
                </c:pt>
                <c:pt idx="4524">
                  <c:v>143.87743747999997</c:v>
                </c:pt>
                <c:pt idx="4525">
                  <c:v>143.88020525333332</c:v>
                </c:pt>
                <c:pt idx="4526">
                  <c:v>143.88574080000001</c:v>
                </c:pt>
                <c:pt idx="4527">
                  <c:v>143.88850857333333</c:v>
                </c:pt>
                <c:pt idx="4528">
                  <c:v>143.89127634666664</c:v>
                </c:pt>
                <c:pt idx="4529">
                  <c:v>143.89404411999999</c:v>
                </c:pt>
                <c:pt idx="4530">
                  <c:v>143.89957966666665</c:v>
                </c:pt>
                <c:pt idx="4531">
                  <c:v>143.90234743999997</c:v>
                </c:pt>
                <c:pt idx="4532">
                  <c:v>143.90511521333332</c:v>
                </c:pt>
                <c:pt idx="4533">
                  <c:v>143.90788298666664</c:v>
                </c:pt>
                <c:pt idx="4534">
                  <c:v>143.9134185333333</c:v>
                </c:pt>
                <c:pt idx="4535">
                  <c:v>143.91618630666665</c:v>
                </c:pt>
                <c:pt idx="4536">
                  <c:v>143.91895407999996</c:v>
                </c:pt>
                <c:pt idx="4537">
                  <c:v>143.92172185333334</c:v>
                </c:pt>
                <c:pt idx="4538">
                  <c:v>143.92725739999997</c:v>
                </c:pt>
                <c:pt idx="4539">
                  <c:v>143.93002517333332</c:v>
                </c:pt>
                <c:pt idx="4540">
                  <c:v>143.93279294666667</c:v>
                </c:pt>
                <c:pt idx="4541">
                  <c:v>143.93556071999998</c:v>
                </c:pt>
                <c:pt idx="4542">
                  <c:v>143.94109626666665</c:v>
                </c:pt>
                <c:pt idx="4543">
                  <c:v>143.94386403999999</c:v>
                </c:pt>
                <c:pt idx="4544">
                  <c:v>143.94663181333331</c:v>
                </c:pt>
                <c:pt idx="4545">
                  <c:v>143.94939958666663</c:v>
                </c:pt>
                <c:pt idx="4546">
                  <c:v>143.95493513333329</c:v>
                </c:pt>
                <c:pt idx="4547">
                  <c:v>143.95770290666664</c:v>
                </c:pt>
                <c:pt idx="4548">
                  <c:v>143.96047067999999</c:v>
                </c:pt>
                <c:pt idx="4549">
                  <c:v>143.96600622666665</c:v>
                </c:pt>
                <c:pt idx="4550">
                  <c:v>143.968774</c:v>
                </c:pt>
                <c:pt idx="4551">
                  <c:v>143.97154177333331</c:v>
                </c:pt>
                <c:pt idx="4552">
                  <c:v>143.97707731999998</c:v>
                </c:pt>
                <c:pt idx="4553">
                  <c:v>143.97984509333332</c:v>
                </c:pt>
                <c:pt idx="4554">
                  <c:v>143.98538063999996</c:v>
                </c:pt>
                <c:pt idx="4555">
                  <c:v>143.98814841333331</c:v>
                </c:pt>
                <c:pt idx="4556">
                  <c:v>143.99091618666665</c:v>
                </c:pt>
                <c:pt idx="4557">
                  <c:v>143.99368395999997</c:v>
                </c:pt>
                <c:pt idx="4558">
                  <c:v>143.99921950666666</c:v>
                </c:pt>
                <c:pt idx="4559">
                  <c:v>144.00198727999998</c:v>
                </c:pt>
                <c:pt idx="4560">
                  <c:v>144.00475505333333</c:v>
                </c:pt>
                <c:pt idx="4561">
                  <c:v>144.01029059999999</c:v>
                </c:pt>
                <c:pt idx="4562">
                  <c:v>144.01305837333331</c:v>
                </c:pt>
                <c:pt idx="4563">
                  <c:v>144.01582614666665</c:v>
                </c:pt>
                <c:pt idx="4564">
                  <c:v>144.02136169333332</c:v>
                </c:pt>
                <c:pt idx="4565">
                  <c:v>144.02412946666664</c:v>
                </c:pt>
                <c:pt idx="4566">
                  <c:v>144.02689723999998</c:v>
                </c:pt>
                <c:pt idx="4567">
                  <c:v>144.03243278666662</c:v>
                </c:pt>
                <c:pt idx="4568">
                  <c:v>144.03520055999996</c:v>
                </c:pt>
                <c:pt idx="4569">
                  <c:v>144.04073610666666</c:v>
                </c:pt>
                <c:pt idx="4570">
                  <c:v>144.04350388</c:v>
                </c:pt>
                <c:pt idx="4571">
                  <c:v>144.04627165333332</c:v>
                </c:pt>
                <c:pt idx="4572">
                  <c:v>144.05180719999998</c:v>
                </c:pt>
                <c:pt idx="4573">
                  <c:v>144.05457497333333</c:v>
                </c:pt>
                <c:pt idx="4574">
                  <c:v>144.05734274666665</c:v>
                </c:pt>
                <c:pt idx="4575">
                  <c:v>144.06287829333331</c:v>
                </c:pt>
                <c:pt idx="4576">
                  <c:v>144.06564606666666</c:v>
                </c:pt>
                <c:pt idx="4577">
                  <c:v>144.06841383999998</c:v>
                </c:pt>
                <c:pt idx="4578">
                  <c:v>144.07394938666664</c:v>
                </c:pt>
                <c:pt idx="4579">
                  <c:v>144.07671715999999</c:v>
                </c:pt>
                <c:pt idx="4580">
                  <c:v>144.07948493333333</c:v>
                </c:pt>
                <c:pt idx="4581">
                  <c:v>144.08502048</c:v>
                </c:pt>
                <c:pt idx="4582">
                  <c:v>144.08778825333331</c:v>
                </c:pt>
                <c:pt idx="4583">
                  <c:v>144.09055602666666</c:v>
                </c:pt>
                <c:pt idx="4584">
                  <c:v>144.0960915733333</c:v>
                </c:pt>
                <c:pt idx="4585">
                  <c:v>144.09885934666664</c:v>
                </c:pt>
                <c:pt idx="4586">
                  <c:v>144.10162711999999</c:v>
                </c:pt>
                <c:pt idx="4587">
                  <c:v>144.10716266666662</c:v>
                </c:pt>
                <c:pt idx="4588">
                  <c:v>144.10993043999997</c:v>
                </c:pt>
                <c:pt idx="4589">
                  <c:v>144.11546598666663</c:v>
                </c:pt>
                <c:pt idx="4590">
                  <c:v>144.11823376000001</c:v>
                </c:pt>
                <c:pt idx="4591">
                  <c:v>144.12100153333333</c:v>
                </c:pt>
                <c:pt idx="4592">
                  <c:v>144.12653707999999</c:v>
                </c:pt>
                <c:pt idx="4593">
                  <c:v>144.12930485333334</c:v>
                </c:pt>
                <c:pt idx="4594">
                  <c:v>144.13207262666666</c:v>
                </c:pt>
                <c:pt idx="4595">
                  <c:v>144.13760817333332</c:v>
                </c:pt>
                <c:pt idx="4596">
                  <c:v>144.14037594666667</c:v>
                </c:pt>
                <c:pt idx="4597">
                  <c:v>144.14314371999998</c:v>
                </c:pt>
                <c:pt idx="4598">
                  <c:v>144.14867926666665</c:v>
                </c:pt>
                <c:pt idx="4599">
                  <c:v>144.15144703999997</c:v>
                </c:pt>
                <c:pt idx="4600">
                  <c:v>144.15421481333328</c:v>
                </c:pt>
                <c:pt idx="4601">
                  <c:v>144.15975035999998</c:v>
                </c:pt>
                <c:pt idx="4602">
                  <c:v>144.16251813333332</c:v>
                </c:pt>
                <c:pt idx="4603">
                  <c:v>144.16805367999999</c:v>
                </c:pt>
                <c:pt idx="4604">
                  <c:v>144.1708214533333</c:v>
                </c:pt>
                <c:pt idx="4605">
                  <c:v>144.17358922666665</c:v>
                </c:pt>
                <c:pt idx="4606">
                  <c:v>144.17912477333331</c:v>
                </c:pt>
                <c:pt idx="4607">
                  <c:v>144.18189254666663</c:v>
                </c:pt>
                <c:pt idx="4608">
                  <c:v>144.18466031999998</c:v>
                </c:pt>
                <c:pt idx="4609">
                  <c:v>144.19019586666664</c:v>
                </c:pt>
                <c:pt idx="4610">
                  <c:v>144.19296363999996</c:v>
                </c:pt>
                <c:pt idx="4611">
                  <c:v>144.19573141333331</c:v>
                </c:pt>
                <c:pt idx="4612">
                  <c:v>144.20126696</c:v>
                </c:pt>
                <c:pt idx="4613">
                  <c:v>144.20403473333334</c:v>
                </c:pt>
                <c:pt idx="4614">
                  <c:v>144.20680250666663</c:v>
                </c:pt>
                <c:pt idx="4615">
                  <c:v>144.21233805333333</c:v>
                </c:pt>
                <c:pt idx="4616">
                  <c:v>144.21510582666664</c:v>
                </c:pt>
                <c:pt idx="4617">
                  <c:v>144.21787359999996</c:v>
                </c:pt>
                <c:pt idx="4618">
                  <c:v>144.22064137333331</c:v>
                </c:pt>
                <c:pt idx="4619">
                  <c:v>144.22617691999997</c:v>
                </c:pt>
                <c:pt idx="4620">
                  <c:v>144.22894469333329</c:v>
                </c:pt>
                <c:pt idx="4621">
                  <c:v>144.23171246666664</c:v>
                </c:pt>
                <c:pt idx="4622">
                  <c:v>144.23448023999998</c:v>
                </c:pt>
                <c:pt idx="4623">
                  <c:v>144.23724801333333</c:v>
                </c:pt>
                <c:pt idx="4624">
                  <c:v>144.24278355999999</c:v>
                </c:pt>
                <c:pt idx="4625">
                  <c:v>144.24555133333331</c:v>
                </c:pt>
                <c:pt idx="4626">
                  <c:v>144.24831910666666</c:v>
                </c:pt>
                <c:pt idx="4627">
                  <c:v>144.25108688</c:v>
                </c:pt>
                <c:pt idx="4628">
                  <c:v>144.25385465333332</c:v>
                </c:pt>
                <c:pt idx="4629">
                  <c:v>144.25939019999998</c:v>
                </c:pt>
                <c:pt idx="4630">
                  <c:v>144.26215797333333</c:v>
                </c:pt>
                <c:pt idx="4631">
                  <c:v>144.26492574666662</c:v>
                </c:pt>
                <c:pt idx="4632">
                  <c:v>144.27046129333331</c:v>
                </c:pt>
                <c:pt idx="4633">
                  <c:v>144.27322906666663</c:v>
                </c:pt>
                <c:pt idx="4634">
                  <c:v>144.27599684</c:v>
                </c:pt>
                <c:pt idx="4635">
                  <c:v>144.28153238666664</c:v>
                </c:pt>
                <c:pt idx="4636">
                  <c:v>144.28430015999999</c:v>
                </c:pt>
                <c:pt idx="4637">
                  <c:v>144.28706793333333</c:v>
                </c:pt>
                <c:pt idx="4638">
                  <c:v>144.29260347999997</c:v>
                </c:pt>
                <c:pt idx="4639">
                  <c:v>144.29537125333331</c:v>
                </c:pt>
                <c:pt idx="4640">
                  <c:v>144.29813902666666</c:v>
                </c:pt>
                <c:pt idx="4641">
                  <c:v>144.30090679999998</c:v>
                </c:pt>
                <c:pt idx="4642">
                  <c:v>144.30644234666664</c:v>
                </c:pt>
                <c:pt idx="4643">
                  <c:v>144.30921011999999</c:v>
                </c:pt>
                <c:pt idx="4644">
                  <c:v>144.31197789333331</c:v>
                </c:pt>
                <c:pt idx="4645">
                  <c:v>144.31751344</c:v>
                </c:pt>
                <c:pt idx="4646">
                  <c:v>144.32028121333332</c:v>
                </c:pt>
                <c:pt idx="4647">
                  <c:v>144.32304898666666</c:v>
                </c:pt>
                <c:pt idx="4648">
                  <c:v>144.32581675999998</c:v>
                </c:pt>
                <c:pt idx="4649">
                  <c:v>144.33135230666664</c:v>
                </c:pt>
                <c:pt idx="4650">
                  <c:v>144.33412007999999</c:v>
                </c:pt>
                <c:pt idx="4651">
                  <c:v>144.33688785333331</c:v>
                </c:pt>
                <c:pt idx="4652">
                  <c:v>144.34242339999997</c:v>
                </c:pt>
                <c:pt idx="4653">
                  <c:v>144.34519117333332</c:v>
                </c:pt>
                <c:pt idx="4654">
                  <c:v>144.34795894666664</c:v>
                </c:pt>
                <c:pt idx="4655">
                  <c:v>144.35072671999995</c:v>
                </c:pt>
                <c:pt idx="4656">
                  <c:v>144.35626226666665</c:v>
                </c:pt>
                <c:pt idx="4657">
                  <c:v>144.35903003999999</c:v>
                </c:pt>
                <c:pt idx="4658">
                  <c:v>144.36179781333334</c:v>
                </c:pt>
                <c:pt idx="4659">
                  <c:v>144.36733335999998</c:v>
                </c:pt>
                <c:pt idx="4660">
                  <c:v>144.37010113333332</c:v>
                </c:pt>
                <c:pt idx="4661">
                  <c:v>144.37286890666667</c:v>
                </c:pt>
                <c:pt idx="4662">
                  <c:v>144.37563667999999</c:v>
                </c:pt>
                <c:pt idx="4663">
                  <c:v>144.38117222666665</c:v>
                </c:pt>
                <c:pt idx="4664">
                  <c:v>144.38393999999997</c:v>
                </c:pt>
                <c:pt idx="4665">
                  <c:v>144.38670777333328</c:v>
                </c:pt>
                <c:pt idx="4666">
                  <c:v>144.38947554666663</c:v>
                </c:pt>
                <c:pt idx="4667">
                  <c:v>144.39501109333332</c:v>
                </c:pt>
                <c:pt idx="4668">
                  <c:v>144.39777886666667</c:v>
                </c:pt>
                <c:pt idx="4669">
                  <c:v>144.40054663999999</c:v>
                </c:pt>
                <c:pt idx="4670">
                  <c:v>144.40608218666665</c:v>
                </c:pt>
                <c:pt idx="4671">
                  <c:v>144.40884996</c:v>
                </c:pt>
                <c:pt idx="4672">
                  <c:v>144.41161773333332</c:v>
                </c:pt>
                <c:pt idx="4673">
                  <c:v>144.41438550666663</c:v>
                </c:pt>
                <c:pt idx="4674">
                  <c:v>144.41992105333333</c:v>
                </c:pt>
                <c:pt idx="4675">
                  <c:v>144.42268882666664</c:v>
                </c:pt>
                <c:pt idx="4676">
                  <c:v>144.42545659999996</c:v>
                </c:pt>
                <c:pt idx="4677">
                  <c:v>144.42822437333331</c:v>
                </c:pt>
                <c:pt idx="4678">
                  <c:v>144.43375992</c:v>
                </c:pt>
                <c:pt idx="4679">
                  <c:v>144.43652769333335</c:v>
                </c:pt>
                <c:pt idx="4680">
                  <c:v>144.43929546666666</c:v>
                </c:pt>
                <c:pt idx="4681">
                  <c:v>144.44206323999998</c:v>
                </c:pt>
                <c:pt idx="4682">
                  <c:v>144.44759878666665</c:v>
                </c:pt>
                <c:pt idx="4683">
                  <c:v>144.45036655999996</c:v>
                </c:pt>
                <c:pt idx="4684">
                  <c:v>144.45313433333331</c:v>
                </c:pt>
                <c:pt idx="4685">
                  <c:v>144.45590210666666</c:v>
                </c:pt>
                <c:pt idx="4686">
                  <c:v>144.46143765333329</c:v>
                </c:pt>
                <c:pt idx="4687">
                  <c:v>144.46420542666664</c:v>
                </c:pt>
                <c:pt idx="4688">
                  <c:v>144.46697319999998</c:v>
                </c:pt>
                <c:pt idx="4689">
                  <c:v>144.4697409733333</c:v>
                </c:pt>
                <c:pt idx="4690">
                  <c:v>144.47527651999999</c:v>
                </c:pt>
                <c:pt idx="4691">
                  <c:v>144.47804429333331</c:v>
                </c:pt>
                <c:pt idx="4692">
                  <c:v>144.48081206666666</c:v>
                </c:pt>
                <c:pt idx="4693">
                  <c:v>144.48634761333332</c:v>
                </c:pt>
                <c:pt idx="4694">
                  <c:v>144.48911538666664</c:v>
                </c:pt>
                <c:pt idx="4695">
                  <c:v>144.49188315999999</c:v>
                </c:pt>
                <c:pt idx="4696">
                  <c:v>144.49465093333333</c:v>
                </c:pt>
                <c:pt idx="4697">
                  <c:v>144.50018647999997</c:v>
                </c:pt>
                <c:pt idx="4698">
                  <c:v>144.50295425333331</c:v>
                </c:pt>
                <c:pt idx="4699">
                  <c:v>144.50572202666663</c:v>
                </c:pt>
                <c:pt idx="4700">
                  <c:v>144.50848979999995</c:v>
                </c:pt>
                <c:pt idx="4701">
                  <c:v>144.51402534666664</c:v>
                </c:pt>
                <c:pt idx="4702">
                  <c:v>144.51679311999999</c:v>
                </c:pt>
                <c:pt idx="4703">
                  <c:v>144.51956089333333</c:v>
                </c:pt>
                <c:pt idx="4704">
                  <c:v>144.52509643999997</c:v>
                </c:pt>
                <c:pt idx="4705">
                  <c:v>144.52786421333332</c:v>
                </c:pt>
                <c:pt idx="4706">
                  <c:v>144.53063198666666</c:v>
                </c:pt>
                <c:pt idx="4707">
                  <c:v>144.53339975999998</c:v>
                </c:pt>
                <c:pt idx="4708">
                  <c:v>144.53893530666664</c:v>
                </c:pt>
                <c:pt idx="4709">
                  <c:v>144.54170307999999</c:v>
                </c:pt>
                <c:pt idx="4710">
                  <c:v>144.54447085333331</c:v>
                </c:pt>
                <c:pt idx="4711">
                  <c:v>144.54723862666663</c:v>
                </c:pt>
                <c:pt idx="4712">
                  <c:v>144.55277417333332</c:v>
                </c:pt>
                <c:pt idx="4713">
                  <c:v>144.55554194666666</c:v>
                </c:pt>
                <c:pt idx="4714">
                  <c:v>144.55830972000001</c:v>
                </c:pt>
                <c:pt idx="4715">
                  <c:v>144.56107749333333</c:v>
                </c:pt>
                <c:pt idx="4716">
                  <c:v>144.56661303999999</c:v>
                </c:pt>
                <c:pt idx="4717">
                  <c:v>144.56938081333331</c:v>
                </c:pt>
                <c:pt idx="4718">
                  <c:v>144.57214858666663</c:v>
                </c:pt>
                <c:pt idx="4719">
                  <c:v>144.57491635999997</c:v>
                </c:pt>
                <c:pt idx="4720">
                  <c:v>144.58045190666664</c:v>
                </c:pt>
                <c:pt idx="4721">
                  <c:v>144.58321967999996</c:v>
                </c:pt>
                <c:pt idx="4722">
                  <c:v>144.5859874533333</c:v>
                </c:pt>
                <c:pt idx="4723">
                  <c:v>144.58875522666665</c:v>
                </c:pt>
                <c:pt idx="4724">
                  <c:v>144.59429077333334</c:v>
                </c:pt>
                <c:pt idx="4725">
                  <c:v>144.59705854666666</c:v>
                </c:pt>
                <c:pt idx="4726">
                  <c:v>144.59982631999998</c:v>
                </c:pt>
                <c:pt idx="4727">
                  <c:v>144.60259409333332</c:v>
                </c:pt>
                <c:pt idx="4728">
                  <c:v>144.60812963999999</c:v>
                </c:pt>
                <c:pt idx="4729">
                  <c:v>144.6108974133333</c:v>
                </c:pt>
                <c:pt idx="4730">
                  <c:v>144.61366518666665</c:v>
                </c:pt>
                <c:pt idx="4731">
                  <c:v>144.61643296</c:v>
                </c:pt>
                <c:pt idx="4732">
                  <c:v>144.62196850666663</c:v>
                </c:pt>
                <c:pt idx="4733">
                  <c:v>144.62473627999998</c:v>
                </c:pt>
                <c:pt idx="4734">
                  <c:v>144.6275040533333</c:v>
                </c:pt>
                <c:pt idx="4735">
                  <c:v>144.63303959999999</c:v>
                </c:pt>
                <c:pt idx="4736">
                  <c:v>144.63580737333331</c:v>
                </c:pt>
                <c:pt idx="4737">
                  <c:v>144.63857514666665</c:v>
                </c:pt>
                <c:pt idx="4738">
                  <c:v>144.64134292</c:v>
                </c:pt>
                <c:pt idx="4739">
                  <c:v>144.64687846666664</c:v>
                </c:pt>
                <c:pt idx="4740">
                  <c:v>144.64964623999998</c:v>
                </c:pt>
                <c:pt idx="4741">
                  <c:v>144.65241401333333</c:v>
                </c:pt>
                <c:pt idx="4742">
                  <c:v>144.65794955999996</c:v>
                </c:pt>
                <c:pt idx="4743">
                  <c:v>144.66071733333331</c:v>
                </c:pt>
                <c:pt idx="4744">
                  <c:v>144.66348510666666</c:v>
                </c:pt>
                <c:pt idx="4745">
                  <c:v>144.66625287999997</c:v>
                </c:pt>
                <c:pt idx="4746">
                  <c:v>144.67178842666667</c:v>
                </c:pt>
                <c:pt idx="4747">
                  <c:v>144.67455619999998</c:v>
                </c:pt>
                <c:pt idx="4748">
                  <c:v>144.67732397333333</c:v>
                </c:pt>
                <c:pt idx="4749">
                  <c:v>144.68009174666668</c:v>
                </c:pt>
                <c:pt idx="4750">
                  <c:v>144.68285951999997</c:v>
                </c:pt>
                <c:pt idx="4751">
                  <c:v>144.68839506666666</c:v>
                </c:pt>
                <c:pt idx="4752">
                  <c:v>144.69116283999998</c:v>
                </c:pt>
                <c:pt idx="4753">
                  <c:v>144.69393061333329</c:v>
                </c:pt>
                <c:pt idx="4754">
                  <c:v>144.69669838666664</c:v>
                </c:pt>
                <c:pt idx="4755">
                  <c:v>144.7022339333333</c:v>
                </c:pt>
                <c:pt idx="4756">
                  <c:v>144.70500170666662</c:v>
                </c:pt>
                <c:pt idx="4757">
                  <c:v>144.70776947999997</c:v>
                </c:pt>
                <c:pt idx="4758">
                  <c:v>144.71053725333331</c:v>
                </c:pt>
                <c:pt idx="4759">
                  <c:v>144.71330502666666</c:v>
                </c:pt>
                <c:pt idx="4760">
                  <c:v>144.71884057333332</c:v>
                </c:pt>
                <c:pt idx="4761">
                  <c:v>144.72160834666664</c:v>
                </c:pt>
                <c:pt idx="4762">
                  <c:v>144.72437611999999</c:v>
                </c:pt>
                <c:pt idx="4763">
                  <c:v>144.72714389333333</c:v>
                </c:pt>
                <c:pt idx="4764">
                  <c:v>144.72991166666665</c:v>
                </c:pt>
                <c:pt idx="4765">
                  <c:v>144.73544721333332</c:v>
                </c:pt>
                <c:pt idx="4766">
                  <c:v>144.73821498666666</c:v>
                </c:pt>
                <c:pt idx="4767">
                  <c:v>144.74098275999995</c:v>
                </c:pt>
                <c:pt idx="4768">
                  <c:v>144.7437505333333</c:v>
                </c:pt>
                <c:pt idx="4769">
                  <c:v>144.74651830666664</c:v>
                </c:pt>
                <c:pt idx="4770">
                  <c:v>144.75205385333334</c:v>
                </c:pt>
                <c:pt idx="4771">
                  <c:v>144.75482162666665</c:v>
                </c:pt>
                <c:pt idx="4772">
                  <c:v>144.75758939999997</c:v>
                </c:pt>
                <c:pt idx="4773">
                  <c:v>144.76035717333332</c:v>
                </c:pt>
                <c:pt idx="4774">
                  <c:v>144.76312494666666</c:v>
                </c:pt>
                <c:pt idx="4775">
                  <c:v>144.7686604933333</c:v>
                </c:pt>
                <c:pt idx="4776">
                  <c:v>144.77142826666665</c:v>
                </c:pt>
                <c:pt idx="4777">
                  <c:v>144.77419603999999</c:v>
                </c:pt>
                <c:pt idx="4778">
                  <c:v>144.77696381333331</c:v>
                </c:pt>
                <c:pt idx="4779">
                  <c:v>144.78249935999997</c:v>
                </c:pt>
                <c:pt idx="4780">
                  <c:v>144.78526713333332</c:v>
                </c:pt>
                <c:pt idx="4781">
                  <c:v>144.78803490666664</c:v>
                </c:pt>
                <c:pt idx="4782">
                  <c:v>144.79080268000001</c:v>
                </c:pt>
                <c:pt idx="4783">
                  <c:v>144.79633822666665</c:v>
                </c:pt>
                <c:pt idx="4784">
                  <c:v>144.79910599999999</c:v>
                </c:pt>
                <c:pt idx="4785">
                  <c:v>144.80187377333331</c:v>
                </c:pt>
                <c:pt idx="4786">
                  <c:v>144.80464154666663</c:v>
                </c:pt>
                <c:pt idx="4787">
                  <c:v>144.81017709333332</c:v>
                </c:pt>
                <c:pt idx="4788">
                  <c:v>144.81294486666664</c:v>
                </c:pt>
                <c:pt idx="4789">
                  <c:v>144.81571263999996</c:v>
                </c:pt>
                <c:pt idx="4790">
                  <c:v>144.8184804133333</c:v>
                </c:pt>
                <c:pt idx="4791">
                  <c:v>144.82401595999997</c:v>
                </c:pt>
                <c:pt idx="4792">
                  <c:v>144.82678373333329</c:v>
                </c:pt>
                <c:pt idx="4793">
                  <c:v>144.82955150666666</c:v>
                </c:pt>
                <c:pt idx="4794">
                  <c:v>144.83231927999998</c:v>
                </c:pt>
                <c:pt idx="4795">
                  <c:v>144.83785482666667</c:v>
                </c:pt>
                <c:pt idx="4796">
                  <c:v>144.84062259999999</c:v>
                </c:pt>
                <c:pt idx="4797">
                  <c:v>144.84339037333331</c:v>
                </c:pt>
                <c:pt idx="4798">
                  <c:v>144.84615814666665</c:v>
                </c:pt>
                <c:pt idx="4799">
                  <c:v>144.85169369333332</c:v>
                </c:pt>
                <c:pt idx="4800">
                  <c:v>144.85446146666663</c:v>
                </c:pt>
                <c:pt idx="4801">
                  <c:v>144.85722923999998</c:v>
                </c:pt>
                <c:pt idx="4802">
                  <c:v>144.8599970133333</c:v>
                </c:pt>
                <c:pt idx="4803">
                  <c:v>144.86553255999996</c:v>
                </c:pt>
                <c:pt idx="4804">
                  <c:v>144.86830033333331</c:v>
                </c:pt>
                <c:pt idx="4805">
                  <c:v>144.87106810666666</c:v>
                </c:pt>
                <c:pt idx="4806">
                  <c:v>144.87383588</c:v>
                </c:pt>
                <c:pt idx="4807">
                  <c:v>144.87660365333332</c:v>
                </c:pt>
                <c:pt idx="4808">
                  <c:v>144.88213919999998</c:v>
                </c:pt>
                <c:pt idx="4809">
                  <c:v>144.88490697333333</c:v>
                </c:pt>
                <c:pt idx="4810">
                  <c:v>144.88767474666665</c:v>
                </c:pt>
                <c:pt idx="4811">
                  <c:v>144.89044251999997</c:v>
                </c:pt>
                <c:pt idx="4812">
                  <c:v>144.89321029333331</c:v>
                </c:pt>
                <c:pt idx="4813">
                  <c:v>144.89874583999998</c:v>
                </c:pt>
                <c:pt idx="4814">
                  <c:v>144.90151361333329</c:v>
                </c:pt>
                <c:pt idx="4815">
                  <c:v>144.90428138666664</c:v>
                </c:pt>
                <c:pt idx="4816">
                  <c:v>144.90704915999999</c:v>
                </c:pt>
                <c:pt idx="4817">
                  <c:v>144.90981693333333</c:v>
                </c:pt>
                <c:pt idx="4818">
                  <c:v>144.91535248</c:v>
                </c:pt>
                <c:pt idx="4819">
                  <c:v>144.91812025333331</c:v>
                </c:pt>
                <c:pt idx="4820">
                  <c:v>144.92088802666666</c:v>
                </c:pt>
                <c:pt idx="4821">
                  <c:v>144.92365579999998</c:v>
                </c:pt>
                <c:pt idx="4822">
                  <c:v>144.9264235733333</c:v>
                </c:pt>
                <c:pt idx="4823">
                  <c:v>144.92919134666664</c:v>
                </c:pt>
                <c:pt idx="4824">
                  <c:v>144.93195911999999</c:v>
                </c:pt>
                <c:pt idx="4825">
                  <c:v>144.93749466666662</c:v>
                </c:pt>
                <c:pt idx="4826">
                  <c:v>144.94026243999997</c:v>
                </c:pt>
                <c:pt idx="4827">
                  <c:v>144.94303021333332</c:v>
                </c:pt>
                <c:pt idx="4828">
                  <c:v>144.94579798666663</c:v>
                </c:pt>
                <c:pt idx="4829">
                  <c:v>144.94856576000001</c:v>
                </c:pt>
                <c:pt idx="4830">
                  <c:v>144.95410130666664</c:v>
                </c:pt>
                <c:pt idx="4831">
                  <c:v>144.95686907999999</c:v>
                </c:pt>
                <c:pt idx="4832">
                  <c:v>144.95963685333334</c:v>
                </c:pt>
                <c:pt idx="4833">
                  <c:v>144.96240462666665</c:v>
                </c:pt>
                <c:pt idx="4834">
                  <c:v>144.96517239999997</c:v>
                </c:pt>
                <c:pt idx="4835">
                  <c:v>144.97070794666666</c:v>
                </c:pt>
                <c:pt idx="4836">
                  <c:v>144.97347571999998</c:v>
                </c:pt>
                <c:pt idx="4837">
                  <c:v>144.9762434933333</c:v>
                </c:pt>
                <c:pt idx="4838">
                  <c:v>144.97901126666665</c:v>
                </c:pt>
                <c:pt idx="4839">
                  <c:v>144.98177903999996</c:v>
                </c:pt>
                <c:pt idx="4840">
                  <c:v>144.98731458666666</c:v>
                </c:pt>
                <c:pt idx="4841">
                  <c:v>144.99008235999997</c:v>
                </c:pt>
                <c:pt idx="4842">
                  <c:v>144.99285013333332</c:v>
                </c:pt>
                <c:pt idx="4843">
                  <c:v>144.99561790666667</c:v>
                </c:pt>
                <c:pt idx="4844">
                  <c:v>144.99838567999998</c:v>
                </c:pt>
                <c:pt idx="4845">
                  <c:v>145.00392122666665</c:v>
                </c:pt>
                <c:pt idx="4846">
                  <c:v>145.00668899999999</c:v>
                </c:pt>
                <c:pt idx="4847">
                  <c:v>145.00945677333331</c:v>
                </c:pt>
                <c:pt idx="4848">
                  <c:v>145.01222454666663</c:v>
                </c:pt>
                <c:pt idx="4849">
                  <c:v>145.01776009333332</c:v>
                </c:pt>
                <c:pt idx="4850">
                  <c:v>145.02052786666664</c:v>
                </c:pt>
                <c:pt idx="4851">
                  <c:v>145.02329563999996</c:v>
                </c:pt>
                <c:pt idx="4852">
                  <c:v>145.02606341333333</c:v>
                </c:pt>
                <c:pt idx="4853">
                  <c:v>145.02883118666665</c:v>
                </c:pt>
                <c:pt idx="4854">
                  <c:v>145.03436673333334</c:v>
                </c:pt>
                <c:pt idx="4855">
                  <c:v>145.03713450666666</c:v>
                </c:pt>
                <c:pt idx="4856">
                  <c:v>145.03990227999998</c:v>
                </c:pt>
                <c:pt idx="4857">
                  <c:v>145.04267005333332</c:v>
                </c:pt>
                <c:pt idx="4858">
                  <c:v>145.04543782666664</c:v>
                </c:pt>
                <c:pt idx="4859">
                  <c:v>145.05097337333331</c:v>
                </c:pt>
                <c:pt idx="4860">
                  <c:v>145.05374114666665</c:v>
                </c:pt>
                <c:pt idx="4861">
                  <c:v>145.05650891999997</c:v>
                </c:pt>
                <c:pt idx="4862">
                  <c:v>145.05927669333329</c:v>
                </c:pt>
                <c:pt idx="4863">
                  <c:v>145.06204446666663</c:v>
                </c:pt>
                <c:pt idx="4864">
                  <c:v>145.06758001333333</c:v>
                </c:pt>
                <c:pt idx="4865">
                  <c:v>145.07034778666667</c:v>
                </c:pt>
                <c:pt idx="4866">
                  <c:v>145.07311555999999</c:v>
                </c:pt>
                <c:pt idx="4867">
                  <c:v>145.07588333333331</c:v>
                </c:pt>
                <c:pt idx="4868">
                  <c:v>145.07865110666665</c:v>
                </c:pt>
                <c:pt idx="4869">
                  <c:v>145.08418665333332</c:v>
                </c:pt>
                <c:pt idx="4870">
                  <c:v>145.08695442666664</c:v>
                </c:pt>
                <c:pt idx="4871">
                  <c:v>145.08972219999998</c:v>
                </c:pt>
                <c:pt idx="4872">
                  <c:v>145.09248997333333</c:v>
                </c:pt>
                <c:pt idx="4873">
                  <c:v>145.09525774666665</c:v>
                </c:pt>
                <c:pt idx="4874">
                  <c:v>145.09802551999996</c:v>
                </c:pt>
                <c:pt idx="4875">
                  <c:v>145.10356106666663</c:v>
                </c:pt>
                <c:pt idx="4876">
                  <c:v>145.10632884</c:v>
                </c:pt>
                <c:pt idx="4877">
                  <c:v>145.10909661333332</c:v>
                </c:pt>
                <c:pt idx="4878">
                  <c:v>145.11186438666664</c:v>
                </c:pt>
                <c:pt idx="4879">
                  <c:v>145.11463215999999</c:v>
                </c:pt>
                <c:pt idx="4880">
                  <c:v>145.11739993333333</c:v>
                </c:pt>
                <c:pt idx="4881">
                  <c:v>145.12293547999997</c:v>
                </c:pt>
                <c:pt idx="4882">
                  <c:v>145.12570325333331</c:v>
                </c:pt>
                <c:pt idx="4883">
                  <c:v>145.12847102666666</c:v>
                </c:pt>
                <c:pt idx="4884">
                  <c:v>145.13123879999998</c:v>
                </c:pt>
                <c:pt idx="4885">
                  <c:v>145.13400657333329</c:v>
                </c:pt>
                <c:pt idx="4886">
                  <c:v>145.13954211999999</c:v>
                </c:pt>
                <c:pt idx="4887">
                  <c:v>145.14230989333331</c:v>
                </c:pt>
                <c:pt idx="4888">
                  <c:v>145.14507766666668</c:v>
                </c:pt>
                <c:pt idx="4889">
                  <c:v>145.14784544</c:v>
                </c:pt>
                <c:pt idx="4890">
                  <c:v>145.15338098666666</c:v>
                </c:pt>
                <c:pt idx="4891">
                  <c:v>145.15614876000001</c:v>
                </c:pt>
                <c:pt idx="4892">
                  <c:v>145.1589165333333</c:v>
                </c:pt>
                <c:pt idx="4893">
                  <c:v>145.16168430666664</c:v>
                </c:pt>
                <c:pt idx="4894">
                  <c:v>145.16445207999999</c:v>
                </c:pt>
                <c:pt idx="4895">
                  <c:v>145.16998762666663</c:v>
                </c:pt>
                <c:pt idx="4896">
                  <c:v>145.17275539999997</c:v>
                </c:pt>
                <c:pt idx="4897">
                  <c:v>145.17552317333332</c:v>
                </c:pt>
                <c:pt idx="4898">
                  <c:v>145.17829094666664</c:v>
                </c:pt>
                <c:pt idx="4899">
                  <c:v>145.18105871999995</c:v>
                </c:pt>
                <c:pt idx="4900">
                  <c:v>145.18382649333333</c:v>
                </c:pt>
                <c:pt idx="4901">
                  <c:v>145.18659426666665</c:v>
                </c:pt>
                <c:pt idx="4902">
                  <c:v>145.19212981333334</c:v>
                </c:pt>
                <c:pt idx="4903">
                  <c:v>145.19489758666666</c:v>
                </c:pt>
                <c:pt idx="4904">
                  <c:v>145.19766535999997</c:v>
                </c:pt>
                <c:pt idx="4905">
                  <c:v>145.20043313333332</c:v>
                </c:pt>
                <c:pt idx="4906">
                  <c:v>145.20320090666667</c:v>
                </c:pt>
                <c:pt idx="4907">
                  <c:v>145.2087364533333</c:v>
                </c:pt>
                <c:pt idx="4908">
                  <c:v>145.21150422666665</c:v>
                </c:pt>
                <c:pt idx="4909">
                  <c:v>145.21427199999999</c:v>
                </c:pt>
                <c:pt idx="4910">
                  <c:v>145.21703977333328</c:v>
                </c:pt>
                <c:pt idx="4911">
                  <c:v>145.21980754666663</c:v>
                </c:pt>
                <c:pt idx="4912">
                  <c:v>145.22257531999998</c:v>
                </c:pt>
                <c:pt idx="4913">
                  <c:v>145.22811086666667</c:v>
                </c:pt>
                <c:pt idx="4914">
                  <c:v>145.23087863999999</c:v>
                </c:pt>
                <c:pt idx="4915">
                  <c:v>145.2336464133333</c:v>
                </c:pt>
                <c:pt idx="4916">
                  <c:v>145.23641418666665</c:v>
                </c:pt>
                <c:pt idx="4917">
                  <c:v>145.23918196</c:v>
                </c:pt>
                <c:pt idx="4918">
                  <c:v>145.24471750666663</c:v>
                </c:pt>
                <c:pt idx="4919">
                  <c:v>145.24748527999998</c:v>
                </c:pt>
                <c:pt idx="4920">
                  <c:v>145.25025305333332</c:v>
                </c:pt>
                <c:pt idx="4921">
                  <c:v>145.25302082666664</c:v>
                </c:pt>
                <c:pt idx="4922">
                  <c:v>145.25578859999996</c:v>
                </c:pt>
                <c:pt idx="4923">
                  <c:v>145.25855637333331</c:v>
                </c:pt>
                <c:pt idx="4924">
                  <c:v>145.26409192</c:v>
                </c:pt>
                <c:pt idx="4925">
                  <c:v>145.26685969333334</c:v>
                </c:pt>
                <c:pt idx="4926">
                  <c:v>145.26962746666666</c:v>
                </c:pt>
                <c:pt idx="4927">
                  <c:v>145.27239523999998</c:v>
                </c:pt>
                <c:pt idx="4928">
                  <c:v>145.27516301333333</c:v>
                </c:pt>
                <c:pt idx="4929">
                  <c:v>145.27793078666664</c:v>
                </c:pt>
                <c:pt idx="4930">
                  <c:v>145.28346633333331</c:v>
                </c:pt>
                <c:pt idx="4931">
                  <c:v>145.28623410666665</c:v>
                </c:pt>
                <c:pt idx="4932">
                  <c:v>145.28900187999997</c:v>
                </c:pt>
                <c:pt idx="4933">
                  <c:v>145.29176965333329</c:v>
                </c:pt>
                <c:pt idx="4934">
                  <c:v>145.29453742666664</c:v>
                </c:pt>
                <c:pt idx="4935">
                  <c:v>145.29730519999998</c:v>
                </c:pt>
                <c:pt idx="4936">
                  <c:v>145.3000729733333</c:v>
                </c:pt>
                <c:pt idx="4937">
                  <c:v>145.30560851999999</c:v>
                </c:pt>
                <c:pt idx="4938">
                  <c:v>145.30837629333331</c:v>
                </c:pt>
                <c:pt idx="4939">
                  <c:v>145.31114406666666</c:v>
                </c:pt>
                <c:pt idx="4940">
                  <c:v>145.31391184</c:v>
                </c:pt>
                <c:pt idx="4941">
                  <c:v>145.31667961333332</c:v>
                </c:pt>
                <c:pt idx="4942">
                  <c:v>145.31944738666664</c:v>
                </c:pt>
                <c:pt idx="4943">
                  <c:v>145.32221515999998</c:v>
                </c:pt>
                <c:pt idx="4944">
                  <c:v>145.32498293333333</c:v>
                </c:pt>
                <c:pt idx="4945">
                  <c:v>145.32775070666665</c:v>
                </c:pt>
                <c:pt idx="4946">
                  <c:v>145.33328625333331</c:v>
                </c:pt>
                <c:pt idx="4947">
                  <c:v>145.33605402666663</c:v>
                </c:pt>
                <c:pt idx="4948">
                  <c:v>145.33882179999995</c:v>
                </c:pt>
                <c:pt idx="4949">
                  <c:v>145.34158957333332</c:v>
                </c:pt>
                <c:pt idx="4950">
                  <c:v>145.34435734666664</c:v>
                </c:pt>
                <c:pt idx="4951">
                  <c:v>145.34712511999999</c:v>
                </c:pt>
                <c:pt idx="4952">
                  <c:v>145.34989289333333</c:v>
                </c:pt>
                <c:pt idx="4953">
                  <c:v>145.35542843999997</c:v>
                </c:pt>
                <c:pt idx="4954">
                  <c:v>145.35819621333331</c:v>
                </c:pt>
                <c:pt idx="4955">
                  <c:v>145.36096398666666</c:v>
                </c:pt>
                <c:pt idx="4956">
                  <c:v>145.36373175999998</c:v>
                </c:pt>
                <c:pt idx="4957">
                  <c:v>145.3664995333333</c:v>
                </c:pt>
                <c:pt idx="4958">
                  <c:v>145.36926730666664</c:v>
                </c:pt>
                <c:pt idx="4959">
                  <c:v>145.37480285333331</c:v>
                </c:pt>
                <c:pt idx="4960">
                  <c:v>145.37757062666662</c:v>
                </c:pt>
                <c:pt idx="4961">
                  <c:v>145.38033839999997</c:v>
                </c:pt>
                <c:pt idx="4962">
                  <c:v>145.38310617333332</c:v>
                </c:pt>
                <c:pt idx="4963">
                  <c:v>145.38587394666666</c:v>
                </c:pt>
                <c:pt idx="4964">
                  <c:v>145.38864172000001</c:v>
                </c:pt>
                <c:pt idx="4965">
                  <c:v>145.39417726666665</c:v>
                </c:pt>
                <c:pt idx="4966">
                  <c:v>145.39694503999999</c:v>
                </c:pt>
                <c:pt idx="4967">
                  <c:v>145.39971281333331</c:v>
                </c:pt>
                <c:pt idx="4968">
                  <c:v>145.40248058666663</c:v>
                </c:pt>
                <c:pt idx="4969">
                  <c:v>145.40524835999997</c:v>
                </c:pt>
                <c:pt idx="4970">
                  <c:v>145.40801613333332</c:v>
                </c:pt>
                <c:pt idx="4971">
                  <c:v>145.41078390666664</c:v>
                </c:pt>
                <c:pt idx="4972">
                  <c:v>145.41355167999996</c:v>
                </c:pt>
                <c:pt idx="4973">
                  <c:v>145.41908722666665</c:v>
                </c:pt>
                <c:pt idx="4974">
                  <c:v>145.42185499999999</c:v>
                </c:pt>
                <c:pt idx="4975">
                  <c:v>145.42462277333334</c:v>
                </c:pt>
                <c:pt idx="4976">
                  <c:v>145.42739054666666</c:v>
                </c:pt>
                <c:pt idx="4977">
                  <c:v>145.43015831999998</c:v>
                </c:pt>
                <c:pt idx="4978">
                  <c:v>145.43292609333332</c:v>
                </c:pt>
                <c:pt idx="4979">
                  <c:v>145.43569386666667</c:v>
                </c:pt>
                <c:pt idx="4980">
                  <c:v>145.43846163999999</c:v>
                </c:pt>
                <c:pt idx="4981">
                  <c:v>145.44399718666665</c:v>
                </c:pt>
                <c:pt idx="4982">
                  <c:v>145.44676496</c:v>
                </c:pt>
                <c:pt idx="4983">
                  <c:v>145.44953273333331</c:v>
                </c:pt>
                <c:pt idx="4984">
                  <c:v>145.45230050666663</c:v>
                </c:pt>
                <c:pt idx="4985">
                  <c:v>145.45506827999998</c:v>
                </c:pt>
                <c:pt idx="4986">
                  <c:v>145.4578360533333</c:v>
                </c:pt>
                <c:pt idx="4987">
                  <c:v>145.46337159999999</c:v>
                </c:pt>
                <c:pt idx="4988">
                  <c:v>145.46613937333331</c:v>
                </c:pt>
                <c:pt idx="4989">
                  <c:v>145.46890714666665</c:v>
                </c:pt>
                <c:pt idx="4990">
                  <c:v>145.47167492</c:v>
                </c:pt>
                <c:pt idx="4991">
                  <c:v>145.47444269333332</c:v>
                </c:pt>
                <c:pt idx="4992">
                  <c:v>145.47721046666663</c:v>
                </c:pt>
                <c:pt idx="4993">
                  <c:v>145.48274601333333</c:v>
                </c:pt>
                <c:pt idx="4994">
                  <c:v>145.48551378666664</c:v>
                </c:pt>
                <c:pt idx="4995">
                  <c:v>145.48828155999996</c:v>
                </c:pt>
                <c:pt idx="4996">
                  <c:v>145.49104933333331</c:v>
                </c:pt>
                <c:pt idx="4997">
                  <c:v>145.49381710666665</c:v>
                </c:pt>
                <c:pt idx="4998">
                  <c:v>145.49658487999997</c:v>
                </c:pt>
                <c:pt idx="4999">
                  <c:v>145.49935265333335</c:v>
                </c:pt>
                <c:pt idx="5000">
                  <c:v>145.50488819999998</c:v>
                </c:pt>
                <c:pt idx="5001">
                  <c:v>145.50765597333333</c:v>
                </c:pt>
                <c:pt idx="5002">
                  <c:v>145.51042374666667</c:v>
                </c:pt>
                <c:pt idx="5003">
                  <c:v>145.51319151999999</c:v>
                </c:pt>
                <c:pt idx="5004">
                  <c:v>145.51595929333331</c:v>
                </c:pt>
                <c:pt idx="5005">
                  <c:v>145.52149483999997</c:v>
                </c:pt>
                <c:pt idx="5006">
                  <c:v>145.52426261333329</c:v>
                </c:pt>
                <c:pt idx="5007">
                  <c:v>145.52703038666664</c:v>
                </c:pt>
                <c:pt idx="5008">
                  <c:v>145.52979815999998</c:v>
                </c:pt>
                <c:pt idx="5009">
                  <c:v>145.5325659333333</c:v>
                </c:pt>
                <c:pt idx="5010">
                  <c:v>145.53533370666662</c:v>
                </c:pt>
                <c:pt idx="5011">
                  <c:v>145.54086925333331</c:v>
                </c:pt>
                <c:pt idx="5012">
                  <c:v>145.54363702666666</c:v>
                </c:pt>
                <c:pt idx="5013">
                  <c:v>145.5464048</c:v>
                </c:pt>
                <c:pt idx="5014">
                  <c:v>145.54917257333332</c:v>
                </c:pt>
                <c:pt idx="5015">
                  <c:v>145.55194034666664</c:v>
                </c:pt>
                <c:pt idx="5016">
                  <c:v>145.55747589333333</c:v>
                </c:pt>
                <c:pt idx="5017">
                  <c:v>145.56024366666665</c:v>
                </c:pt>
                <c:pt idx="5018">
                  <c:v>145.56301143999997</c:v>
                </c:pt>
                <c:pt idx="5019">
                  <c:v>145.56577921333331</c:v>
                </c:pt>
                <c:pt idx="5020">
                  <c:v>145.56854698666666</c:v>
                </c:pt>
                <c:pt idx="5021">
                  <c:v>145.57131475999998</c:v>
                </c:pt>
                <c:pt idx="5022">
                  <c:v>145.5740825333333</c:v>
                </c:pt>
                <c:pt idx="5023">
                  <c:v>145.57961807999999</c:v>
                </c:pt>
                <c:pt idx="5024">
                  <c:v>145.58238585333334</c:v>
                </c:pt>
                <c:pt idx="5025">
                  <c:v>145.58515362666665</c:v>
                </c:pt>
                <c:pt idx="5026">
                  <c:v>145.58792139999997</c:v>
                </c:pt>
                <c:pt idx="5027">
                  <c:v>145.59068917333332</c:v>
                </c:pt>
                <c:pt idx="5028">
                  <c:v>145.59345694666666</c:v>
                </c:pt>
                <c:pt idx="5029">
                  <c:v>145.59622471999998</c:v>
                </c:pt>
                <c:pt idx="5030">
                  <c:v>145.5989924933333</c:v>
                </c:pt>
                <c:pt idx="5031">
                  <c:v>145.60452803999999</c:v>
                </c:pt>
                <c:pt idx="5032">
                  <c:v>145.60729581333331</c:v>
                </c:pt>
                <c:pt idx="5033">
                  <c:v>145.61006358666663</c:v>
                </c:pt>
                <c:pt idx="5034">
                  <c:v>145.61283135999997</c:v>
                </c:pt>
                <c:pt idx="5035">
                  <c:v>145.61559913333332</c:v>
                </c:pt>
                <c:pt idx="5036">
                  <c:v>145.61836690666667</c:v>
                </c:pt>
                <c:pt idx="5037">
                  <c:v>145.62390245333333</c:v>
                </c:pt>
                <c:pt idx="5038">
                  <c:v>145.62667022666665</c:v>
                </c:pt>
                <c:pt idx="5039">
                  <c:v>145.62943799999999</c:v>
                </c:pt>
                <c:pt idx="5040">
                  <c:v>145.63220577333331</c:v>
                </c:pt>
                <c:pt idx="5041">
                  <c:v>145.63497354666663</c:v>
                </c:pt>
                <c:pt idx="5042">
                  <c:v>145.63774131999998</c:v>
                </c:pt>
                <c:pt idx="5043">
                  <c:v>145.64327686666664</c:v>
                </c:pt>
                <c:pt idx="5044">
                  <c:v>145.64604463999996</c:v>
                </c:pt>
                <c:pt idx="5045">
                  <c:v>145.6488124133333</c:v>
                </c:pt>
                <c:pt idx="5046">
                  <c:v>145.65158018666665</c:v>
                </c:pt>
                <c:pt idx="5047">
                  <c:v>145.65434795999997</c:v>
                </c:pt>
                <c:pt idx="5048">
                  <c:v>145.65711573333334</c:v>
                </c:pt>
                <c:pt idx="5049">
                  <c:v>145.65988350666666</c:v>
                </c:pt>
                <c:pt idx="5050">
                  <c:v>145.66265127999998</c:v>
                </c:pt>
                <c:pt idx="5051">
                  <c:v>145.66818682666667</c:v>
                </c:pt>
                <c:pt idx="5052">
                  <c:v>145.67095459999999</c:v>
                </c:pt>
                <c:pt idx="5053">
                  <c:v>145.67372237333331</c:v>
                </c:pt>
                <c:pt idx="5054">
                  <c:v>145.67649014666665</c:v>
                </c:pt>
                <c:pt idx="5055">
                  <c:v>145.67925792</c:v>
                </c:pt>
                <c:pt idx="5056">
                  <c:v>145.68202569333332</c:v>
                </c:pt>
                <c:pt idx="5057">
                  <c:v>145.68479346666663</c:v>
                </c:pt>
                <c:pt idx="5058">
                  <c:v>145.6903290133333</c:v>
                </c:pt>
                <c:pt idx="5059">
                  <c:v>145.69309678666662</c:v>
                </c:pt>
                <c:pt idx="5060">
                  <c:v>145.69586455999996</c:v>
                </c:pt>
                <c:pt idx="5061">
                  <c:v>145.69863233333331</c:v>
                </c:pt>
                <c:pt idx="5062">
                  <c:v>145.70140010666665</c:v>
                </c:pt>
                <c:pt idx="5063">
                  <c:v>145.70416788</c:v>
                </c:pt>
                <c:pt idx="5064">
                  <c:v>145.70970342666664</c:v>
                </c:pt>
                <c:pt idx="5065">
                  <c:v>145.71247119999998</c:v>
                </c:pt>
                <c:pt idx="5066">
                  <c:v>145.71523897333333</c:v>
                </c:pt>
                <c:pt idx="5067">
                  <c:v>145.71800674666665</c:v>
                </c:pt>
                <c:pt idx="5068">
                  <c:v>145.72077451999996</c:v>
                </c:pt>
                <c:pt idx="5069">
                  <c:v>145.72354229333331</c:v>
                </c:pt>
                <c:pt idx="5070">
                  <c:v>145.72631006666666</c:v>
                </c:pt>
                <c:pt idx="5071">
                  <c:v>145.73184561333329</c:v>
                </c:pt>
                <c:pt idx="5072">
                  <c:v>145.73461338666664</c:v>
                </c:pt>
                <c:pt idx="5073">
                  <c:v>145.73738115999998</c:v>
                </c:pt>
                <c:pt idx="5074">
                  <c:v>145.74014893333333</c:v>
                </c:pt>
                <c:pt idx="5075">
                  <c:v>145.74291670666668</c:v>
                </c:pt>
                <c:pt idx="5076">
                  <c:v>145.74568447999999</c:v>
                </c:pt>
                <c:pt idx="5077">
                  <c:v>145.74845225333331</c:v>
                </c:pt>
                <c:pt idx="5078">
                  <c:v>145.75122002666666</c:v>
                </c:pt>
                <c:pt idx="5079">
                  <c:v>145.75398779999998</c:v>
                </c:pt>
                <c:pt idx="5080">
                  <c:v>145.75952334666664</c:v>
                </c:pt>
                <c:pt idx="5081">
                  <c:v>145.76229111999999</c:v>
                </c:pt>
                <c:pt idx="5082">
                  <c:v>145.7650588933333</c:v>
                </c:pt>
                <c:pt idx="5083">
                  <c:v>145.76782666666662</c:v>
                </c:pt>
                <c:pt idx="5084">
                  <c:v>145.77059443999997</c:v>
                </c:pt>
                <c:pt idx="5085">
                  <c:v>145.77336221333331</c:v>
                </c:pt>
                <c:pt idx="5086">
                  <c:v>145.77612998666666</c:v>
                </c:pt>
                <c:pt idx="5087">
                  <c:v>145.77889776000001</c:v>
                </c:pt>
                <c:pt idx="5088">
                  <c:v>145.78166553333332</c:v>
                </c:pt>
                <c:pt idx="5089">
                  <c:v>145.78720107999999</c:v>
                </c:pt>
                <c:pt idx="5090">
                  <c:v>145.78996885333333</c:v>
                </c:pt>
                <c:pt idx="5091">
                  <c:v>145.79273662666665</c:v>
                </c:pt>
                <c:pt idx="5092">
                  <c:v>145.79550439999997</c:v>
                </c:pt>
                <c:pt idx="5093">
                  <c:v>145.79827217333332</c:v>
                </c:pt>
                <c:pt idx="5094">
                  <c:v>145.80103994666666</c:v>
                </c:pt>
                <c:pt idx="5095">
                  <c:v>145.80380771999998</c:v>
                </c:pt>
                <c:pt idx="5096">
                  <c:v>145.80934326666664</c:v>
                </c:pt>
                <c:pt idx="5097">
                  <c:v>145.81211103999996</c:v>
                </c:pt>
                <c:pt idx="5098">
                  <c:v>145.81487881333328</c:v>
                </c:pt>
                <c:pt idx="5099">
                  <c:v>145.81764658666665</c:v>
                </c:pt>
                <c:pt idx="5100">
                  <c:v>145.82041435999997</c:v>
                </c:pt>
                <c:pt idx="5101">
                  <c:v>145.82318213333332</c:v>
                </c:pt>
                <c:pt idx="5102">
                  <c:v>145.82594990666666</c:v>
                </c:pt>
                <c:pt idx="5103">
                  <c:v>145.82871767999998</c:v>
                </c:pt>
                <c:pt idx="5104">
                  <c:v>145.83425322666665</c:v>
                </c:pt>
                <c:pt idx="5105">
                  <c:v>145.83702099999999</c:v>
                </c:pt>
                <c:pt idx="5106">
                  <c:v>145.83978877333331</c:v>
                </c:pt>
                <c:pt idx="5107">
                  <c:v>145.84255654666663</c:v>
                </c:pt>
                <c:pt idx="5108">
                  <c:v>145.84532431999997</c:v>
                </c:pt>
                <c:pt idx="5109">
                  <c:v>145.84809209333332</c:v>
                </c:pt>
                <c:pt idx="5110">
                  <c:v>145.85085986666664</c:v>
                </c:pt>
                <c:pt idx="5111">
                  <c:v>145.85362763999996</c:v>
                </c:pt>
                <c:pt idx="5112">
                  <c:v>145.85916318666665</c:v>
                </c:pt>
                <c:pt idx="5113">
                  <c:v>145.86193096</c:v>
                </c:pt>
                <c:pt idx="5114">
                  <c:v>145.86469873333334</c:v>
                </c:pt>
                <c:pt idx="5115">
                  <c:v>145.86746650666666</c:v>
                </c:pt>
                <c:pt idx="5116">
                  <c:v>145.87023427999998</c:v>
                </c:pt>
                <c:pt idx="5117">
                  <c:v>145.87300205333332</c:v>
                </c:pt>
                <c:pt idx="5118">
                  <c:v>145.87576982666664</c:v>
                </c:pt>
                <c:pt idx="5119">
                  <c:v>145.87853759999996</c:v>
                </c:pt>
                <c:pt idx="5120">
                  <c:v>145.8813053733333</c:v>
                </c:pt>
                <c:pt idx="5121">
                  <c:v>145.88407314666665</c:v>
                </c:pt>
                <c:pt idx="5122">
                  <c:v>145.88960869333329</c:v>
                </c:pt>
                <c:pt idx="5123">
                  <c:v>145.89237646666663</c:v>
                </c:pt>
                <c:pt idx="5124">
                  <c:v>145.89514423999998</c:v>
                </c:pt>
                <c:pt idx="5125">
                  <c:v>145.89791201333333</c:v>
                </c:pt>
                <c:pt idx="5126">
                  <c:v>145.90067978666667</c:v>
                </c:pt>
                <c:pt idx="5127">
                  <c:v>145.90344755999999</c:v>
                </c:pt>
                <c:pt idx="5128">
                  <c:v>145.90621533333331</c:v>
                </c:pt>
                <c:pt idx="5129">
                  <c:v>145.90898310666665</c:v>
                </c:pt>
                <c:pt idx="5130">
                  <c:v>145.91175088</c:v>
                </c:pt>
                <c:pt idx="5131">
                  <c:v>145.91451865333332</c:v>
                </c:pt>
                <c:pt idx="5132">
                  <c:v>145.91728642666664</c:v>
                </c:pt>
                <c:pt idx="5133">
                  <c:v>145.92282197333333</c:v>
                </c:pt>
                <c:pt idx="5134">
                  <c:v>145.92558974666665</c:v>
                </c:pt>
                <c:pt idx="5135">
                  <c:v>145.92835751999996</c:v>
                </c:pt>
                <c:pt idx="5136">
                  <c:v>145.93112529333331</c:v>
                </c:pt>
                <c:pt idx="5137">
                  <c:v>145.93389306666666</c:v>
                </c:pt>
                <c:pt idx="5138">
                  <c:v>145.93666084</c:v>
                </c:pt>
                <c:pt idx="5139">
                  <c:v>145.94219638666664</c:v>
                </c:pt>
                <c:pt idx="5140">
                  <c:v>145.94496415999998</c:v>
                </c:pt>
                <c:pt idx="5141">
                  <c:v>145.94773193333333</c:v>
                </c:pt>
                <c:pt idx="5142">
                  <c:v>145.95049970666665</c:v>
                </c:pt>
                <c:pt idx="5143">
                  <c:v>145.95326747999997</c:v>
                </c:pt>
                <c:pt idx="5144">
                  <c:v>145.95603525333331</c:v>
                </c:pt>
                <c:pt idx="5145">
                  <c:v>145.95880302666666</c:v>
                </c:pt>
                <c:pt idx="5146">
                  <c:v>145.96157079999998</c:v>
                </c:pt>
                <c:pt idx="5147">
                  <c:v>145.96433857333329</c:v>
                </c:pt>
                <c:pt idx="5148">
                  <c:v>145.96710634666664</c:v>
                </c:pt>
                <c:pt idx="5149">
                  <c:v>145.9726418933333</c:v>
                </c:pt>
                <c:pt idx="5150">
                  <c:v>145.97540966666668</c:v>
                </c:pt>
                <c:pt idx="5151">
                  <c:v>145.97817744</c:v>
                </c:pt>
                <c:pt idx="5152">
                  <c:v>145.98094521333331</c:v>
                </c:pt>
                <c:pt idx="5153">
                  <c:v>145.98371298666666</c:v>
                </c:pt>
                <c:pt idx="5154">
                  <c:v>145.98648076000001</c:v>
                </c:pt>
                <c:pt idx="5155">
                  <c:v>145.9892485333333</c:v>
                </c:pt>
                <c:pt idx="5156">
                  <c:v>145.99201630666664</c:v>
                </c:pt>
                <c:pt idx="5157">
                  <c:v>145.99755185333331</c:v>
                </c:pt>
                <c:pt idx="5158">
                  <c:v>146.00031962666662</c:v>
                </c:pt>
                <c:pt idx="5159">
                  <c:v>146.00308739999997</c:v>
                </c:pt>
                <c:pt idx="5160">
                  <c:v>146.00585517333332</c:v>
                </c:pt>
                <c:pt idx="5161">
                  <c:v>146.00862294666663</c:v>
                </c:pt>
                <c:pt idx="5162">
                  <c:v>146.01139071999995</c:v>
                </c:pt>
                <c:pt idx="5163">
                  <c:v>146.01692626666664</c:v>
                </c:pt>
                <c:pt idx="5164">
                  <c:v>146.01969403999999</c:v>
                </c:pt>
                <c:pt idx="5165">
                  <c:v>146.02246181333334</c:v>
                </c:pt>
                <c:pt idx="5166">
                  <c:v>146.02522958666665</c:v>
                </c:pt>
                <c:pt idx="5167">
                  <c:v>146.02799735999997</c:v>
                </c:pt>
                <c:pt idx="5168">
                  <c:v>146.03076513333332</c:v>
                </c:pt>
                <c:pt idx="5169">
                  <c:v>146.03630067999998</c:v>
                </c:pt>
                <c:pt idx="5170">
                  <c:v>146.0390684533333</c:v>
                </c:pt>
                <c:pt idx="5171">
                  <c:v>146.04183622666665</c:v>
                </c:pt>
                <c:pt idx="5172">
                  <c:v>146.04460399999999</c:v>
                </c:pt>
                <c:pt idx="5173">
                  <c:v>146.04737177333328</c:v>
                </c:pt>
                <c:pt idx="5174">
                  <c:v>146.05013954666663</c:v>
                </c:pt>
                <c:pt idx="5175">
                  <c:v>146.05290731999997</c:v>
                </c:pt>
                <c:pt idx="5176">
                  <c:v>146.05844286666667</c:v>
                </c:pt>
                <c:pt idx="5177">
                  <c:v>146.06121063999998</c:v>
                </c:pt>
                <c:pt idx="5178">
                  <c:v>146.0639784133333</c:v>
                </c:pt>
                <c:pt idx="5179">
                  <c:v>146.06674618666665</c:v>
                </c:pt>
                <c:pt idx="5180">
                  <c:v>146.06951395999999</c:v>
                </c:pt>
                <c:pt idx="5181">
                  <c:v>146.07228173333331</c:v>
                </c:pt>
                <c:pt idx="5182">
                  <c:v>146.07504950666663</c:v>
                </c:pt>
                <c:pt idx="5183">
                  <c:v>146.07781727999998</c:v>
                </c:pt>
                <c:pt idx="5184">
                  <c:v>146.08058505333332</c:v>
                </c:pt>
                <c:pt idx="5185">
                  <c:v>146.08612059999996</c:v>
                </c:pt>
                <c:pt idx="5186">
                  <c:v>146.0888883733333</c:v>
                </c:pt>
                <c:pt idx="5187">
                  <c:v>146.09165614666665</c:v>
                </c:pt>
                <c:pt idx="5188">
                  <c:v>146.09442392</c:v>
                </c:pt>
                <c:pt idx="5189">
                  <c:v>146.09719169333334</c:v>
                </c:pt>
                <c:pt idx="5190">
                  <c:v>146.09995946666666</c:v>
                </c:pt>
                <c:pt idx="5191">
                  <c:v>146.10272723999998</c:v>
                </c:pt>
                <c:pt idx="5192">
                  <c:v>146.10549501333333</c:v>
                </c:pt>
                <c:pt idx="5193">
                  <c:v>146.10826278666664</c:v>
                </c:pt>
                <c:pt idx="5194">
                  <c:v>146.11103055999996</c:v>
                </c:pt>
                <c:pt idx="5195">
                  <c:v>146.11656610666665</c:v>
                </c:pt>
                <c:pt idx="5196">
                  <c:v>146.11933387999997</c:v>
                </c:pt>
                <c:pt idx="5197">
                  <c:v>146.12210165333329</c:v>
                </c:pt>
                <c:pt idx="5198">
                  <c:v>146.12486942666663</c:v>
                </c:pt>
                <c:pt idx="5199">
                  <c:v>146.12763719999998</c:v>
                </c:pt>
                <c:pt idx="5200">
                  <c:v>146.1304049733333</c:v>
                </c:pt>
                <c:pt idx="5201">
                  <c:v>146.13317274666667</c:v>
                </c:pt>
                <c:pt idx="5202">
                  <c:v>146.13594051999999</c:v>
                </c:pt>
                <c:pt idx="5203">
                  <c:v>146.14147606666666</c:v>
                </c:pt>
                <c:pt idx="5204">
                  <c:v>146.14424384</c:v>
                </c:pt>
                <c:pt idx="5205">
                  <c:v>146.14701161333332</c:v>
                </c:pt>
                <c:pt idx="5206">
                  <c:v>146.14977938666664</c:v>
                </c:pt>
                <c:pt idx="5207">
                  <c:v>146.15254715999998</c:v>
                </c:pt>
                <c:pt idx="5208">
                  <c:v>146.15531493333333</c:v>
                </c:pt>
                <c:pt idx="5209">
                  <c:v>146.15808270666665</c:v>
                </c:pt>
                <c:pt idx="5210">
                  <c:v>146.16085047999997</c:v>
                </c:pt>
                <c:pt idx="5211">
                  <c:v>146.16361825333331</c:v>
                </c:pt>
                <c:pt idx="5212">
                  <c:v>146.16915379999995</c:v>
                </c:pt>
                <c:pt idx="5213">
                  <c:v>146.17192157333332</c:v>
                </c:pt>
                <c:pt idx="5214">
                  <c:v>146.17468934666664</c:v>
                </c:pt>
                <c:pt idx="5215">
                  <c:v>146.17745711999999</c:v>
                </c:pt>
                <c:pt idx="5216">
                  <c:v>146.18022489333333</c:v>
                </c:pt>
                <c:pt idx="5217">
                  <c:v>146.18299266666665</c:v>
                </c:pt>
                <c:pt idx="5218">
                  <c:v>146.18576043999997</c:v>
                </c:pt>
                <c:pt idx="5219">
                  <c:v>146.18852821333331</c:v>
                </c:pt>
                <c:pt idx="5220">
                  <c:v>146.19129598666666</c:v>
                </c:pt>
                <c:pt idx="5221">
                  <c:v>146.19406375999998</c:v>
                </c:pt>
                <c:pt idx="5222">
                  <c:v>146.19959930666664</c:v>
                </c:pt>
                <c:pt idx="5223">
                  <c:v>146.20236707999999</c:v>
                </c:pt>
                <c:pt idx="5224">
                  <c:v>146.20513485333331</c:v>
                </c:pt>
                <c:pt idx="5225">
                  <c:v>146.20790262666662</c:v>
                </c:pt>
                <c:pt idx="5226">
                  <c:v>146.2106704</c:v>
                </c:pt>
                <c:pt idx="5227">
                  <c:v>146.21343817333332</c:v>
                </c:pt>
                <c:pt idx="5228">
                  <c:v>146.21620594666666</c:v>
                </c:pt>
                <c:pt idx="5229">
                  <c:v>146.21897372000001</c:v>
                </c:pt>
                <c:pt idx="5230">
                  <c:v>146.22174149333333</c:v>
                </c:pt>
                <c:pt idx="5231">
                  <c:v>146.22727703999999</c:v>
                </c:pt>
                <c:pt idx="5232">
                  <c:v>146.23004481333331</c:v>
                </c:pt>
                <c:pt idx="5233">
                  <c:v>146.23281258666663</c:v>
                </c:pt>
                <c:pt idx="5234">
                  <c:v>146.23558035999997</c:v>
                </c:pt>
                <c:pt idx="5235">
                  <c:v>146.23834813333332</c:v>
                </c:pt>
                <c:pt idx="5236">
                  <c:v>146.24111590666664</c:v>
                </c:pt>
                <c:pt idx="5237">
                  <c:v>146.24388367999995</c:v>
                </c:pt>
                <c:pt idx="5238">
                  <c:v>146.24941922666665</c:v>
                </c:pt>
                <c:pt idx="5239">
                  <c:v>146.25218699999999</c:v>
                </c:pt>
                <c:pt idx="5240">
                  <c:v>146.25495477333334</c:v>
                </c:pt>
                <c:pt idx="5241">
                  <c:v>146.25772254666666</c:v>
                </c:pt>
                <c:pt idx="5242">
                  <c:v>146.26049031999997</c:v>
                </c:pt>
                <c:pt idx="5243">
                  <c:v>146.26325809333332</c:v>
                </c:pt>
                <c:pt idx="5244">
                  <c:v>146.26602586666667</c:v>
                </c:pt>
                <c:pt idx="5245">
                  <c:v>146.2715614133333</c:v>
                </c:pt>
                <c:pt idx="5246">
                  <c:v>146.27432918666665</c:v>
                </c:pt>
                <c:pt idx="5247">
                  <c:v>146.27709695999999</c:v>
                </c:pt>
                <c:pt idx="5248">
                  <c:v>146.27986473333331</c:v>
                </c:pt>
                <c:pt idx="5249">
                  <c:v>146.28263250666663</c:v>
                </c:pt>
                <c:pt idx="5250">
                  <c:v>146.28540027999998</c:v>
                </c:pt>
                <c:pt idx="5251">
                  <c:v>146.28816805333329</c:v>
                </c:pt>
                <c:pt idx="5252">
                  <c:v>146.29093582666667</c:v>
                </c:pt>
                <c:pt idx="5253">
                  <c:v>146.29370359999999</c:v>
                </c:pt>
                <c:pt idx="5254">
                  <c:v>146.2964713733333</c:v>
                </c:pt>
                <c:pt idx="5255">
                  <c:v>146.30200692</c:v>
                </c:pt>
                <c:pt idx="5256">
                  <c:v>146.30477469333331</c:v>
                </c:pt>
                <c:pt idx="5257">
                  <c:v>146.30754246666663</c:v>
                </c:pt>
                <c:pt idx="5258">
                  <c:v>146.31031023999998</c:v>
                </c:pt>
                <c:pt idx="5259">
                  <c:v>146.31307801333332</c:v>
                </c:pt>
                <c:pt idx="5260">
                  <c:v>146.31584578666664</c:v>
                </c:pt>
                <c:pt idx="5261">
                  <c:v>146.31861355999996</c:v>
                </c:pt>
                <c:pt idx="5262">
                  <c:v>146.32138133333331</c:v>
                </c:pt>
                <c:pt idx="5263">
                  <c:v>146.32691687999997</c:v>
                </c:pt>
                <c:pt idx="5264">
                  <c:v>146.32968465333335</c:v>
                </c:pt>
                <c:pt idx="5265">
                  <c:v>146.33245242666666</c:v>
                </c:pt>
                <c:pt idx="5266">
                  <c:v>146.33522019999998</c:v>
                </c:pt>
                <c:pt idx="5267">
                  <c:v>146.33798797333333</c:v>
                </c:pt>
                <c:pt idx="5268">
                  <c:v>146.34075574666667</c:v>
                </c:pt>
                <c:pt idx="5269">
                  <c:v>146.34352351999999</c:v>
                </c:pt>
                <c:pt idx="5270">
                  <c:v>146.34629129333331</c:v>
                </c:pt>
                <c:pt idx="5271">
                  <c:v>146.34905906666665</c:v>
                </c:pt>
                <c:pt idx="5272">
                  <c:v>146.35182683999997</c:v>
                </c:pt>
                <c:pt idx="5273">
                  <c:v>146.35459461333329</c:v>
                </c:pt>
                <c:pt idx="5274">
                  <c:v>146.35736238666664</c:v>
                </c:pt>
                <c:pt idx="5275">
                  <c:v>146.3628979333333</c:v>
                </c:pt>
                <c:pt idx="5276">
                  <c:v>146.36566570666662</c:v>
                </c:pt>
                <c:pt idx="5277">
                  <c:v>146.36843347999999</c:v>
                </c:pt>
                <c:pt idx="5278">
                  <c:v>146.37120125333331</c:v>
                </c:pt>
                <c:pt idx="5279">
                  <c:v>146.37396902666666</c:v>
                </c:pt>
                <c:pt idx="5280">
                  <c:v>146.3767368</c:v>
                </c:pt>
                <c:pt idx="5281">
                  <c:v>146.37950457333332</c:v>
                </c:pt>
                <c:pt idx="5282">
                  <c:v>146.38227234666664</c:v>
                </c:pt>
                <c:pt idx="5283">
                  <c:v>146.38780789333333</c:v>
                </c:pt>
                <c:pt idx="5284">
                  <c:v>146.39057566666665</c:v>
                </c:pt>
                <c:pt idx="5285">
                  <c:v>146.39334343999997</c:v>
                </c:pt>
                <c:pt idx="5286">
                  <c:v>146.39611121333331</c:v>
                </c:pt>
                <c:pt idx="5287">
                  <c:v>146.39887898666666</c:v>
                </c:pt>
                <c:pt idx="5288">
                  <c:v>146.40164675999998</c:v>
                </c:pt>
                <c:pt idx="5289">
                  <c:v>146.40441453333329</c:v>
                </c:pt>
                <c:pt idx="5290">
                  <c:v>146.40718230666664</c:v>
                </c:pt>
                <c:pt idx="5291">
                  <c:v>146.40995007999999</c:v>
                </c:pt>
                <c:pt idx="5292">
                  <c:v>146.41271785333333</c:v>
                </c:pt>
                <c:pt idx="5293">
                  <c:v>146.41825339999997</c:v>
                </c:pt>
                <c:pt idx="5294">
                  <c:v>146.42102117333332</c:v>
                </c:pt>
                <c:pt idx="5295">
                  <c:v>146.42378894666666</c:v>
                </c:pt>
                <c:pt idx="5296">
                  <c:v>146.42655671999998</c:v>
                </c:pt>
                <c:pt idx="5297">
                  <c:v>146.4293244933333</c:v>
                </c:pt>
                <c:pt idx="5298">
                  <c:v>146.43209226666664</c:v>
                </c:pt>
                <c:pt idx="5299">
                  <c:v>146.43486003999999</c:v>
                </c:pt>
                <c:pt idx="5300">
                  <c:v>146.43762781333331</c:v>
                </c:pt>
                <c:pt idx="5301">
                  <c:v>146.44039558666663</c:v>
                </c:pt>
                <c:pt idx="5302">
                  <c:v>146.44316335999997</c:v>
                </c:pt>
                <c:pt idx="5303">
                  <c:v>146.44593113333332</c:v>
                </c:pt>
                <c:pt idx="5304">
                  <c:v>146.44869890666666</c:v>
                </c:pt>
                <c:pt idx="5305">
                  <c:v>146.45423445333333</c:v>
                </c:pt>
                <c:pt idx="5306">
                  <c:v>146.45700222666665</c:v>
                </c:pt>
                <c:pt idx="5307">
                  <c:v>146.45976999999999</c:v>
                </c:pt>
                <c:pt idx="5308">
                  <c:v>146.46253777333334</c:v>
                </c:pt>
                <c:pt idx="5309">
                  <c:v>146.46530554666663</c:v>
                </c:pt>
                <c:pt idx="5310">
                  <c:v>146.46807331999997</c:v>
                </c:pt>
                <c:pt idx="5311">
                  <c:v>146.47084109333332</c:v>
                </c:pt>
                <c:pt idx="5312">
                  <c:v>146.47360886666664</c:v>
                </c:pt>
                <c:pt idx="5313">
                  <c:v>146.47637663999996</c:v>
                </c:pt>
                <c:pt idx="5314">
                  <c:v>146.4791444133333</c:v>
                </c:pt>
                <c:pt idx="5315">
                  <c:v>146.48191218666665</c:v>
                </c:pt>
                <c:pt idx="5316">
                  <c:v>146.48467995999997</c:v>
                </c:pt>
                <c:pt idx="5317">
                  <c:v>146.49021550666666</c:v>
                </c:pt>
                <c:pt idx="5318">
                  <c:v>146.49298327999998</c:v>
                </c:pt>
                <c:pt idx="5319">
                  <c:v>146.49575105333332</c:v>
                </c:pt>
                <c:pt idx="5320">
                  <c:v>146.49851882666667</c:v>
                </c:pt>
                <c:pt idx="5321">
                  <c:v>146.50128659999999</c:v>
                </c:pt>
                <c:pt idx="5322">
                  <c:v>146.5040543733333</c:v>
                </c:pt>
                <c:pt idx="5323">
                  <c:v>146.50682214666665</c:v>
                </c:pt>
                <c:pt idx="5324">
                  <c:v>146.50958992</c:v>
                </c:pt>
                <c:pt idx="5325">
                  <c:v>146.51235769333331</c:v>
                </c:pt>
                <c:pt idx="5326">
                  <c:v>146.51512546666663</c:v>
                </c:pt>
                <c:pt idx="5327">
                  <c:v>146.51789323999998</c:v>
                </c:pt>
                <c:pt idx="5328">
                  <c:v>146.52066101333332</c:v>
                </c:pt>
                <c:pt idx="5329">
                  <c:v>146.52619655999999</c:v>
                </c:pt>
                <c:pt idx="5330">
                  <c:v>146.52896433333331</c:v>
                </c:pt>
                <c:pt idx="5331">
                  <c:v>146.53173210666665</c:v>
                </c:pt>
                <c:pt idx="5332">
                  <c:v>146.53449988</c:v>
                </c:pt>
                <c:pt idx="5333">
                  <c:v>146.53726765333332</c:v>
                </c:pt>
                <c:pt idx="5334">
                  <c:v>146.54003542666663</c:v>
                </c:pt>
                <c:pt idx="5335">
                  <c:v>146.54280319999998</c:v>
                </c:pt>
                <c:pt idx="5336">
                  <c:v>146.54557097333333</c:v>
                </c:pt>
                <c:pt idx="5337">
                  <c:v>146.54833874666664</c:v>
                </c:pt>
                <c:pt idx="5338">
                  <c:v>146.55387429333331</c:v>
                </c:pt>
                <c:pt idx="5339">
                  <c:v>146.55664206666665</c:v>
                </c:pt>
                <c:pt idx="5340">
                  <c:v>146.55940983999997</c:v>
                </c:pt>
                <c:pt idx="5341">
                  <c:v>146.56217761333329</c:v>
                </c:pt>
                <c:pt idx="5342">
                  <c:v>146.56494538666664</c:v>
                </c:pt>
                <c:pt idx="5343">
                  <c:v>146.56771315999998</c:v>
                </c:pt>
                <c:pt idx="5344">
                  <c:v>146.57048093333333</c:v>
                </c:pt>
                <c:pt idx="5345">
                  <c:v>146.57324870666667</c:v>
                </c:pt>
                <c:pt idx="5346">
                  <c:v>146.57878425333331</c:v>
                </c:pt>
                <c:pt idx="5347">
                  <c:v>146.58155202666666</c:v>
                </c:pt>
                <c:pt idx="5348">
                  <c:v>146.58431979999997</c:v>
                </c:pt>
                <c:pt idx="5349">
                  <c:v>146.58708757333329</c:v>
                </c:pt>
                <c:pt idx="5350">
                  <c:v>146.58985534666664</c:v>
                </c:pt>
                <c:pt idx="5351">
                  <c:v>146.59262311999998</c:v>
                </c:pt>
                <c:pt idx="5352">
                  <c:v>146.5953908933333</c:v>
                </c:pt>
                <c:pt idx="5353">
                  <c:v>146.59815866666662</c:v>
                </c:pt>
                <c:pt idx="5354">
                  <c:v>146.60092643999997</c:v>
                </c:pt>
                <c:pt idx="5355">
                  <c:v>146.60369421333331</c:v>
                </c:pt>
                <c:pt idx="5356">
                  <c:v>146.60922976000001</c:v>
                </c:pt>
                <c:pt idx="5357">
                  <c:v>146.61199753333332</c:v>
                </c:pt>
                <c:pt idx="5358">
                  <c:v>146.61476530666664</c:v>
                </c:pt>
                <c:pt idx="5359">
                  <c:v>146.61753307999999</c:v>
                </c:pt>
                <c:pt idx="5360">
                  <c:v>146.62030085333333</c:v>
                </c:pt>
                <c:pt idx="5361">
                  <c:v>146.62306862666665</c:v>
                </c:pt>
                <c:pt idx="5362">
                  <c:v>146.62583639999997</c:v>
                </c:pt>
                <c:pt idx="5363">
                  <c:v>146.62860417333331</c:v>
                </c:pt>
                <c:pt idx="5364">
                  <c:v>146.63137194666666</c:v>
                </c:pt>
                <c:pt idx="5365">
                  <c:v>146.63413971999998</c:v>
                </c:pt>
                <c:pt idx="5366">
                  <c:v>146.6369074933333</c:v>
                </c:pt>
                <c:pt idx="5367">
                  <c:v>146.63967526666664</c:v>
                </c:pt>
                <c:pt idx="5368">
                  <c:v>146.64244303999996</c:v>
                </c:pt>
                <c:pt idx="5369">
                  <c:v>146.64521081333334</c:v>
                </c:pt>
                <c:pt idx="5370">
                  <c:v>146.64797858666665</c:v>
                </c:pt>
                <c:pt idx="5371">
                  <c:v>146.65074635999997</c:v>
                </c:pt>
                <c:pt idx="5372">
                  <c:v>146.65351413333332</c:v>
                </c:pt>
                <c:pt idx="5373">
                  <c:v>146.65628190666666</c:v>
                </c:pt>
                <c:pt idx="5374">
                  <c:v>146.65904967999998</c:v>
                </c:pt>
                <c:pt idx="5375">
                  <c:v>146.66458522666665</c:v>
                </c:pt>
                <c:pt idx="5376">
                  <c:v>146.66735299999999</c:v>
                </c:pt>
                <c:pt idx="5377">
                  <c:v>146.67012077333331</c:v>
                </c:pt>
                <c:pt idx="5378">
                  <c:v>146.67288854666663</c:v>
                </c:pt>
                <c:pt idx="5379">
                  <c:v>146.67565631999997</c:v>
                </c:pt>
                <c:pt idx="5380">
                  <c:v>146.67842409333332</c:v>
                </c:pt>
                <c:pt idx="5381">
                  <c:v>146.68119186666664</c:v>
                </c:pt>
                <c:pt idx="5382">
                  <c:v>146.68395964000001</c:v>
                </c:pt>
                <c:pt idx="5383">
                  <c:v>146.68672741333333</c:v>
                </c:pt>
                <c:pt idx="5384">
                  <c:v>146.68949518666665</c:v>
                </c:pt>
                <c:pt idx="5385">
                  <c:v>146.69226295999999</c:v>
                </c:pt>
                <c:pt idx="5386">
                  <c:v>146.69503073333334</c:v>
                </c:pt>
                <c:pt idx="5387">
                  <c:v>146.69779850666666</c:v>
                </c:pt>
                <c:pt idx="5388">
                  <c:v>146.70333405333332</c:v>
                </c:pt>
                <c:pt idx="5389">
                  <c:v>146.70610182666664</c:v>
                </c:pt>
                <c:pt idx="5390">
                  <c:v>146.70886959999996</c:v>
                </c:pt>
                <c:pt idx="5391">
                  <c:v>146.7116373733333</c:v>
                </c:pt>
                <c:pt idx="5392">
                  <c:v>146.71440514666665</c:v>
                </c:pt>
                <c:pt idx="5393">
                  <c:v>146.71717291999997</c:v>
                </c:pt>
                <c:pt idx="5394">
                  <c:v>146.71994069333329</c:v>
                </c:pt>
                <c:pt idx="5395">
                  <c:v>146.72270846666663</c:v>
                </c:pt>
                <c:pt idx="5396">
                  <c:v>146.72547623999998</c:v>
                </c:pt>
                <c:pt idx="5397">
                  <c:v>146.72824401333332</c:v>
                </c:pt>
                <c:pt idx="5398">
                  <c:v>146.73101178666667</c:v>
                </c:pt>
                <c:pt idx="5399">
                  <c:v>146.73377955999999</c:v>
                </c:pt>
                <c:pt idx="5400">
                  <c:v>146.73654733333331</c:v>
                </c:pt>
                <c:pt idx="5401">
                  <c:v>146.73931510666665</c:v>
                </c:pt>
                <c:pt idx="5402">
                  <c:v>146.74208288</c:v>
                </c:pt>
                <c:pt idx="5403">
                  <c:v>146.74485065333332</c:v>
                </c:pt>
                <c:pt idx="5404">
                  <c:v>146.74761842666663</c:v>
                </c:pt>
                <c:pt idx="5405">
                  <c:v>146.75315397333333</c:v>
                </c:pt>
                <c:pt idx="5406">
                  <c:v>146.75592174666664</c:v>
                </c:pt>
                <c:pt idx="5407">
                  <c:v>146.75868951999996</c:v>
                </c:pt>
                <c:pt idx="5408">
                  <c:v>146.76145729333331</c:v>
                </c:pt>
                <c:pt idx="5409">
                  <c:v>146.76422506666665</c:v>
                </c:pt>
                <c:pt idx="5410">
                  <c:v>146.76699284</c:v>
                </c:pt>
                <c:pt idx="5411">
                  <c:v>146.76976061333332</c:v>
                </c:pt>
                <c:pt idx="5412">
                  <c:v>146.77252838666664</c:v>
                </c:pt>
                <c:pt idx="5413">
                  <c:v>146.77529615999998</c:v>
                </c:pt>
                <c:pt idx="5414">
                  <c:v>146.77806393333333</c:v>
                </c:pt>
                <c:pt idx="5415">
                  <c:v>146.78083170666665</c:v>
                </c:pt>
                <c:pt idx="5416">
                  <c:v>146.78359947999996</c:v>
                </c:pt>
                <c:pt idx="5417">
                  <c:v>146.78636725333331</c:v>
                </c:pt>
                <c:pt idx="5418">
                  <c:v>146.78913502666666</c:v>
                </c:pt>
                <c:pt idx="5419">
                  <c:v>146.79190279999997</c:v>
                </c:pt>
                <c:pt idx="5420">
                  <c:v>146.79467057333329</c:v>
                </c:pt>
                <c:pt idx="5421">
                  <c:v>146.79743834666664</c:v>
                </c:pt>
                <c:pt idx="5422">
                  <c:v>146.80020611999998</c:v>
                </c:pt>
                <c:pt idx="5423">
                  <c:v>146.80574166666668</c:v>
                </c:pt>
                <c:pt idx="5424">
                  <c:v>146.80850943999999</c:v>
                </c:pt>
                <c:pt idx="5425">
                  <c:v>146.81127721333331</c:v>
                </c:pt>
                <c:pt idx="5426">
                  <c:v>146.81404498666666</c:v>
                </c:pt>
                <c:pt idx="5427">
                  <c:v>146.81681276</c:v>
                </c:pt>
                <c:pt idx="5428">
                  <c:v>146.81958053333332</c:v>
                </c:pt>
                <c:pt idx="5429">
                  <c:v>146.82234830666664</c:v>
                </c:pt>
                <c:pt idx="5430">
                  <c:v>146.82511607999999</c:v>
                </c:pt>
                <c:pt idx="5431">
                  <c:v>146.8278838533333</c:v>
                </c:pt>
                <c:pt idx="5432">
                  <c:v>146.83065162666662</c:v>
                </c:pt>
                <c:pt idx="5433">
                  <c:v>146.83341939999997</c:v>
                </c:pt>
                <c:pt idx="5434">
                  <c:v>146.83895494666663</c:v>
                </c:pt>
                <c:pt idx="5435">
                  <c:v>146.84172271999995</c:v>
                </c:pt>
                <c:pt idx="5436">
                  <c:v>146.84449049333332</c:v>
                </c:pt>
                <c:pt idx="5437">
                  <c:v>146.84725826666664</c:v>
                </c:pt>
                <c:pt idx="5438">
                  <c:v>146.85002603999999</c:v>
                </c:pt>
                <c:pt idx="5439">
                  <c:v>146.85279381333334</c:v>
                </c:pt>
                <c:pt idx="5440">
                  <c:v>146.85556158666665</c:v>
                </c:pt>
                <c:pt idx="5441">
                  <c:v>146.85832935999997</c:v>
                </c:pt>
                <c:pt idx="5442">
                  <c:v>146.86109713333332</c:v>
                </c:pt>
                <c:pt idx="5443">
                  <c:v>146.86386490666666</c:v>
                </c:pt>
                <c:pt idx="5444">
                  <c:v>146.86663267999998</c:v>
                </c:pt>
                <c:pt idx="5445">
                  <c:v>146.87216822666664</c:v>
                </c:pt>
                <c:pt idx="5446">
                  <c:v>146.87493599999999</c:v>
                </c:pt>
                <c:pt idx="5447">
                  <c:v>146.87770377333331</c:v>
                </c:pt>
                <c:pt idx="5448">
                  <c:v>146.88047154666663</c:v>
                </c:pt>
                <c:pt idx="5449">
                  <c:v>146.88323931999997</c:v>
                </c:pt>
                <c:pt idx="5450">
                  <c:v>146.88600709333332</c:v>
                </c:pt>
                <c:pt idx="5451">
                  <c:v>146.88877486666667</c:v>
                </c:pt>
                <c:pt idx="5452">
                  <c:v>146.89154263999998</c:v>
                </c:pt>
                <c:pt idx="5453">
                  <c:v>146.8943104133333</c:v>
                </c:pt>
                <c:pt idx="5454">
                  <c:v>146.89984595999999</c:v>
                </c:pt>
                <c:pt idx="5455">
                  <c:v>146.90261373333331</c:v>
                </c:pt>
                <c:pt idx="5456">
                  <c:v>146.90538150666663</c:v>
                </c:pt>
                <c:pt idx="5457">
                  <c:v>146.90814927999998</c:v>
                </c:pt>
                <c:pt idx="5458">
                  <c:v>146.91091705333332</c:v>
                </c:pt>
                <c:pt idx="5459">
                  <c:v>146.91368482666664</c:v>
                </c:pt>
                <c:pt idx="5460">
                  <c:v>146.91645259999996</c:v>
                </c:pt>
                <c:pt idx="5461">
                  <c:v>146.9192203733333</c:v>
                </c:pt>
                <c:pt idx="5462">
                  <c:v>146.92198814666665</c:v>
                </c:pt>
                <c:pt idx="5463">
                  <c:v>146.92475592</c:v>
                </c:pt>
                <c:pt idx="5464">
                  <c:v>146.93029146666666</c:v>
                </c:pt>
                <c:pt idx="5465">
                  <c:v>146.93305923999998</c:v>
                </c:pt>
                <c:pt idx="5466">
                  <c:v>146.93582701333332</c:v>
                </c:pt>
                <c:pt idx="5467">
                  <c:v>146.93859478666667</c:v>
                </c:pt>
                <c:pt idx="5468">
                  <c:v>146.94136255999996</c:v>
                </c:pt>
                <c:pt idx="5469">
                  <c:v>146.94413033333331</c:v>
                </c:pt>
                <c:pt idx="5470">
                  <c:v>146.94689810666665</c:v>
                </c:pt>
                <c:pt idx="5471">
                  <c:v>146.94966587999997</c:v>
                </c:pt>
                <c:pt idx="5472">
                  <c:v>146.95243365333329</c:v>
                </c:pt>
                <c:pt idx="5473">
                  <c:v>146.95520142666663</c:v>
                </c:pt>
                <c:pt idx="5474">
                  <c:v>146.95796919999998</c:v>
                </c:pt>
                <c:pt idx="5475">
                  <c:v>146.96073697333333</c:v>
                </c:pt>
                <c:pt idx="5476">
                  <c:v>146.96627251999999</c:v>
                </c:pt>
                <c:pt idx="5477">
                  <c:v>146.96904029333331</c:v>
                </c:pt>
                <c:pt idx="5478">
                  <c:v>146.97180806666665</c:v>
                </c:pt>
                <c:pt idx="5479">
                  <c:v>146.97457584</c:v>
                </c:pt>
                <c:pt idx="5480">
                  <c:v>146.97734361333332</c:v>
                </c:pt>
                <c:pt idx="5481">
                  <c:v>146.98011138666664</c:v>
                </c:pt>
                <c:pt idx="5482">
                  <c:v>146.98287915999998</c:v>
                </c:pt>
                <c:pt idx="5483">
                  <c:v>146.98564693333333</c:v>
                </c:pt>
                <c:pt idx="5484">
                  <c:v>146.98841470666665</c:v>
                </c:pt>
                <c:pt idx="5485">
                  <c:v>146.99118247999996</c:v>
                </c:pt>
                <c:pt idx="5486">
                  <c:v>146.99671802666666</c:v>
                </c:pt>
                <c:pt idx="5487">
                  <c:v>146.99948579999995</c:v>
                </c:pt>
                <c:pt idx="5488">
                  <c:v>147.00225357333332</c:v>
                </c:pt>
                <c:pt idx="5489">
                  <c:v>147.00502134666664</c:v>
                </c:pt>
                <c:pt idx="5490">
                  <c:v>147.00778911999998</c:v>
                </c:pt>
                <c:pt idx="5491">
                  <c:v>147.01055689333333</c:v>
                </c:pt>
                <c:pt idx="5492">
                  <c:v>147.01332466666665</c:v>
                </c:pt>
                <c:pt idx="5493">
                  <c:v>147.01609243999997</c:v>
                </c:pt>
                <c:pt idx="5494">
                  <c:v>147.01886021333331</c:v>
                </c:pt>
                <c:pt idx="5495">
                  <c:v>147.02162798666666</c:v>
                </c:pt>
                <c:pt idx="5496">
                  <c:v>147.02439575999998</c:v>
                </c:pt>
                <c:pt idx="5497">
                  <c:v>147.02716353333329</c:v>
                </c:pt>
                <c:pt idx="5498">
                  <c:v>147.03269907999999</c:v>
                </c:pt>
                <c:pt idx="5499">
                  <c:v>147.0354668533333</c:v>
                </c:pt>
                <c:pt idx="5500">
                  <c:v>147.03823462666662</c:v>
                </c:pt>
                <c:pt idx="5501">
                  <c:v>147.0410024</c:v>
                </c:pt>
                <c:pt idx="5502">
                  <c:v>147.04377017333331</c:v>
                </c:pt>
                <c:pt idx="5503">
                  <c:v>147.04653794666666</c:v>
                </c:pt>
                <c:pt idx="5504">
                  <c:v>147.04930572000001</c:v>
                </c:pt>
                <c:pt idx="5505">
                  <c:v>147.05207349333332</c:v>
                </c:pt>
                <c:pt idx="5506">
                  <c:v>147.05484126666664</c:v>
                </c:pt>
                <c:pt idx="5507">
                  <c:v>147.05760903999999</c:v>
                </c:pt>
                <c:pt idx="5508">
                  <c:v>147.06037681333331</c:v>
                </c:pt>
                <c:pt idx="5509">
                  <c:v>147.06314458666662</c:v>
                </c:pt>
                <c:pt idx="5510">
                  <c:v>147.06868013333332</c:v>
                </c:pt>
                <c:pt idx="5511">
                  <c:v>147.07144790666663</c:v>
                </c:pt>
                <c:pt idx="5512">
                  <c:v>147.07421567999995</c:v>
                </c:pt>
                <c:pt idx="5513">
                  <c:v>147.0769834533333</c:v>
                </c:pt>
                <c:pt idx="5514">
                  <c:v>147.07975122666664</c:v>
                </c:pt>
                <c:pt idx="5515">
                  <c:v>147.08251899999999</c:v>
                </c:pt>
                <c:pt idx="5516">
                  <c:v>147.08528677333334</c:v>
                </c:pt>
                <c:pt idx="5517">
                  <c:v>147.08805454666665</c:v>
                </c:pt>
                <c:pt idx="5518">
                  <c:v>147.09082231999997</c:v>
                </c:pt>
                <c:pt idx="5519">
                  <c:v>147.09359009333332</c:v>
                </c:pt>
                <c:pt idx="5520">
                  <c:v>147.09635786666666</c:v>
                </c:pt>
                <c:pt idx="5521">
                  <c:v>147.09912563999998</c:v>
                </c:pt>
                <c:pt idx="5522">
                  <c:v>147.10466118666665</c:v>
                </c:pt>
                <c:pt idx="5523">
                  <c:v>147.10742895999999</c:v>
                </c:pt>
                <c:pt idx="5524">
                  <c:v>147.11019673333331</c:v>
                </c:pt>
                <c:pt idx="5525">
                  <c:v>147.11296450666663</c:v>
                </c:pt>
                <c:pt idx="5526">
                  <c:v>147.11573227999997</c:v>
                </c:pt>
                <c:pt idx="5527">
                  <c:v>147.11850005333332</c:v>
                </c:pt>
                <c:pt idx="5528">
                  <c:v>147.12126782666667</c:v>
                </c:pt>
                <c:pt idx="5529">
                  <c:v>147.12403559999998</c:v>
                </c:pt>
                <c:pt idx="5530">
                  <c:v>147.1268033733333</c:v>
                </c:pt>
                <c:pt idx="5531">
                  <c:v>147.12957114666665</c:v>
                </c:pt>
                <c:pt idx="5532">
                  <c:v>147.13233892</c:v>
                </c:pt>
                <c:pt idx="5533">
                  <c:v>147.13510669333331</c:v>
                </c:pt>
                <c:pt idx="5534">
                  <c:v>147.13787446666663</c:v>
                </c:pt>
                <c:pt idx="5535">
                  <c:v>147.14064223999998</c:v>
                </c:pt>
                <c:pt idx="5536">
                  <c:v>147.14341001333332</c:v>
                </c:pt>
                <c:pt idx="5537">
                  <c:v>147.14617778666664</c:v>
                </c:pt>
                <c:pt idx="5538">
                  <c:v>147.14894555999996</c:v>
                </c:pt>
                <c:pt idx="5539">
                  <c:v>147.1517133333333</c:v>
                </c:pt>
                <c:pt idx="5540">
                  <c:v>147.15448110666665</c:v>
                </c:pt>
                <c:pt idx="5541">
                  <c:v>147.16001665333334</c:v>
                </c:pt>
                <c:pt idx="5542">
                  <c:v>147.16278442666666</c:v>
                </c:pt>
                <c:pt idx="5543">
                  <c:v>147.16555219999998</c:v>
                </c:pt>
                <c:pt idx="5544">
                  <c:v>147.16831997333333</c:v>
                </c:pt>
                <c:pt idx="5545">
                  <c:v>147.17108774666667</c:v>
                </c:pt>
                <c:pt idx="5546">
                  <c:v>147.17385551999999</c:v>
                </c:pt>
                <c:pt idx="5547">
                  <c:v>147.17662329333331</c:v>
                </c:pt>
                <c:pt idx="5548">
                  <c:v>147.17939106666665</c:v>
                </c:pt>
                <c:pt idx="5549">
                  <c:v>147.18215883999997</c:v>
                </c:pt>
                <c:pt idx="5550">
                  <c:v>147.18492661333329</c:v>
                </c:pt>
                <c:pt idx="5551">
                  <c:v>147.18769438666664</c:v>
                </c:pt>
                <c:pt idx="5552">
                  <c:v>147.19046215999998</c:v>
                </c:pt>
                <c:pt idx="5553">
                  <c:v>147.1932299333333</c:v>
                </c:pt>
                <c:pt idx="5554">
                  <c:v>147.19599770666662</c:v>
                </c:pt>
                <c:pt idx="5555">
                  <c:v>147.19876547999999</c:v>
                </c:pt>
                <c:pt idx="5556">
                  <c:v>147.20153325333331</c:v>
                </c:pt>
                <c:pt idx="5557">
                  <c:v>147.20430102666666</c:v>
                </c:pt>
                <c:pt idx="5558">
                  <c:v>147.20983657333332</c:v>
                </c:pt>
                <c:pt idx="5559">
                  <c:v>147.21260434666664</c:v>
                </c:pt>
                <c:pt idx="5560">
                  <c:v>147.21537211999998</c:v>
                </c:pt>
                <c:pt idx="5561">
                  <c:v>147.21813989333333</c:v>
                </c:pt>
                <c:pt idx="5562">
                  <c:v>147.22090766666665</c:v>
                </c:pt>
                <c:pt idx="5563">
                  <c:v>147.22367543999997</c:v>
                </c:pt>
                <c:pt idx="5564">
                  <c:v>147.22644321333331</c:v>
                </c:pt>
                <c:pt idx="5565">
                  <c:v>147.22921098666666</c:v>
                </c:pt>
                <c:pt idx="5566">
                  <c:v>147.23197875999998</c:v>
                </c:pt>
                <c:pt idx="5567">
                  <c:v>147.23474653333329</c:v>
                </c:pt>
                <c:pt idx="5568">
                  <c:v>147.23751430666667</c:v>
                </c:pt>
                <c:pt idx="5569">
                  <c:v>147.24028207999999</c:v>
                </c:pt>
                <c:pt idx="5570">
                  <c:v>147.24304985333333</c:v>
                </c:pt>
                <c:pt idx="5571">
                  <c:v>147.24581762666665</c:v>
                </c:pt>
                <c:pt idx="5572">
                  <c:v>147.25135317333331</c:v>
                </c:pt>
                <c:pt idx="5573">
                  <c:v>147.25412094666666</c:v>
                </c:pt>
                <c:pt idx="5574">
                  <c:v>147.25688871999998</c:v>
                </c:pt>
                <c:pt idx="5575">
                  <c:v>147.2596564933333</c:v>
                </c:pt>
                <c:pt idx="5576">
                  <c:v>147.26242426666664</c:v>
                </c:pt>
                <c:pt idx="5577">
                  <c:v>147.26519203999999</c:v>
                </c:pt>
                <c:pt idx="5578">
                  <c:v>147.26795981333331</c:v>
                </c:pt>
                <c:pt idx="5579">
                  <c:v>147.27072758666662</c:v>
                </c:pt>
                <c:pt idx="5580">
                  <c:v>147.27349535999997</c:v>
                </c:pt>
                <c:pt idx="5581">
                  <c:v>147.27903090666666</c:v>
                </c:pt>
                <c:pt idx="5582">
                  <c:v>147.28179868000001</c:v>
                </c:pt>
                <c:pt idx="5583">
                  <c:v>147.28456645333333</c:v>
                </c:pt>
                <c:pt idx="5584">
                  <c:v>147.28733422666664</c:v>
                </c:pt>
                <c:pt idx="5585">
                  <c:v>147.29010199999999</c:v>
                </c:pt>
                <c:pt idx="5586">
                  <c:v>147.29286977333334</c:v>
                </c:pt>
                <c:pt idx="5587">
                  <c:v>147.29563754666665</c:v>
                </c:pt>
                <c:pt idx="5588">
                  <c:v>147.29840531999997</c:v>
                </c:pt>
                <c:pt idx="5589">
                  <c:v>147.30117309333332</c:v>
                </c:pt>
                <c:pt idx="5590">
                  <c:v>147.30394086666664</c:v>
                </c:pt>
                <c:pt idx="5591">
                  <c:v>147.30670863999995</c:v>
                </c:pt>
                <c:pt idx="5592">
                  <c:v>147.3094764133333</c:v>
                </c:pt>
                <c:pt idx="5593">
                  <c:v>147.31224418666665</c:v>
                </c:pt>
                <c:pt idx="5594">
                  <c:v>147.31501195999996</c:v>
                </c:pt>
                <c:pt idx="5595">
                  <c:v>147.31777973333334</c:v>
                </c:pt>
                <c:pt idx="5596">
                  <c:v>147.32054750666666</c:v>
                </c:pt>
                <c:pt idx="5597">
                  <c:v>147.32331527999997</c:v>
                </c:pt>
                <c:pt idx="5598">
                  <c:v>147.32885082666667</c:v>
                </c:pt>
                <c:pt idx="5599">
                  <c:v>147.33161859999998</c:v>
                </c:pt>
                <c:pt idx="5600">
                  <c:v>147.3343863733333</c:v>
                </c:pt>
                <c:pt idx="5601">
                  <c:v>147.33715414666665</c:v>
                </c:pt>
                <c:pt idx="5602">
                  <c:v>147.33992191999999</c:v>
                </c:pt>
                <c:pt idx="5603">
                  <c:v>147.34268969333331</c:v>
                </c:pt>
                <c:pt idx="5604">
                  <c:v>147.34545746666663</c:v>
                </c:pt>
                <c:pt idx="5605">
                  <c:v>147.34822523999998</c:v>
                </c:pt>
                <c:pt idx="5606">
                  <c:v>147.35099301333332</c:v>
                </c:pt>
                <c:pt idx="5607">
                  <c:v>147.35376078666664</c:v>
                </c:pt>
                <c:pt idx="5608">
                  <c:v>147.35652856000002</c:v>
                </c:pt>
                <c:pt idx="5609">
                  <c:v>147.36206410666665</c:v>
                </c:pt>
                <c:pt idx="5610">
                  <c:v>147.36483188</c:v>
                </c:pt>
                <c:pt idx="5611">
                  <c:v>147.36759965333331</c:v>
                </c:pt>
                <c:pt idx="5612">
                  <c:v>147.37036742666663</c:v>
                </c:pt>
                <c:pt idx="5613">
                  <c:v>147.37313519999998</c:v>
                </c:pt>
                <c:pt idx="5614">
                  <c:v>147.37590297333333</c:v>
                </c:pt>
                <c:pt idx="5615">
                  <c:v>147.37867074666664</c:v>
                </c:pt>
                <c:pt idx="5616">
                  <c:v>147.38143851999996</c:v>
                </c:pt>
                <c:pt idx="5617">
                  <c:v>147.38420629333331</c:v>
                </c:pt>
                <c:pt idx="5618">
                  <c:v>147.38697406666665</c:v>
                </c:pt>
                <c:pt idx="5619">
                  <c:v>147.38974183999997</c:v>
                </c:pt>
                <c:pt idx="5620">
                  <c:v>147.39250961333329</c:v>
                </c:pt>
                <c:pt idx="5621">
                  <c:v>147.39527738666666</c:v>
                </c:pt>
                <c:pt idx="5622">
                  <c:v>147.39804515999998</c:v>
                </c:pt>
                <c:pt idx="5623">
                  <c:v>147.40081293333333</c:v>
                </c:pt>
                <c:pt idx="5624">
                  <c:v>147.40358070666667</c:v>
                </c:pt>
                <c:pt idx="5625">
                  <c:v>147.40634847999999</c:v>
                </c:pt>
                <c:pt idx="5626">
                  <c:v>147.40911625333331</c:v>
                </c:pt>
                <c:pt idx="5627">
                  <c:v>147.41188402666666</c:v>
                </c:pt>
                <c:pt idx="5628">
                  <c:v>147.4146518</c:v>
                </c:pt>
                <c:pt idx="5629">
                  <c:v>147.41741957333329</c:v>
                </c:pt>
                <c:pt idx="5630">
                  <c:v>147.42018734666664</c:v>
                </c:pt>
                <c:pt idx="5631">
                  <c:v>147.42295511999998</c:v>
                </c:pt>
                <c:pt idx="5632">
                  <c:v>147.4257228933333</c:v>
                </c:pt>
                <c:pt idx="5633">
                  <c:v>147.42849066666662</c:v>
                </c:pt>
                <c:pt idx="5634">
                  <c:v>147.43402621333331</c:v>
                </c:pt>
                <c:pt idx="5635">
                  <c:v>147.43679398666666</c:v>
                </c:pt>
                <c:pt idx="5636">
                  <c:v>147.43956176</c:v>
                </c:pt>
                <c:pt idx="5637">
                  <c:v>147.44232953333332</c:v>
                </c:pt>
                <c:pt idx="5638">
                  <c:v>147.44509730666664</c:v>
                </c:pt>
                <c:pt idx="5639">
                  <c:v>147.44786507999999</c:v>
                </c:pt>
                <c:pt idx="5640">
                  <c:v>147.45063285333333</c:v>
                </c:pt>
                <c:pt idx="5641">
                  <c:v>147.45340062666665</c:v>
                </c:pt>
                <c:pt idx="5642">
                  <c:v>147.45616839999997</c:v>
                </c:pt>
                <c:pt idx="5643">
                  <c:v>147.45893617333331</c:v>
                </c:pt>
                <c:pt idx="5644">
                  <c:v>147.46170394666666</c:v>
                </c:pt>
                <c:pt idx="5645">
                  <c:v>147.46447171999998</c:v>
                </c:pt>
                <c:pt idx="5646">
                  <c:v>147.4672394933333</c:v>
                </c:pt>
                <c:pt idx="5647">
                  <c:v>147.47000726666664</c:v>
                </c:pt>
                <c:pt idx="5648">
                  <c:v>147.47277503999999</c:v>
                </c:pt>
                <c:pt idx="5649">
                  <c:v>147.47554281333333</c:v>
                </c:pt>
                <c:pt idx="5650">
                  <c:v>147.47831058666665</c:v>
                </c:pt>
                <c:pt idx="5651">
                  <c:v>147.48107835999997</c:v>
                </c:pt>
                <c:pt idx="5652">
                  <c:v>147.48384613333332</c:v>
                </c:pt>
                <c:pt idx="5653">
                  <c:v>147.48661390666666</c:v>
                </c:pt>
                <c:pt idx="5654">
                  <c:v>147.4921494533333</c:v>
                </c:pt>
                <c:pt idx="5655">
                  <c:v>147.49491722666664</c:v>
                </c:pt>
                <c:pt idx="5656">
                  <c:v>147.49768499999999</c:v>
                </c:pt>
                <c:pt idx="5657">
                  <c:v>147.50045277333331</c:v>
                </c:pt>
                <c:pt idx="5658">
                  <c:v>147.50322054666663</c:v>
                </c:pt>
                <c:pt idx="5659">
                  <c:v>147.50598831999997</c:v>
                </c:pt>
                <c:pt idx="5660">
                  <c:v>147.50875609333332</c:v>
                </c:pt>
                <c:pt idx="5661">
                  <c:v>147.51152386666664</c:v>
                </c:pt>
                <c:pt idx="5662">
                  <c:v>147.51429164000001</c:v>
                </c:pt>
                <c:pt idx="5663">
                  <c:v>147.51705941333333</c:v>
                </c:pt>
                <c:pt idx="5664">
                  <c:v>147.51982718666665</c:v>
                </c:pt>
                <c:pt idx="5665">
                  <c:v>147.52259495999999</c:v>
                </c:pt>
                <c:pt idx="5666">
                  <c:v>147.52536273333334</c:v>
                </c:pt>
                <c:pt idx="5667">
                  <c:v>147.53089827999997</c:v>
                </c:pt>
                <c:pt idx="5668">
                  <c:v>147.53366605333332</c:v>
                </c:pt>
                <c:pt idx="5669">
                  <c:v>147.53643382666664</c:v>
                </c:pt>
                <c:pt idx="5670">
                  <c:v>147.53920159999996</c:v>
                </c:pt>
                <c:pt idx="5671">
                  <c:v>147.5419693733333</c:v>
                </c:pt>
                <c:pt idx="5672">
                  <c:v>147.54473714666665</c:v>
                </c:pt>
                <c:pt idx="5673">
                  <c:v>147.54750491999997</c:v>
                </c:pt>
                <c:pt idx="5674">
                  <c:v>147.55027269333328</c:v>
                </c:pt>
                <c:pt idx="5675">
                  <c:v>147.55304046666666</c:v>
                </c:pt>
                <c:pt idx="5676">
                  <c:v>147.55580823999998</c:v>
                </c:pt>
                <c:pt idx="5677">
                  <c:v>147.55857601333332</c:v>
                </c:pt>
                <c:pt idx="5678">
                  <c:v>147.56134378666667</c:v>
                </c:pt>
                <c:pt idx="5679">
                  <c:v>147.56411155999999</c:v>
                </c:pt>
                <c:pt idx="5680">
                  <c:v>147.5668793333333</c:v>
                </c:pt>
                <c:pt idx="5681">
                  <c:v>147.56964710666665</c:v>
                </c:pt>
                <c:pt idx="5682">
                  <c:v>147.57241488</c:v>
                </c:pt>
                <c:pt idx="5683">
                  <c:v>147.57518265333331</c:v>
                </c:pt>
                <c:pt idx="5684">
                  <c:v>147.57795042666663</c:v>
                </c:pt>
                <c:pt idx="5685">
                  <c:v>147.58071819999998</c:v>
                </c:pt>
                <c:pt idx="5686">
                  <c:v>147.58348597333332</c:v>
                </c:pt>
                <c:pt idx="5687">
                  <c:v>147.58625374666664</c:v>
                </c:pt>
                <c:pt idx="5688">
                  <c:v>147.58902151999996</c:v>
                </c:pt>
                <c:pt idx="5689">
                  <c:v>147.59178929333331</c:v>
                </c:pt>
                <c:pt idx="5690">
                  <c:v>147.59732484</c:v>
                </c:pt>
                <c:pt idx="5691">
                  <c:v>147.60009261333332</c:v>
                </c:pt>
                <c:pt idx="5692">
                  <c:v>147.60286038666663</c:v>
                </c:pt>
                <c:pt idx="5693">
                  <c:v>147.60562815999998</c:v>
                </c:pt>
                <c:pt idx="5694">
                  <c:v>147.60839593333333</c:v>
                </c:pt>
                <c:pt idx="5695">
                  <c:v>147.61116370666664</c:v>
                </c:pt>
                <c:pt idx="5696">
                  <c:v>147.61393147999996</c:v>
                </c:pt>
                <c:pt idx="5697">
                  <c:v>147.61669925333331</c:v>
                </c:pt>
                <c:pt idx="5698">
                  <c:v>147.61946702666665</c:v>
                </c:pt>
                <c:pt idx="5699">
                  <c:v>147.62223479999997</c:v>
                </c:pt>
                <c:pt idx="5700">
                  <c:v>147.62500257333329</c:v>
                </c:pt>
                <c:pt idx="5701">
                  <c:v>147.62777034666664</c:v>
                </c:pt>
                <c:pt idx="5702">
                  <c:v>147.63053811999998</c:v>
                </c:pt>
                <c:pt idx="5703">
                  <c:v>147.63330589333333</c:v>
                </c:pt>
                <c:pt idx="5704">
                  <c:v>147.63607366666668</c:v>
                </c:pt>
                <c:pt idx="5705">
                  <c:v>147.63884143999999</c:v>
                </c:pt>
                <c:pt idx="5706">
                  <c:v>147.64160921333331</c:v>
                </c:pt>
                <c:pt idx="5707">
                  <c:v>147.64437698666666</c:v>
                </c:pt>
                <c:pt idx="5708">
                  <c:v>147.64714476</c:v>
                </c:pt>
                <c:pt idx="5709">
                  <c:v>147.64991253333332</c:v>
                </c:pt>
                <c:pt idx="5710">
                  <c:v>147.65268030666664</c:v>
                </c:pt>
                <c:pt idx="5711">
                  <c:v>147.6582158533333</c:v>
                </c:pt>
                <c:pt idx="5712">
                  <c:v>147.66098362666662</c:v>
                </c:pt>
                <c:pt idx="5713">
                  <c:v>147.66375139999997</c:v>
                </c:pt>
                <c:pt idx="5714">
                  <c:v>147.66651917333331</c:v>
                </c:pt>
                <c:pt idx="5715">
                  <c:v>147.66928694666663</c:v>
                </c:pt>
                <c:pt idx="5716">
                  <c:v>147.67205472000001</c:v>
                </c:pt>
                <c:pt idx="5717">
                  <c:v>147.67482249333332</c:v>
                </c:pt>
                <c:pt idx="5718">
                  <c:v>147.67759026666664</c:v>
                </c:pt>
                <c:pt idx="5719">
                  <c:v>147.68035803999999</c:v>
                </c:pt>
                <c:pt idx="5720">
                  <c:v>147.68312581333333</c:v>
                </c:pt>
                <c:pt idx="5721">
                  <c:v>147.68589358666665</c:v>
                </c:pt>
                <c:pt idx="5722">
                  <c:v>147.68866135999997</c:v>
                </c:pt>
                <c:pt idx="5723">
                  <c:v>147.69142913333332</c:v>
                </c:pt>
                <c:pt idx="5724">
                  <c:v>147.69419690666666</c:v>
                </c:pt>
                <c:pt idx="5725">
                  <c:v>147.69696467999998</c:v>
                </c:pt>
                <c:pt idx="5726">
                  <c:v>147.6997324533333</c:v>
                </c:pt>
                <c:pt idx="5727">
                  <c:v>147.70250022666664</c:v>
                </c:pt>
                <c:pt idx="5728">
                  <c:v>147.70526799999999</c:v>
                </c:pt>
                <c:pt idx="5729">
                  <c:v>147.70803577333331</c:v>
                </c:pt>
                <c:pt idx="5730">
                  <c:v>147.71080354666668</c:v>
                </c:pt>
                <c:pt idx="5731">
                  <c:v>147.71357132</c:v>
                </c:pt>
                <c:pt idx="5732">
                  <c:v>147.71633909333332</c:v>
                </c:pt>
                <c:pt idx="5733">
                  <c:v>147.71910686666666</c:v>
                </c:pt>
                <c:pt idx="5734">
                  <c:v>147.72187463999998</c:v>
                </c:pt>
                <c:pt idx="5735">
                  <c:v>147.7246424133333</c:v>
                </c:pt>
                <c:pt idx="5736">
                  <c:v>147.72741018666665</c:v>
                </c:pt>
                <c:pt idx="5737">
                  <c:v>147.73017795999999</c:v>
                </c:pt>
                <c:pt idx="5738">
                  <c:v>147.73294573333331</c:v>
                </c:pt>
                <c:pt idx="5739">
                  <c:v>147.73571350666663</c:v>
                </c:pt>
                <c:pt idx="5740">
                  <c:v>147.74124905333332</c:v>
                </c:pt>
                <c:pt idx="5741">
                  <c:v>147.74401682666664</c:v>
                </c:pt>
                <c:pt idx="5742">
                  <c:v>147.74678459999996</c:v>
                </c:pt>
                <c:pt idx="5743">
                  <c:v>147.7495523733333</c:v>
                </c:pt>
                <c:pt idx="5744">
                  <c:v>147.75232014666665</c:v>
                </c:pt>
                <c:pt idx="5745">
                  <c:v>147.75508791999999</c:v>
                </c:pt>
                <c:pt idx="5746">
                  <c:v>147.75785569333334</c:v>
                </c:pt>
                <c:pt idx="5747">
                  <c:v>147.76062346666666</c:v>
                </c:pt>
                <c:pt idx="5748">
                  <c:v>147.76339123999998</c:v>
                </c:pt>
                <c:pt idx="5749">
                  <c:v>147.76615901333332</c:v>
                </c:pt>
                <c:pt idx="5750">
                  <c:v>147.76892678666667</c:v>
                </c:pt>
                <c:pt idx="5751">
                  <c:v>147.77169455999999</c:v>
                </c:pt>
                <c:pt idx="5752">
                  <c:v>147.7744623333333</c:v>
                </c:pt>
                <c:pt idx="5753">
                  <c:v>147.77723010666665</c:v>
                </c:pt>
                <c:pt idx="5754">
                  <c:v>147.77999787999997</c:v>
                </c:pt>
                <c:pt idx="5755">
                  <c:v>147.78276565333329</c:v>
                </c:pt>
                <c:pt idx="5756">
                  <c:v>147.78553342666663</c:v>
                </c:pt>
                <c:pt idx="5757">
                  <c:v>147.78830119999998</c:v>
                </c:pt>
                <c:pt idx="5758">
                  <c:v>147.79106897333332</c:v>
                </c:pt>
                <c:pt idx="5759">
                  <c:v>147.79383674666667</c:v>
                </c:pt>
                <c:pt idx="5760">
                  <c:v>147.79660451999999</c:v>
                </c:pt>
                <c:pt idx="5761">
                  <c:v>147.79937229333331</c:v>
                </c:pt>
                <c:pt idx="5762">
                  <c:v>147.80490784</c:v>
                </c:pt>
                <c:pt idx="5763">
                  <c:v>147.80767561333332</c:v>
                </c:pt>
                <c:pt idx="5764">
                  <c:v>147.81044338666663</c:v>
                </c:pt>
                <c:pt idx="5765">
                  <c:v>147.81321115999998</c:v>
                </c:pt>
                <c:pt idx="5766">
                  <c:v>147.81597893333333</c:v>
                </c:pt>
                <c:pt idx="5767">
                  <c:v>147.81874670666664</c:v>
                </c:pt>
                <c:pt idx="5768">
                  <c:v>147.82151447999996</c:v>
                </c:pt>
                <c:pt idx="5769">
                  <c:v>147.82428225333331</c:v>
                </c:pt>
                <c:pt idx="5770">
                  <c:v>147.82705002666665</c:v>
                </c:pt>
                <c:pt idx="5771">
                  <c:v>147.8298178</c:v>
                </c:pt>
                <c:pt idx="5772">
                  <c:v>147.83258557333335</c:v>
                </c:pt>
                <c:pt idx="5773">
                  <c:v>147.83812111999998</c:v>
                </c:pt>
                <c:pt idx="5774">
                  <c:v>147.84088889333333</c:v>
                </c:pt>
                <c:pt idx="5775">
                  <c:v>147.84365666666665</c:v>
                </c:pt>
                <c:pt idx="5776">
                  <c:v>147.84642443999996</c:v>
                </c:pt>
                <c:pt idx="5777">
                  <c:v>147.84919221333331</c:v>
                </c:pt>
                <c:pt idx="5778">
                  <c:v>147.85195998666666</c:v>
                </c:pt>
                <c:pt idx="5779">
                  <c:v>147.85472775999997</c:v>
                </c:pt>
                <c:pt idx="5780">
                  <c:v>147.85749553333329</c:v>
                </c:pt>
                <c:pt idx="5781">
                  <c:v>147.86026330666664</c:v>
                </c:pt>
                <c:pt idx="5782">
                  <c:v>147.86303107999998</c:v>
                </c:pt>
                <c:pt idx="5783">
                  <c:v>147.8657988533333</c:v>
                </c:pt>
                <c:pt idx="5784">
                  <c:v>147.86856662666668</c:v>
                </c:pt>
                <c:pt idx="5785">
                  <c:v>147.87133439999999</c:v>
                </c:pt>
                <c:pt idx="5786">
                  <c:v>147.87410217333331</c:v>
                </c:pt>
                <c:pt idx="5787">
                  <c:v>147.87686994666666</c:v>
                </c:pt>
                <c:pt idx="5788">
                  <c:v>147.87963772000001</c:v>
                </c:pt>
                <c:pt idx="5789">
                  <c:v>147.88240549333332</c:v>
                </c:pt>
                <c:pt idx="5790">
                  <c:v>147.88517326666664</c:v>
                </c:pt>
                <c:pt idx="5791">
                  <c:v>147.88794103999999</c:v>
                </c:pt>
                <c:pt idx="5792">
                  <c:v>147.89070881333333</c:v>
                </c:pt>
                <c:pt idx="5793">
                  <c:v>147.89347658666662</c:v>
                </c:pt>
                <c:pt idx="5794">
                  <c:v>147.89624435999997</c:v>
                </c:pt>
                <c:pt idx="5795">
                  <c:v>147.89901213333331</c:v>
                </c:pt>
                <c:pt idx="5796">
                  <c:v>147.90177990666663</c:v>
                </c:pt>
                <c:pt idx="5797">
                  <c:v>147.90454767999995</c:v>
                </c:pt>
                <c:pt idx="5798">
                  <c:v>147.9073154533333</c:v>
                </c:pt>
                <c:pt idx="5799">
                  <c:v>147.91008322666664</c:v>
                </c:pt>
                <c:pt idx="5800">
                  <c:v>147.91285099999999</c:v>
                </c:pt>
                <c:pt idx="5801">
                  <c:v>147.91838654666665</c:v>
                </c:pt>
                <c:pt idx="5802">
                  <c:v>147.92115431999997</c:v>
                </c:pt>
                <c:pt idx="5803">
                  <c:v>147.92392209333332</c:v>
                </c:pt>
                <c:pt idx="5804">
                  <c:v>147.92668986666666</c:v>
                </c:pt>
                <c:pt idx="5805">
                  <c:v>147.92945763999998</c:v>
                </c:pt>
                <c:pt idx="5806">
                  <c:v>147.9322254133333</c:v>
                </c:pt>
                <c:pt idx="5807">
                  <c:v>147.93499318666665</c:v>
                </c:pt>
                <c:pt idx="5808">
                  <c:v>147.93776095999999</c:v>
                </c:pt>
                <c:pt idx="5809">
                  <c:v>147.94052873333331</c:v>
                </c:pt>
                <c:pt idx="5810">
                  <c:v>147.94329650666663</c:v>
                </c:pt>
                <c:pt idx="5811">
                  <c:v>147.94883205333332</c:v>
                </c:pt>
                <c:pt idx="5812">
                  <c:v>147.95159982666667</c:v>
                </c:pt>
                <c:pt idx="5813">
                  <c:v>147.95436759999998</c:v>
                </c:pt>
                <c:pt idx="5814">
                  <c:v>147.9571353733333</c:v>
                </c:pt>
                <c:pt idx="5815">
                  <c:v>147.95990314666665</c:v>
                </c:pt>
                <c:pt idx="5816">
                  <c:v>147.96267091999999</c:v>
                </c:pt>
                <c:pt idx="5817">
                  <c:v>147.96543869333331</c:v>
                </c:pt>
                <c:pt idx="5818">
                  <c:v>147.96820646666663</c:v>
                </c:pt>
                <c:pt idx="5819">
                  <c:v>147.97097423999998</c:v>
                </c:pt>
                <c:pt idx="5820">
                  <c:v>147.97374201333332</c:v>
                </c:pt>
                <c:pt idx="5821">
                  <c:v>147.97650978666664</c:v>
                </c:pt>
                <c:pt idx="5822">
                  <c:v>147.97927755999996</c:v>
                </c:pt>
                <c:pt idx="5823">
                  <c:v>147.9820453333333</c:v>
                </c:pt>
                <c:pt idx="5824">
                  <c:v>147.98481310666665</c:v>
                </c:pt>
                <c:pt idx="5825">
                  <c:v>147.98758088</c:v>
                </c:pt>
                <c:pt idx="5826">
                  <c:v>147.99311642666666</c:v>
                </c:pt>
                <c:pt idx="5827">
                  <c:v>147.99588419999998</c:v>
                </c:pt>
                <c:pt idx="5828">
                  <c:v>147.99865197333332</c:v>
                </c:pt>
                <c:pt idx="5829">
                  <c:v>148.00141974666667</c:v>
                </c:pt>
                <c:pt idx="5830">
                  <c:v>148.00418751999999</c:v>
                </c:pt>
                <c:pt idx="5831">
                  <c:v>148.00695529333331</c:v>
                </c:pt>
                <c:pt idx="5832">
                  <c:v>148.00972306666665</c:v>
                </c:pt>
                <c:pt idx="5833">
                  <c:v>148.01249083999997</c:v>
                </c:pt>
                <c:pt idx="5834">
                  <c:v>148.01802638666663</c:v>
                </c:pt>
                <c:pt idx="5835">
                  <c:v>148.02079415999998</c:v>
                </c:pt>
                <c:pt idx="5836">
                  <c:v>148.0235619333333</c:v>
                </c:pt>
                <c:pt idx="5837">
                  <c:v>148.02632970666662</c:v>
                </c:pt>
                <c:pt idx="5838">
                  <c:v>148.02909747999999</c:v>
                </c:pt>
                <c:pt idx="5839">
                  <c:v>148.03186525333331</c:v>
                </c:pt>
                <c:pt idx="5840">
                  <c:v>148.03463302666665</c:v>
                </c:pt>
                <c:pt idx="5841">
                  <c:v>148.03463302666665</c:v>
                </c:pt>
                <c:pt idx="5842">
                  <c:v>148.0374008</c:v>
                </c:pt>
                <c:pt idx="5843">
                  <c:v>148.0374008</c:v>
                </c:pt>
                <c:pt idx="5844">
                  <c:v>148.04016857333332</c:v>
                </c:pt>
                <c:pt idx="5845">
                  <c:v>148.04016857333332</c:v>
                </c:pt>
                <c:pt idx="5846">
                  <c:v>148.04293634666664</c:v>
                </c:pt>
                <c:pt idx="5847">
                  <c:v>148.04293634666664</c:v>
                </c:pt>
                <c:pt idx="5848">
                  <c:v>148.04570411999998</c:v>
                </c:pt>
                <c:pt idx="5849">
                  <c:v>148.04570411999998</c:v>
                </c:pt>
                <c:pt idx="5850">
                  <c:v>148.04847189333333</c:v>
                </c:pt>
                <c:pt idx="5851">
                  <c:v>148.04847189333333</c:v>
                </c:pt>
                <c:pt idx="5852">
                  <c:v>148.05123966666665</c:v>
                </c:pt>
                <c:pt idx="5853">
                  <c:v>148.05123966666665</c:v>
                </c:pt>
                <c:pt idx="5854">
                  <c:v>148.05400743999996</c:v>
                </c:pt>
                <c:pt idx="5855">
                  <c:v>148.05400743999996</c:v>
                </c:pt>
                <c:pt idx="5856">
                  <c:v>148.05677521333331</c:v>
                </c:pt>
                <c:pt idx="5857">
                  <c:v>148.05677521333331</c:v>
                </c:pt>
                <c:pt idx="5858">
                  <c:v>148.05954298666666</c:v>
                </c:pt>
                <c:pt idx="5859">
                  <c:v>148.05954298666666</c:v>
                </c:pt>
                <c:pt idx="5860">
                  <c:v>148.06231075999997</c:v>
                </c:pt>
                <c:pt idx="5861">
                  <c:v>148.06231075999997</c:v>
                </c:pt>
                <c:pt idx="5862">
                  <c:v>148.06507853333329</c:v>
                </c:pt>
                <c:pt idx="5863">
                  <c:v>148.06507853333329</c:v>
                </c:pt>
                <c:pt idx="5864">
                  <c:v>148.06784630666667</c:v>
                </c:pt>
                <c:pt idx="5865">
                  <c:v>148.06784630666667</c:v>
                </c:pt>
                <c:pt idx="5866">
                  <c:v>148.07061407999998</c:v>
                </c:pt>
                <c:pt idx="5867">
                  <c:v>148.07061407999998</c:v>
                </c:pt>
                <c:pt idx="5868">
                  <c:v>148.07338185333333</c:v>
                </c:pt>
                <c:pt idx="5869">
                  <c:v>148.07614962666665</c:v>
                </c:pt>
                <c:pt idx="5870">
                  <c:v>148.07614962666665</c:v>
                </c:pt>
                <c:pt idx="5871">
                  <c:v>148.07891739999997</c:v>
                </c:pt>
                <c:pt idx="5872">
                  <c:v>148.07891739999997</c:v>
                </c:pt>
                <c:pt idx="5873">
                  <c:v>148.08168517333331</c:v>
                </c:pt>
                <c:pt idx="5874">
                  <c:v>148.08168517333331</c:v>
                </c:pt>
                <c:pt idx="5875">
                  <c:v>148.08445294666666</c:v>
                </c:pt>
                <c:pt idx="5876">
                  <c:v>148.08445294666666</c:v>
                </c:pt>
                <c:pt idx="5877">
                  <c:v>148.08722071999998</c:v>
                </c:pt>
                <c:pt idx="5878">
                  <c:v>148.08722071999998</c:v>
                </c:pt>
                <c:pt idx="5879">
                  <c:v>148.08998849333329</c:v>
                </c:pt>
                <c:pt idx="5880">
                  <c:v>148.08998849333329</c:v>
                </c:pt>
                <c:pt idx="5881">
                  <c:v>148.09275626666664</c:v>
                </c:pt>
                <c:pt idx="5882">
                  <c:v>148.09275626666664</c:v>
                </c:pt>
                <c:pt idx="5883">
                  <c:v>148.09552403999999</c:v>
                </c:pt>
                <c:pt idx="5884">
                  <c:v>148.09552403999999</c:v>
                </c:pt>
                <c:pt idx="5885">
                  <c:v>148.0982918133333</c:v>
                </c:pt>
                <c:pt idx="5886">
                  <c:v>148.0982918133333</c:v>
                </c:pt>
                <c:pt idx="5887">
                  <c:v>148.10105958666662</c:v>
                </c:pt>
                <c:pt idx="5888">
                  <c:v>148.10105958666662</c:v>
                </c:pt>
                <c:pt idx="5889">
                  <c:v>148.10382735999997</c:v>
                </c:pt>
                <c:pt idx="5890">
                  <c:v>148.10382735999997</c:v>
                </c:pt>
                <c:pt idx="5891">
                  <c:v>148.10659513333331</c:v>
                </c:pt>
                <c:pt idx="5892">
                  <c:v>148.10659513333331</c:v>
                </c:pt>
                <c:pt idx="5893">
                  <c:v>148.10936290666666</c:v>
                </c:pt>
                <c:pt idx="5894">
                  <c:v>148.10936290666666</c:v>
                </c:pt>
                <c:pt idx="5895">
                  <c:v>148.11213068000001</c:v>
                </c:pt>
                <c:pt idx="5896">
                  <c:v>148.11213068000001</c:v>
                </c:pt>
                <c:pt idx="5897">
                  <c:v>148.11489845333332</c:v>
                </c:pt>
                <c:pt idx="5898">
                  <c:v>148.11489845333332</c:v>
                </c:pt>
                <c:pt idx="5899">
                  <c:v>148.11766622666664</c:v>
                </c:pt>
                <c:pt idx="5900">
                  <c:v>148.11766622666664</c:v>
                </c:pt>
                <c:pt idx="5901">
                  <c:v>148.12043399999999</c:v>
                </c:pt>
                <c:pt idx="5902">
                  <c:v>148.12043399999999</c:v>
                </c:pt>
                <c:pt idx="5903">
                  <c:v>148.12320177333334</c:v>
                </c:pt>
                <c:pt idx="5904">
                  <c:v>148.12320177333334</c:v>
                </c:pt>
                <c:pt idx="5905">
                  <c:v>148.12596954666665</c:v>
                </c:pt>
                <c:pt idx="5906">
                  <c:v>148.12596954666665</c:v>
                </c:pt>
                <c:pt idx="5907">
                  <c:v>148.12873731999997</c:v>
                </c:pt>
                <c:pt idx="5908">
                  <c:v>148.12873731999997</c:v>
                </c:pt>
                <c:pt idx="5909">
                  <c:v>148.13150509333332</c:v>
                </c:pt>
                <c:pt idx="5910">
                  <c:v>148.13150509333332</c:v>
                </c:pt>
                <c:pt idx="5911">
                  <c:v>148.13427286666663</c:v>
                </c:pt>
                <c:pt idx="5912">
                  <c:v>148.13427286666663</c:v>
                </c:pt>
                <c:pt idx="5913">
                  <c:v>148.13704063999995</c:v>
                </c:pt>
                <c:pt idx="5914">
                  <c:v>148.13704063999995</c:v>
                </c:pt>
                <c:pt idx="5915">
                  <c:v>148.13704063999995</c:v>
                </c:pt>
                <c:pt idx="5916">
                  <c:v>148.1398084133333</c:v>
                </c:pt>
                <c:pt idx="5917">
                  <c:v>148.1398084133333</c:v>
                </c:pt>
                <c:pt idx="5918">
                  <c:v>148.14257618666664</c:v>
                </c:pt>
                <c:pt idx="5919">
                  <c:v>148.14257618666664</c:v>
                </c:pt>
                <c:pt idx="5920">
                  <c:v>148.14534395999999</c:v>
                </c:pt>
                <c:pt idx="5921">
                  <c:v>148.14534395999999</c:v>
                </c:pt>
                <c:pt idx="5922">
                  <c:v>148.14811173333334</c:v>
                </c:pt>
                <c:pt idx="5923">
                  <c:v>148.14811173333334</c:v>
                </c:pt>
                <c:pt idx="5924">
                  <c:v>148.15087950666666</c:v>
                </c:pt>
                <c:pt idx="5925">
                  <c:v>148.15087950666666</c:v>
                </c:pt>
                <c:pt idx="5926">
                  <c:v>148.15364727999997</c:v>
                </c:pt>
                <c:pt idx="5927">
                  <c:v>148.15364727999997</c:v>
                </c:pt>
                <c:pt idx="5928">
                  <c:v>148.15641505333332</c:v>
                </c:pt>
                <c:pt idx="5929">
                  <c:v>148.15641505333332</c:v>
                </c:pt>
                <c:pt idx="5930">
                  <c:v>148.15918282666667</c:v>
                </c:pt>
                <c:pt idx="5931">
                  <c:v>148.15918282666667</c:v>
                </c:pt>
                <c:pt idx="5932">
                  <c:v>148.16195059999998</c:v>
                </c:pt>
                <c:pt idx="5933">
                  <c:v>148.16195059999998</c:v>
                </c:pt>
                <c:pt idx="5934">
                  <c:v>148.1647183733333</c:v>
                </c:pt>
                <c:pt idx="5935">
                  <c:v>148.1647183733333</c:v>
                </c:pt>
                <c:pt idx="5936">
                  <c:v>148.16748614666665</c:v>
                </c:pt>
                <c:pt idx="5937">
                  <c:v>148.16748614666665</c:v>
                </c:pt>
                <c:pt idx="5938">
                  <c:v>148.17025391999999</c:v>
                </c:pt>
                <c:pt idx="5939">
                  <c:v>148.17025391999999</c:v>
                </c:pt>
                <c:pt idx="5940">
                  <c:v>148.17302169333331</c:v>
                </c:pt>
                <c:pt idx="5941">
                  <c:v>148.17302169333331</c:v>
                </c:pt>
                <c:pt idx="5942">
                  <c:v>148.17578946666663</c:v>
                </c:pt>
                <c:pt idx="5943">
                  <c:v>148.17578946666663</c:v>
                </c:pt>
                <c:pt idx="5944">
                  <c:v>148.17855723999998</c:v>
                </c:pt>
                <c:pt idx="5945">
                  <c:v>148.17855723999998</c:v>
                </c:pt>
                <c:pt idx="5946">
                  <c:v>148.18132501333332</c:v>
                </c:pt>
                <c:pt idx="5947">
                  <c:v>148.18132501333332</c:v>
                </c:pt>
                <c:pt idx="5948">
                  <c:v>148.18409278666664</c:v>
                </c:pt>
                <c:pt idx="5949">
                  <c:v>148.18409278666664</c:v>
                </c:pt>
                <c:pt idx="5950">
                  <c:v>148.18686056000001</c:v>
                </c:pt>
                <c:pt idx="5951">
                  <c:v>148.18686056000001</c:v>
                </c:pt>
                <c:pt idx="5952">
                  <c:v>148.18962833333333</c:v>
                </c:pt>
                <c:pt idx="5953">
                  <c:v>148.18962833333333</c:v>
                </c:pt>
                <c:pt idx="5954">
                  <c:v>148.19239610666665</c:v>
                </c:pt>
                <c:pt idx="5955">
                  <c:v>148.19239610666665</c:v>
                </c:pt>
                <c:pt idx="5956">
                  <c:v>148.19516388</c:v>
                </c:pt>
                <c:pt idx="5957">
                  <c:v>148.19516388</c:v>
                </c:pt>
                <c:pt idx="5958">
                  <c:v>148.19793165333331</c:v>
                </c:pt>
                <c:pt idx="5959">
                  <c:v>148.19793165333331</c:v>
                </c:pt>
                <c:pt idx="5960">
                  <c:v>148.20069942666663</c:v>
                </c:pt>
                <c:pt idx="5961">
                  <c:v>148.20069942666663</c:v>
                </c:pt>
                <c:pt idx="5962">
                  <c:v>148.20346719999998</c:v>
                </c:pt>
                <c:pt idx="5963">
                  <c:v>148.20346719999998</c:v>
                </c:pt>
                <c:pt idx="5964">
                  <c:v>148.20623497333332</c:v>
                </c:pt>
                <c:pt idx="5965">
                  <c:v>148.20623497333332</c:v>
                </c:pt>
                <c:pt idx="5966">
                  <c:v>148.20900274666664</c:v>
                </c:pt>
                <c:pt idx="5967">
                  <c:v>148.20900274666664</c:v>
                </c:pt>
                <c:pt idx="5968">
                  <c:v>148.21177051999996</c:v>
                </c:pt>
                <c:pt idx="5969">
                  <c:v>148.21177051999996</c:v>
                </c:pt>
                <c:pt idx="5970">
                  <c:v>148.21453829333331</c:v>
                </c:pt>
                <c:pt idx="5971">
                  <c:v>148.21453829333331</c:v>
                </c:pt>
                <c:pt idx="5972">
                  <c:v>148.21730606666665</c:v>
                </c:pt>
                <c:pt idx="5973">
                  <c:v>148.21730606666665</c:v>
                </c:pt>
                <c:pt idx="5974">
                  <c:v>148.22007383999997</c:v>
                </c:pt>
                <c:pt idx="5975">
                  <c:v>148.22007383999997</c:v>
                </c:pt>
                <c:pt idx="5976">
                  <c:v>148.22284161333329</c:v>
                </c:pt>
                <c:pt idx="5977">
                  <c:v>148.22284161333329</c:v>
                </c:pt>
                <c:pt idx="5978">
                  <c:v>148.22560938666666</c:v>
                </c:pt>
                <c:pt idx="5979">
                  <c:v>148.22560938666666</c:v>
                </c:pt>
                <c:pt idx="5980">
                  <c:v>148.22837715999998</c:v>
                </c:pt>
                <c:pt idx="5981">
                  <c:v>148.22837715999998</c:v>
                </c:pt>
                <c:pt idx="5982">
                  <c:v>148.23114493333333</c:v>
                </c:pt>
                <c:pt idx="5983">
                  <c:v>148.23114493333333</c:v>
                </c:pt>
                <c:pt idx="5984">
                  <c:v>148.23114493333333</c:v>
                </c:pt>
                <c:pt idx="5985">
                  <c:v>148.23391270666667</c:v>
                </c:pt>
                <c:pt idx="5986">
                  <c:v>148.23391270666667</c:v>
                </c:pt>
                <c:pt idx="5987">
                  <c:v>148.23668047999999</c:v>
                </c:pt>
                <c:pt idx="5988">
                  <c:v>148.23668047999999</c:v>
                </c:pt>
                <c:pt idx="5989">
                  <c:v>148.23944825333331</c:v>
                </c:pt>
                <c:pt idx="5990">
                  <c:v>148.23944825333331</c:v>
                </c:pt>
                <c:pt idx="5991">
                  <c:v>148.24221602666665</c:v>
                </c:pt>
                <c:pt idx="5992">
                  <c:v>148.24221602666665</c:v>
                </c:pt>
                <c:pt idx="5993">
                  <c:v>148.2449838</c:v>
                </c:pt>
                <c:pt idx="5994">
                  <c:v>148.2449838</c:v>
                </c:pt>
                <c:pt idx="5995">
                  <c:v>148.24775157333332</c:v>
                </c:pt>
                <c:pt idx="5996">
                  <c:v>148.24775157333332</c:v>
                </c:pt>
                <c:pt idx="5997">
                  <c:v>148.24775157333332</c:v>
                </c:pt>
                <c:pt idx="5998">
                  <c:v>148.25051934666664</c:v>
                </c:pt>
                <c:pt idx="5999">
                  <c:v>148.25051934666664</c:v>
                </c:pt>
                <c:pt idx="6000">
                  <c:v>148.25328711999998</c:v>
                </c:pt>
                <c:pt idx="6001">
                  <c:v>148.25328711999998</c:v>
                </c:pt>
                <c:pt idx="6002">
                  <c:v>148.25328711999998</c:v>
                </c:pt>
                <c:pt idx="6003">
                  <c:v>148.2560548933333</c:v>
                </c:pt>
                <c:pt idx="6004">
                  <c:v>148.2560548933333</c:v>
                </c:pt>
                <c:pt idx="6005">
                  <c:v>148.25882266666662</c:v>
                </c:pt>
                <c:pt idx="6006">
                  <c:v>148.25882266666662</c:v>
                </c:pt>
                <c:pt idx="6007">
                  <c:v>148.26159043999996</c:v>
                </c:pt>
                <c:pt idx="6008">
                  <c:v>148.26159043999996</c:v>
                </c:pt>
                <c:pt idx="6009">
                  <c:v>148.26159043999996</c:v>
                </c:pt>
                <c:pt idx="6010">
                  <c:v>148.26435821333331</c:v>
                </c:pt>
                <c:pt idx="6011">
                  <c:v>148.26435821333331</c:v>
                </c:pt>
                <c:pt idx="6012">
                  <c:v>148.26712598666666</c:v>
                </c:pt>
                <c:pt idx="6013">
                  <c:v>148.26712598666666</c:v>
                </c:pt>
                <c:pt idx="6014">
                  <c:v>148.26712598666666</c:v>
                </c:pt>
                <c:pt idx="6015">
                  <c:v>148.26989376</c:v>
                </c:pt>
                <c:pt idx="6016">
                  <c:v>148.26989376</c:v>
                </c:pt>
                <c:pt idx="6017">
                  <c:v>148.27266153333332</c:v>
                </c:pt>
                <c:pt idx="6018">
                  <c:v>148.27266153333332</c:v>
                </c:pt>
                <c:pt idx="6019">
                  <c:v>148.27542930666664</c:v>
                </c:pt>
                <c:pt idx="6020">
                  <c:v>148.27542930666664</c:v>
                </c:pt>
                <c:pt idx="6021">
                  <c:v>148.27542930666664</c:v>
                </c:pt>
                <c:pt idx="6022">
                  <c:v>148.27819707999998</c:v>
                </c:pt>
                <c:pt idx="6023">
                  <c:v>148.27819707999998</c:v>
                </c:pt>
                <c:pt idx="6024">
                  <c:v>148.28096485333333</c:v>
                </c:pt>
                <c:pt idx="6025">
                  <c:v>148.28096485333333</c:v>
                </c:pt>
                <c:pt idx="6026">
                  <c:v>148.28373262666665</c:v>
                </c:pt>
                <c:pt idx="6027">
                  <c:v>148.28373262666665</c:v>
                </c:pt>
                <c:pt idx="6028">
                  <c:v>148.28373262666665</c:v>
                </c:pt>
                <c:pt idx="6029">
                  <c:v>148.28650039999997</c:v>
                </c:pt>
                <c:pt idx="6030">
                  <c:v>148.28650039999997</c:v>
                </c:pt>
                <c:pt idx="6031">
                  <c:v>148.28926817333331</c:v>
                </c:pt>
                <c:pt idx="6032">
                  <c:v>148.28926817333331</c:v>
                </c:pt>
                <c:pt idx="6033">
                  <c:v>148.29203594666666</c:v>
                </c:pt>
                <c:pt idx="6034">
                  <c:v>148.29203594666666</c:v>
                </c:pt>
                <c:pt idx="6035">
                  <c:v>148.29480371999998</c:v>
                </c:pt>
                <c:pt idx="6036">
                  <c:v>148.29480371999998</c:v>
                </c:pt>
                <c:pt idx="6037">
                  <c:v>148.29757149333329</c:v>
                </c:pt>
                <c:pt idx="6038">
                  <c:v>148.29757149333329</c:v>
                </c:pt>
                <c:pt idx="6039">
                  <c:v>148.30033926666664</c:v>
                </c:pt>
                <c:pt idx="6040">
                  <c:v>148.30033926666664</c:v>
                </c:pt>
                <c:pt idx="6041">
                  <c:v>148.30033926666664</c:v>
                </c:pt>
                <c:pt idx="6042">
                  <c:v>148.30310703999999</c:v>
                </c:pt>
                <c:pt idx="6043">
                  <c:v>148.30310703999999</c:v>
                </c:pt>
                <c:pt idx="6044">
                  <c:v>148.30587481333333</c:v>
                </c:pt>
                <c:pt idx="6045">
                  <c:v>148.30587481333333</c:v>
                </c:pt>
                <c:pt idx="6046">
                  <c:v>148.30864258666668</c:v>
                </c:pt>
                <c:pt idx="6047">
                  <c:v>148.30864258666668</c:v>
                </c:pt>
                <c:pt idx="6048">
                  <c:v>148.31141035999997</c:v>
                </c:pt>
                <c:pt idx="6049">
                  <c:v>148.31141035999997</c:v>
                </c:pt>
                <c:pt idx="6050">
                  <c:v>148.31141035999997</c:v>
                </c:pt>
                <c:pt idx="6051">
                  <c:v>148.31417813333331</c:v>
                </c:pt>
                <c:pt idx="6052">
                  <c:v>148.31417813333331</c:v>
                </c:pt>
                <c:pt idx="6053">
                  <c:v>148.31694590666666</c:v>
                </c:pt>
                <c:pt idx="6054">
                  <c:v>148.31694590666666</c:v>
                </c:pt>
                <c:pt idx="6055">
                  <c:v>148.31971367999998</c:v>
                </c:pt>
                <c:pt idx="6056">
                  <c:v>148.31971367999998</c:v>
                </c:pt>
                <c:pt idx="6057">
                  <c:v>148.3224814533333</c:v>
                </c:pt>
                <c:pt idx="6058">
                  <c:v>148.3224814533333</c:v>
                </c:pt>
                <c:pt idx="6059">
                  <c:v>148.3224814533333</c:v>
                </c:pt>
                <c:pt idx="6060">
                  <c:v>148.32524922666664</c:v>
                </c:pt>
                <c:pt idx="6061">
                  <c:v>148.32524922666664</c:v>
                </c:pt>
                <c:pt idx="6062">
                  <c:v>148.32801699999999</c:v>
                </c:pt>
                <c:pt idx="6063">
                  <c:v>148.32801699999999</c:v>
                </c:pt>
                <c:pt idx="6064">
                  <c:v>148.33078477333331</c:v>
                </c:pt>
                <c:pt idx="6065">
                  <c:v>148.33078477333331</c:v>
                </c:pt>
                <c:pt idx="6066">
                  <c:v>148.33355254666662</c:v>
                </c:pt>
                <c:pt idx="6067">
                  <c:v>148.33355254666662</c:v>
                </c:pt>
                <c:pt idx="6068">
                  <c:v>148.33632031999997</c:v>
                </c:pt>
                <c:pt idx="6069">
                  <c:v>148.33632031999997</c:v>
                </c:pt>
                <c:pt idx="6070">
                  <c:v>148.33632031999997</c:v>
                </c:pt>
                <c:pt idx="6071">
                  <c:v>148.33908809333332</c:v>
                </c:pt>
                <c:pt idx="6072">
                  <c:v>148.33908809333332</c:v>
                </c:pt>
                <c:pt idx="6073">
                  <c:v>148.34185586666663</c:v>
                </c:pt>
                <c:pt idx="6074">
                  <c:v>148.34185586666663</c:v>
                </c:pt>
                <c:pt idx="6075">
                  <c:v>148.34462364000001</c:v>
                </c:pt>
                <c:pt idx="6076">
                  <c:v>148.34462364000001</c:v>
                </c:pt>
                <c:pt idx="6077">
                  <c:v>148.34462364000001</c:v>
                </c:pt>
                <c:pt idx="6078">
                  <c:v>148.34739141333333</c:v>
                </c:pt>
                <c:pt idx="6079">
                  <c:v>148.34739141333333</c:v>
                </c:pt>
                <c:pt idx="6080">
                  <c:v>148.35015918666664</c:v>
                </c:pt>
                <c:pt idx="6081">
                  <c:v>148.35015918666664</c:v>
                </c:pt>
                <c:pt idx="6082">
                  <c:v>148.35292695999999</c:v>
                </c:pt>
                <c:pt idx="6083">
                  <c:v>148.35292695999999</c:v>
                </c:pt>
                <c:pt idx="6084">
                  <c:v>148.35569473333334</c:v>
                </c:pt>
                <c:pt idx="6085">
                  <c:v>148.35569473333334</c:v>
                </c:pt>
                <c:pt idx="6086">
                  <c:v>148.35569473333334</c:v>
                </c:pt>
                <c:pt idx="6087">
                  <c:v>148.35846250666665</c:v>
                </c:pt>
                <c:pt idx="6088">
                  <c:v>148.35846250666665</c:v>
                </c:pt>
                <c:pt idx="6089">
                  <c:v>148.36123027999997</c:v>
                </c:pt>
                <c:pt idx="6090">
                  <c:v>148.36123027999997</c:v>
                </c:pt>
                <c:pt idx="6091">
                  <c:v>148.36399805333332</c:v>
                </c:pt>
                <c:pt idx="6092">
                  <c:v>148.36399805333332</c:v>
                </c:pt>
                <c:pt idx="6093">
                  <c:v>148.36676582666666</c:v>
                </c:pt>
                <c:pt idx="6094">
                  <c:v>148.36676582666666</c:v>
                </c:pt>
                <c:pt idx="6095">
                  <c:v>148.36953359999995</c:v>
                </c:pt>
                <c:pt idx="6096">
                  <c:v>148.36953359999995</c:v>
                </c:pt>
                <c:pt idx="6097">
                  <c:v>148.36953359999995</c:v>
                </c:pt>
                <c:pt idx="6098">
                  <c:v>148.3723013733333</c:v>
                </c:pt>
                <c:pt idx="6099">
                  <c:v>148.3723013733333</c:v>
                </c:pt>
                <c:pt idx="6100">
                  <c:v>148.37506914666665</c:v>
                </c:pt>
                <c:pt idx="6101">
                  <c:v>148.37506914666665</c:v>
                </c:pt>
                <c:pt idx="6102">
                  <c:v>148.37783691999996</c:v>
                </c:pt>
                <c:pt idx="6103">
                  <c:v>148.37783691999996</c:v>
                </c:pt>
                <c:pt idx="6104">
                  <c:v>148.37783691999996</c:v>
                </c:pt>
                <c:pt idx="6105">
                  <c:v>148.38060469333328</c:v>
                </c:pt>
                <c:pt idx="6106">
                  <c:v>148.38060469333328</c:v>
                </c:pt>
                <c:pt idx="6107">
                  <c:v>148.38337246666666</c:v>
                </c:pt>
                <c:pt idx="6108">
                  <c:v>148.38337246666666</c:v>
                </c:pt>
                <c:pt idx="6109">
                  <c:v>148.38614023999997</c:v>
                </c:pt>
                <c:pt idx="6110">
                  <c:v>148.38614023999997</c:v>
                </c:pt>
                <c:pt idx="6111">
                  <c:v>148.38890801333332</c:v>
                </c:pt>
                <c:pt idx="6112">
                  <c:v>148.38890801333332</c:v>
                </c:pt>
                <c:pt idx="6113">
                  <c:v>148.38890801333332</c:v>
                </c:pt>
                <c:pt idx="6114">
                  <c:v>148.39167578666667</c:v>
                </c:pt>
                <c:pt idx="6115">
                  <c:v>148.39167578666667</c:v>
                </c:pt>
                <c:pt idx="6116">
                  <c:v>148.39444355999998</c:v>
                </c:pt>
                <c:pt idx="6117">
                  <c:v>148.39444355999998</c:v>
                </c:pt>
                <c:pt idx="6118">
                  <c:v>148.3972113333333</c:v>
                </c:pt>
                <c:pt idx="6119">
                  <c:v>148.3972113333333</c:v>
                </c:pt>
                <c:pt idx="6120">
                  <c:v>148.39997910666665</c:v>
                </c:pt>
                <c:pt idx="6121">
                  <c:v>148.39997910666665</c:v>
                </c:pt>
                <c:pt idx="6122">
                  <c:v>148.39997910666665</c:v>
                </c:pt>
                <c:pt idx="6123">
                  <c:v>148.40274688</c:v>
                </c:pt>
                <c:pt idx="6124">
                  <c:v>148.40274688</c:v>
                </c:pt>
                <c:pt idx="6125">
                  <c:v>148.40551465333331</c:v>
                </c:pt>
                <c:pt idx="6126">
                  <c:v>148.40551465333331</c:v>
                </c:pt>
                <c:pt idx="6127">
                  <c:v>148.40828242666663</c:v>
                </c:pt>
                <c:pt idx="6128">
                  <c:v>148.40828242666663</c:v>
                </c:pt>
                <c:pt idx="6129">
                  <c:v>148.41105019999998</c:v>
                </c:pt>
                <c:pt idx="6130">
                  <c:v>148.41105019999998</c:v>
                </c:pt>
                <c:pt idx="6131">
                  <c:v>148.41105019999998</c:v>
                </c:pt>
                <c:pt idx="6132">
                  <c:v>148.41381797333332</c:v>
                </c:pt>
                <c:pt idx="6133">
                  <c:v>148.41381797333332</c:v>
                </c:pt>
                <c:pt idx="6134">
                  <c:v>148.41658574666664</c:v>
                </c:pt>
                <c:pt idx="6135">
                  <c:v>148.41658574666664</c:v>
                </c:pt>
                <c:pt idx="6136">
                  <c:v>148.41935351999996</c:v>
                </c:pt>
                <c:pt idx="6137">
                  <c:v>148.41935351999996</c:v>
                </c:pt>
                <c:pt idx="6138">
                  <c:v>148.42212129333333</c:v>
                </c:pt>
                <c:pt idx="6139">
                  <c:v>148.42212129333333</c:v>
                </c:pt>
                <c:pt idx="6140">
                  <c:v>148.42488906666665</c:v>
                </c:pt>
                <c:pt idx="6141">
                  <c:v>148.42488906666665</c:v>
                </c:pt>
                <c:pt idx="6142">
                  <c:v>148.42765684</c:v>
                </c:pt>
                <c:pt idx="6143">
                  <c:v>148.42765684</c:v>
                </c:pt>
                <c:pt idx="6144">
                  <c:v>148.42765684</c:v>
                </c:pt>
                <c:pt idx="6145">
                  <c:v>148.43042461333332</c:v>
                </c:pt>
                <c:pt idx="6146">
                  <c:v>148.43042461333332</c:v>
                </c:pt>
                <c:pt idx="6147">
                  <c:v>148.43319238666663</c:v>
                </c:pt>
                <c:pt idx="6148">
                  <c:v>148.43319238666663</c:v>
                </c:pt>
                <c:pt idx="6149">
                  <c:v>148.43319238666663</c:v>
                </c:pt>
                <c:pt idx="6150">
                  <c:v>148.43596015999998</c:v>
                </c:pt>
                <c:pt idx="6151">
                  <c:v>148.43596015999998</c:v>
                </c:pt>
                <c:pt idx="6152">
                  <c:v>148.43872793333333</c:v>
                </c:pt>
                <c:pt idx="6153">
                  <c:v>148.43872793333333</c:v>
                </c:pt>
                <c:pt idx="6154">
                  <c:v>148.44149570666664</c:v>
                </c:pt>
                <c:pt idx="6155">
                  <c:v>148.44149570666664</c:v>
                </c:pt>
                <c:pt idx="6156">
                  <c:v>148.44426347999996</c:v>
                </c:pt>
                <c:pt idx="6157">
                  <c:v>148.44426347999996</c:v>
                </c:pt>
                <c:pt idx="6158">
                  <c:v>148.44426347999996</c:v>
                </c:pt>
                <c:pt idx="6159">
                  <c:v>148.44703125333331</c:v>
                </c:pt>
                <c:pt idx="6160">
                  <c:v>148.44703125333331</c:v>
                </c:pt>
                <c:pt idx="6161">
                  <c:v>148.44979902666665</c:v>
                </c:pt>
                <c:pt idx="6162">
                  <c:v>148.44979902666665</c:v>
                </c:pt>
                <c:pt idx="6163">
                  <c:v>148.44979902666665</c:v>
                </c:pt>
                <c:pt idx="6164">
                  <c:v>148.45256679999997</c:v>
                </c:pt>
                <c:pt idx="6165">
                  <c:v>148.45256679999997</c:v>
                </c:pt>
                <c:pt idx="6166">
                  <c:v>148.45533457333329</c:v>
                </c:pt>
                <c:pt idx="6167">
                  <c:v>148.45533457333329</c:v>
                </c:pt>
                <c:pt idx="6168">
                  <c:v>148.45533457333329</c:v>
                </c:pt>
                <c:pt idx="6169">
                  <c:v>148.45810234666664</c:v>
                </c:pt>
                <c:pt idx="6170">
                  <c:v>148.45810234666664</c:v>
                </c:pt>
                <c:pt idx="6171">
                  <c:v>148.46087011999998</c:v>
                </c:pt>
                <c:pt idx="6172">
                  <c:v>148.46087011999998</c:v>
                </c:pt>
                <c:pt idx="6173">
                  <c:v>148.46087011999998</c:v>
                </c:pt>
                <c:pt idx="6174">
                  <c:v>148.46363789333333</c:v>
                </c:pt>
                <c:pt idx="6175">
                  <c:v>148.46363789333333</c:v>
                </c:pt>
                <c:pt idx="6176">
                  <c:v>148.46640566666667</c:v>
                </c:pt>
                <c:pt idx="6177">
                  <c:v>148.46640566666667</c:v>
                </c:pt>
                <c:pt idx="6178">
                  <c:v>148.46640566666667</c:v>
                </c:pt>
                <c:pt idx="6179">
                  <c:v>148.46917343999999</c:v>
                </c:pt>
                <c:pt idx="6180">
                  <c:v>148.46917343999999</c:v>
                </c:pt>
                <c:pt idx="6181">
                  <c:v>148.47194121333331</c:v>
                </c:pt>
                <c:pt idx="6182">
                  <c:v>148.47194121333331</c:v>
                </c:pt>
                <c:pt idx="6183">
                  <c:v>148.47470898666666</c:v>
                </c:pt>
                <c:pt idx="6184">
                  <c:v>148.47470898666666</c:v>
                </c:pt>
                <c:pt idx="6185">
                  <c:v>148.47470898666666</c:v>
                </c:pt>
                <c:pt idx="6186">
                  <c:v>148.47747676</c:v>
                </c:pt>
                <c:pt idx="6187">
                  <c:v>148.47747676</c:v>
                </c:pt>
                <c:pt idx="6188">
                  <c:v>148.48024453333332</c:v>
                </c:pt>
                <c:pt idx="6189">
                  <c:v>148.48024453333332</c:v>
                </c:pt>
                <c:pt idx="6190">
                  <c:v>148.48024453333332</c:v>
                </c:pt>
                <c:pt idx="6191">
                  <c:v>148.48301230666664</c:v>
                </c:pt>
                <c:pt idx="6192">
                  <c:v>148.48301230666664</c:v>
                </c:pt>
                <c:pt idx="6193">
                  <c:v>148.48578007999998</c:v>
                </c:pt>
                <c:pt idx="6194">
                  <c:v>148.48578007999998</c:v>
                </c:pt>
                <c:pt idx="6195">
                  <c:v>148.48578007999998</c:v>
                </c:pt>
                <c:pt idx="6196">
                  <c:v>148.4885478533333</c:v>
                </c:pt>
                <c:pt idx="6197">
                  <c:v>148.4885478533333</c:v>
                </c:pt>
                <c:pt idx="6198">
                  <c:v>148.49131562666662</c:v>
                </c:pt>
                <c:pt idx="6199">
                  <c:v>148.49131562666662</c:v>
                </c:pt>
                <c:pt idx="6200">
                  <c:v>148.49131562666662</c:v>
                </c:pt>
                <c:pt idx="6201">
                  <c:v>148.49408339999997</c:v>
                </c:pt>
                <c:pt idx="6202">
                  <c:v>148.49408339999997</c:v>
                </c:pt>
                <c:pt idx="6203">
                  <c:v>148.49685117333331</c:v>
                </c:pt>
                <c:pt idx="6204">
                  <c:v>148.49685117333331</c:v>
                </c:pt>
                <c:pt idx="6205">
                  <c:v>148.49961894666663</c:v>
                </c:pt>
                <c:pt idx="6206">
                  <c:v>148.49961894666663</c:v>
                </c:pt>
                <c:pt idx="6207">
                  <c:v>148.49961894666663</c:v>
                </c:pt>
                <c:pt idx="6208">
                  <c:v>148.50238672</c:v>
                </c:pt>
                <c:pt idx="6209">
                  <c:v>148.50238672</c:v>
                </c:pt>
                <c:pt idx="6210">
                  <c:v>148.50515449333332</c:v>
                </c:pt>
                <c:pt idx="6211">
                  <c:v>148.50515449333332</c:v>
                </c:pt>
                <c:pt idx="6212">
                  <c:v>148.50515449333332</c:v>
                </c:pt>
                <c:pt idx="6213">
                  <c:v>148.50792226666664</c:v>
                </c:pt>
                <c:pt idx="6214">
                  <c:v>148.50792226666664</c:v>
                </c:pt>
                <c:pt idx="6215">
                  <c:v>148.51069003999999</c:v>
                </c:pt>
                <c:pt idx="6216">
                  <c:v>148.51069003999999</c:v>
                </c:pt>
                <c:pt idx="6217">
                  <c:v>148.51069003999999</c:v>
                </c:pt>
                <c:pt idx="6218">
                  <c:v>148.51345781333333</c:v>
                </c:pt>
                <c:pt idx="6219">
                  <c:v>148.51345781333333</c:v>
                </c:pt>
                <c:pt idx="6220">
                  <c:v>148.51622558666665</c:v>
                </c:pt>
                <c:pt idx="6221">
                  <c:v>148.51622558666665</c:v>
                </c:pt>
                <c:pt idx="6222">
                  <c:v>148.51899335999997</c:v>
                </c:pt>
                <c:pt idx="6223">
                  <c:v>148.51899335999997</c:v>
                </c:pt>
                <c:pt idx="6224">
                  <c:v>148.52176113333331</c:v>
                </c:pt>
                <c:pt idx="6225">
                  <c:v>148.52176113333331</c:v>
                </c:pt>
                <c:pt idx="6226">
                  <c:v>148.52176113333331</c:v>
                </c:pt>
                <c:pt idx="6227">
                  <c:v>148.52452890666666</c:v>
                </c:pt>
                <c:pt idx="6228">
                  <c:v>148.52452890666666</c:v>
                </c:pt>
                <c:pt idx="6229">
                  <c:v>148.52729667999998</c:v>
                </c:pt>
                <c:pt idx="6230">
                  <c:v>148.52729667999998</c:v>
                </c:pt>
                <c:pt idx="6231">
                  <c:v>148.5300644533333</c:v>
                </c:pt>
                <c:pt idx="6232">
                  <c:v>148.5300644533333</c:v>
                </c:pt>
                <c:pt idx="6233">
                  <c:v>148.5300644533333</c:v>
                </c:pt>
                <c:pt idx="6234">
                  <c:v>148.53283222666664</c:v>
                </c:pt>
                <c:pt idx="6235">
                  <c:v>148.53283222666664</c:v>
                </c:pt>
                <c:pt idx="6236">
                  <c:v>148.53559999999999</c:v>
                </c:pt>
                <c:pt idx="6237">
                  <c:v>148.53559999999999</c:v>
                </c:pt>
                <c:pt idx="6238">
                  <c:v>148.53836777333331</c:v>
                </c:pt>
                <c:pt idx="6239">
                  <c:v>148.53836777333331</c:v>
                </c:pt>
                <c:pt idx="6240">
                  <c:v>148.53836777333331</c:v>
                </c:pt>
                <c:pt idx="6241">
                  <c:v>148.54113554666668</c:v>
                </c:pt>
                <c:pt idx="6242">
                  <c:v>148.54113554666668</c:v>
                </c:pt>
                <c:pt idx="6243">
                  <c:v>148.54390332</c:v>
                </c:pt>
                <c:pt idx="6244">
                  <c:v>148.54390332</c:v>
                </c:pt>
                <c:pt idx="6245">
                  <c:v>148.54390332</c:v>
                </c:pt>
                <c:pt idx="6246">
                  <c:v>148.54667109333332</c:v>
                </c:pt>
                <c:pt idx="6247">
                  <c:v>148.54667109333332</c:v>
                </c:pt>
                <c:pt idx="6248">
                  <c:v>148.54943886666666</c:v>
                </c:pt>
                <c:pt idx="6249">
                  <c:v>148.54943886666666</c:v>
                </c:pt>
                <c:pt idx="6250">
                  <c:v>148.54943886666666</c:v>
                </c:pt>
                <c:pt idx="6251">
                  <c:v>148.55220663999998</c:v>
                </c:pt>
                <c:pt idx="6252">
                  <c:v>148.55220663999998</c:v>
                </c:pt>
                <c:pt idx="6253">
                  <c:v>148.5549744133333</c:v>
                </c:pt>
                <c:pt idx="6254">
                  <c:v>148.5549744133333</c:v>
                </c:pt>
                <c:pt idx="6255">
                  <c:v>148.5549744133333</c:v>
                </c:pt>
                <c:pt idx="6256">
                  <c:v>148.55774218666664</c:v>
                </c:pt>
                <c:pt idx="6257">
                  <c:v>148.55774218666664</c:v>
                </c:pt>
                <c:pt idx="6258">
                  <c:v>148.56050995999999</c:v>
                </c:pt>
                <c:pt idx="6259">
                  <c:v>148.56050995999999</c:v>
                </c:pt>
                <c:pt idx="6260">
                  <c:v>148.56050995999999</c:v>
                </c:pt>
                <c:pt idx="6261">
                  <c:v>148.56327773333331</c:v>
                </c:pt>
                <c:pt idx="6262">
                  <c:v>148.56327773333331</c:v>
                </c:pt>
                <c:pt idx="6263">
                  <c:v>148.56604550666663</c:v>
                </c:pt>
                <c:pt idx="6264">
                  <c:v>148.56604550666663</c:v>
                </c:pt>
                <c:pt idx="6265">
                  <c:v>148.56881327999997</c:v>
                </c:pt>
                <c:pt idx="6266">
                  <c:v>148.56881327999997</c:v>
                </c:pt>
                <c:pt idx="6267">
                  <c:v>148.56881327999997</c:v>
                </c:pt>
                <c:pt idx="6268">
                  <c:v>148.57158105333332</c:v>
                </c:pt>
                <c:pt idx="6269">
                  <c:v>148.57158105333332</c:v>
                </c:pt>
                <c:pt idx="6270">
                  <c:v>148.57434882666664</c:v>
                </c:pt>
                <c:pt idx="6271">
                  <c:v>148.57434882666664</c:v>
                </c:pt>
                <c:pt idx="6272">
                  <c:v>148.57434882666664</c:v>
                </c:pt>
                <c:pt idx="6273">
                  <c:v>148.57711659999995</c:v>
                </c:pt>
                <c:pt idx="6274">
                  <c:v>148.57711659999995</c:v>
                </c:pt>
                <c:pt idx="6275">
                  <c:v>148.57988437333333</c:v>
                </c:pt>
                <c:pt idx="6276">
                  <c:v>148.57988437333333</c:v>
                </c:pt>
                <c:pt idx="6277">
                  <c:v>148.57988437333333</c:v>
                </c:pt>
                <c:pt idx="6278">
                  <c:v>148.58265214666665</c:v>
                </c:pt>
                <c:pt idx="6279">
                  <c:v>148.58265214666665</c:v>
                </c:pt>
                <c:pt idx="6280">
                  <c:v>148.58541991999999</c:v>
                </c:pt>
                <c:pt idx="6281">
                  <c:v>148.58541991999999</c:v>
                </c:pt>
                <c:pt idx="6282">
                  <c:v>148.58818769333334</c:v>
                </c:pt>
                <c:pt idx="6283">
                  <c:v>148.58818769333334</c:v>
                </c:pt>
                <c:pt idx="6284">
                  <c:v>148.58818769333334</c:v>
                </c:pt>
                <c:pt idx="6285">
                  <c:v>148.59095546666666</c:v>
                </c:pt>
                <c:pt idx="6286">
                  <c:v>148.59095546666666</c:v>
                </c:pt>
                <c:pt idx="6287">
                  <c:v>148.59372323999997</c:v>
                </c:pt>
                <c:pt idx="6288">
                  <c:v>148.59372323999997</c:v>
                </c:pt>
                <c:pt idx="6289">
                  <c:v>148.59372323999997</c:v>
                </c:pt>
                <c:pt idx="6290">
                  <c:v>148.59649101333332</c:v>
                </c:pt>
                <c:pt idx="6291">
                  <c:v>148.59649101333332</c:v>
                </c:pt>
                <c:pt idx="6292">
                  <c:v>148.59649101333332</c:v>
                </c:pt>
                <c:pt idx="6293">
                  <c:v>148.59649101333332</c:v>
                </c:pt>
                <c:pt idx="6294">
                  <c:v>148.59649101333332</c:v>
                </c:pt>
                <c:pt idx="6295">
                  <c:v>148.59649101333332</c:v>
                </c:pt>
                <c:pt idx="6296">
                  <c:v>148.59649101333332</c:v>
                </c:pt>
                <c:pt idx="6297">
                  <c:v>148.59649101333332</c:v>
                </c:pt>
                <c:pt idx="6298">
                  <c:v>148.59649101333332</c:v>
                </c:pt>
                <c:pt idx="6299">
                  <c:v>148.59649101333332</c:v>
                </c:pt>
                <c:pt idx="6300">
                  <c:v>148.59649101333332</c:v>
                </c:pt>
                <c:pt idx="6301">
                  <c:v>148.59649101333332</c:v>
                </c:pt>
                <c:pt idx="6302">
                  <c:v>148.59649101333332</c:v>
                </c:pt>
                <c:pt idx="6303">
                  <c:v>148.59649101333332</c:v>
                </c:pt>
                <c:pt idx="6304">
                  <c:v>148.59649101333332</c:v>
                </c:pt>
                <c:pt idx="6305">
                  <c:v>148.59649101333332</c:v>
                </c:pt>
                <c:pt idx="6306">
                  <c:v>148.59649101333332</c:v>
                </c:pt>
                <c:pt idx="6307">
                  <c:v>148.59649101333332</c:v>
                </c:pt>
                <c:pt idx="6308">
                  <c:v>148.59649101333332</c:v>
                </c:pt>
                <c:pt idx="6309">
                  <c:v>148.59649101333332</c:v>
                </c:pt>
                <c:pt idx="6310">
                  <c:v>148.59649101333332</c:v>
                </c:pt>
                <c:pt idx="6311">
                  <c:v>148.59649101333332</c:v>
                </c:pt>
                <c:pt idx="6312">
                  <c:v>148.59649101333332</c:v>
                </c:pt>
                <c:pt idx="6313">
                  <c:v>148.59649101333332</c:v>
                </c:pt>
                <c:pt idx="6314">
                  <c:v>148.59649101333332</c:v>
                </c:pt>
                <c:pt idx="6315">
                  <c:v>148.59649101333332</c:v>
                </c:pt>
                <c:pt idx="6316">
                  <c:v>148.59649101333332</c:v>
                </c:pt>
                <c:pt idx="6317">
                  <c:v>148.59649101333332</c:v>
                </c:pt>
                <c:pt idx="6318">
                  <c:v>148.59649101333332</c:v>
                </c:pt>
                <c:pt idx="6319">
                  <c:v>148.59649101333332</c:v>
                </c:pt>
                <c:pt idx="6320">
                  <c:v>148.59649101333332</c:v>
                </c:pt>
                <c:pt idx="6321">
                  <c:v>148.59649101333332</c:v>
                </c:pt>
                <c:pt idx="6322">
                  <c:v>148.59649101333332</c:v>
                </c:pt>
                <c:pt idx="6323">
                  <c:v>148.59649101333332</c:v>
                </c:pt>
                <c:pt idx="6324">
                  <c:v>148.59649101333332</c:v>
                </c:pt>
                <c:pt idx="6325">
                  <c:v>148.59649101333332</c:v>
                </c:pt>
                <c:pt idx="6326">
                  <c:v>148.59649101333332</c:v>
                </c:pt>
                <c:pt idx="6327">
                  <c:v>148.59649101333332</c:v>
                </c:pt>
                <c:pt idx="6328">
                  <c:v>148.59649101333332</c:v>
                </c:pt>
                <c:pt idx="6329">
                  <c:v>148.59649101333332</c:v>
                </c:pt>
                <c:pt idx="6330">
                  <c:v>148.59649101333332</c:v>
                </c:pt>
                <c:pt idx="6331">
                  <c:v>148.59649101333332</c:v>
                </c:pt>
                <c:pt idx="6332">
                  <c:v>148.59649101333332</c:v>
                </c:pt>
                <c:pt idx="6333">
                  <c:v>148.59649101333332</c:v>
                </c:pt>
                <c:pt idx="6334">
                  <c:v>148.59649101333332</c:v>
                </c:pt>
                <c:pt idx="6335">
                  <c:v>148.59649101333332</c:v>
                </c:pt>
                <c:pt idx="6336">
                  <c:v>148.59649101333332</c:v>
                </c:pt>
                <c:pt idx="6337">
                  <c:v>148.59649101333332</c:v>
                </c:pt>
                <c:pt idx="6338">
                  <c:v>148.59649101333332</c:v>
                </c:pt>
                <c:pt idx="6339">
                  <c:v>148.59649101333332</c:v>
                </c:pt>
                <c:pt idx="6340">
                  <c:v>148.59649101333332</c:v>
                </c:pt>
                <c:pt idx="6341">
                  <c:v>148.59649101333332</c:v>
                </c:pt>
                <c:pt idx="6342">
                  <c:v>148.59649101333332</c:v>
                </c:pt>
                <c:pt idx="6343">
                  <c:v>148.59649101333332</c:v>
                </c:pt>
                <c:pt idx="6344">
                  <c:v>148.59649101333332</c:v>
                </c:pt>
                <c:pt idx="6345">
                  <c:v>148.59649101333332</c:v>
                </c:pt>
                <c:pt idx="6346">
                  <c:v>148.59649101333332</c:v>
                </c:pt>
                <c:pt idx="6347">
                  <c:v>148.59649101333332</c:v>
                </c:pt>
                <c:pt idx="6348">
                  <c:v>148.59649101333332</c:v>
                </c:pt>
                <c:pt idx="6349">
                  <c:v>148.59649101333332</c:v>
                </c:pt>
                <c:pt idx="6350">
                  <c:v>148.59649101333332</c:v>
                </c:pt>
                <c:pt idx="6351">
                  <c:v>148.59649101333332</c:v>
                </c:pt>
                <c:pt idx="6352">
                  <c:v>148.59649101333332</c:v>
                </c:pt>
                <c:pt idx="6353">
                  <c:v>148.59649101333332</c:v>
                </c:pt>
                <c:pt idx="6354">
                  <c:v>148.59649101333332</c:v>
                </c:pt>
                <c:pt idx="6355">
                  <c:v>148.59649101333332</c:v>
                </c:pt>
                <c:pt idx="6356">
                  <c:v>148.59649101333332</c:v>
                </c:pt>
                <c:pt idx="6357">
                  <c:v>148.59649101333332</c:v>
                </c:pt>
                <c:pt idx="6358">
                  <c:v>148.59649101333332</c:v>
                </c:pt>
                <c:pt idx="6359">
                  <c:v>148.59649101333332</c:v>
                </c:pt>
                <c:pt idx="6360">
                  <c:v>148.59649101333332</c:v>
                </c:pt>
                <c:pt idx="6361">
                  <c:v>148.59649101333332</c:v>
                </c:pt>
                <c:pt idx="6362">
                  <c:v>148.59649101333332</c:v>
                </c:pt>
                <c:pt idx="6363">
                  <c:v>148.59649101333332</c:v>
                </c:pt>
                <c:pt idx="6364">
                  <c:v>148.59649101333332</c:v>
                </c:pt>
                <c:pt idx="6365">
                  <c:v>148.59649101333332</c:v>
                </c:pt>
                <c:pt idx="6366">
                  <c:v>148.59649101333332</c:v>
                </c:pt>
                <c:pt idx="6367">
                  <c:v>148.59649101333332</c:v>
                </c:pt>
                <c:pt idx="6368">
                  <c:v>148.59649101333332</c:v>
                </c:pt>
                <c:pt idx="6369">
                  <c:v>148.59649101333332</c:v>
                </c:pt>
                <c:pt idx="6370">
                  <c:v>148.59649101333332</c:v>
                </c:pt>
                <c:pt idx="6371">
                  <c:v>148.59649101333332</c:v>
                </c:pt>
                <c:pt idx="6372">
                  <c:v>148.59649101333332</c:v>
                </c:pt>
                <c:pt idx="6373">
                  <c:v>148.59649101333332</c:v>
                </c:pt>
                <c:pt idx="6374">
                  <c:v>148.59649101333332</c:v>
                </c:pt>
                <c:pt idx="6375">
                  <c:v>148.59649101333332</c:v>
                </c:pt>
                <c:pt idx="6376">
                  <c:v>148.59649101333332</c:v>
                </c:pt>
                <c:pt idx="6377">
                  <c:v>148.59649101333332</c:v>
                </c:pt>
                <c:pt idx="6378">
                  <c:v>148.59649101333332</c:v>
                </c:pt>
                <c:pt idx="6379">
                  <c:v>148.59649101333332</c:v>
                </c:pt>
                <c:pt idx="6380">
                  <c:v>148.59649101333332</c:v>
                </c:pt>
                <c:pt idx="6381">
                  <c:v>148.59649101333332</c:v>
                </c:pt>
                <c:pt idx="6382">
                  <c:v>148.59649101333332</c:v>
                </c:pt>
                <c:pt idx="6383">
                  <c:v>148.59649101333332</c:v>
                </c:pt>
                <c:pt idx="6384">
                  <c:v>148.59649101333332</c:v>
                </c:pt>
                <c:pt idx="6385">
                  <c:v>148.59649101333332</c:v>
                </c:pt>
                <c:pt idx="6386">
                  <c:v>148.59649101333332</c:v>
                </c:pt>
                <c:pt idx="6387">
                  <c:v>148.59649101333332</c:v>
                </c:pt>
                <c:pt idx="6388">
                  <c:v>148.59649101333332</c:v>
                </c:pt>
                <c:pt idx="6389">
                  <c:v>148.59649101333332</c:v>
                </c:pt>
                <c:pt idx="6390">
                  <c:v>148.59649101333332</c:v>
                </c:pt>
                <c:pt idx="6391">
                  <c:v>148.59649101333332</c:v>
                </c:pt>
                <c:pt idx="6392">
                  <c:v>148.59649101333332</c:v>
                </c:pt>
                <c:pt idx="6393">
                  <c:v>148.59649101333332</c:v>
                </c:pt>
                <c:pt idx="6394">
                  <c:v>148.59649101333332</c:v>
                </c:pt>
                <c:pt idx="6395">
                  <c:v>148.59649101333332</c:v>
                </c:pt>
                <c:pt idx="6396">
                  <c:v>148.59649101333332</c:v>
                </c:pt>
                <c:pt idx="6397">
                  <c:v>148.59649101333332</c:v>
                </c:pt>
                <c:pt idx="6398">
                  <c:v>148.59649101333332</c:v>
                </c:pt>
                <c:pt idx="6399">
                  <c:v>148.59649101333332</c:v>
                </c:pt>
                <c:pt idx="6400">
                  <c:v>148.59649101333332</c:v>
                </c:pt>
                <c:pt idx="6401">
                  <c:v>148.59649101333332</c:v>
                </c:pt>
                <c:pt idx="6402">
                  <c:v>148.59649101333332</c:v>
                </c:pt>
                <c:pt idx="6403">
                  <c:v>148.59649101333332</c:v>
                </c:pt>
                <c:pt idx="6404">
                  <c:v>148.59649101333332</c:v>
                </c:pt>
                <c:pt idx="6405">
                  <c:v>148.59649101333332</c:v>
                </c:pt>
                <c:pt idx="6406">
                  <c:v>148.59649101333332</c:v>
                </c:pt>
                <c:pt idx="6407">
                  <c:v>148.59649101333332</c:v>
                </c:pt>
                <c:pt idx="6408">
                  <c:v>148.59649101333332</c:v>
                </c:pt>
                <c:pt idx="6409">
                  <c:v>148.59649101333332</c:v>
                </c:pt>
                <c:pt idx="6410">
                  <c:v>148.59649101333332</c:v>
                </c:pt>
                <c:pt idx="6411">
                  <c:v>148.59649101333332</c:v>
                </c:pt>
                <c:pt idx="6412">
                  <c:v>148.59649101333332</c:v>
                </c:pt>
                <c:pt idx="6413">
                  <c:v>148.59649101333332</c:v>
                </c:pt>
                <c:pt idx="6414">
                  <c:v>148.59649101333332</c:v>
                </c:pt>
                <c:pt idx="6415">
                  <c:v>148.59649101333332</c:v>
                </c:pt>
                <c:pt idx="6416">
                  <c:v>148.59649101333332</c:v>
                </c:pt>
                <c:pt idx="6417">
                  <c:v>148.59649101333332</c:v>
                </c:pt>
                <c:pt idx="6418">
                  <c:v>148.59649101333332</c:v>
                </c:pt>
                <c:pt idx="6419">
                  <c:v>148.59649101333332</c:v>
                </c:pt>
                <c:pt idx="6420">
                  <c:v>148.59649101333332</c:v>
                </c:pt>
                <c:pt idx="6421">
                  <c:v>148.59649101333332</c:v>
                </c:pt>
                <c:pt idx="6422">
                  <c:v>148.59649101333332</c:v>
                </c:pt>
                <c:pt idx="6423">
                  <c:v>148.59649101333332</c:v>
                </c:pt>
                <c:pt idx="6424">
                  <c:v>148.59649101333332</c:v>
                </c:pt>
                <c:pt idx="6425">
                  <c:v>148.59649101333332</c:v>
                </c:pt>
                <c:pt idx="6426">
                  <c:v>148.59649101333332</c:v>
                </c:pt>
                <c:pt idx="6427">
                  <c:v>148.59649101333332</c:v>
                </c:pt>
                <c:pt idx="6428">
                  <c:v>148.59649101333332</c:v>
                </c:pt>
                <c:pt idx="6429">
                  <c:v>148.59649101333332</c:v>
                </c:pt>
                <c:pt idx="6430">
                  <c:v>148.59649101333332</c:v>
                </c:pt>
                <c:pt idx="6431">
                  <c:v>148.59649101333332</c:v>
                </c:pt>
                <c:pt idx="6432">
                  <c:v>148.59649101333332</c:v>
                </c:pt>
                <c:pt idx="6433">
                  <c:v>148.59649101333332</c:v>
                </c:pt>
                <c:pt idx="6434">
                  <c:v>148.59649101333332</c:v>
                </c:pt>
                <c:pt idx="6435">
                  <c:v>148.59649101333332</c:v>
                </c:pt>
                <c:pt idx="6436">
                  <c:v>148.59649101333332</c:v>
                </c:pt>
                <c:pt idx="6437">
                  <c:v>148.59649101333332</c:v>
                </c:pt>
                <c:pt idx="6438">
                  <c:v>148.59649101333332</c:v>
                </c:pt>
                <c:pt idx="6439">
                  <c:v>148.59649101333332</c:v>
                </c:pt>
                <c:pt idx="6440">
                  <c:v>148.59649101333332</c:v>
                </c:pt>
                <c:pt idx="6441">
                  <c:v>148.59649101333332</c:v>
                </c:pt>
                <c:pt idx="6442">
                  <c:v>148.59649101333332</c:v>
                </c:pt>
                <c:pt idx="6443">
                  <c:v>148.59649101333332</c:v>
                </c:pt>
                <c:pt idx="6444">
                  <c:v>148.59649101333332</c:v>
                </c:pt>
                <c:pt idx="6445">
                  <c:v>148.59649101333332</c:v>
                </c:pt>
                <c:pt idx="6446">
                  <c:v>148.59649101333332</c:v>
                </c:pt>
                <c:pt idx="6447">
                  <c:v>148.59649101333332</c:v>
                </c:pt>
                <c:pt idx="6448">
                  <c:v>148.59649101333332</c:v>
                </c:pt>
                <c:pt idx="6449">
                  <c:v>148.59649101333332</c:v>
                </c:pt>
                <c:pt idx="6450">
                  <c:v>148.59649101333332</c:v>
                </c:pt>
                <c:pt idx="6451">
                  <c:v>148.59649101333332</c:v>
                </c:pt>
                <c:pt idx="6452">
                  <c:v>148.59649101333332</c:v>
                </c:pt>
                <c:pt idx="6453">
                  <c:v>148.59649101333332</c:v>
                </c:pt>
                <c:pt idx="6454">
                  <c:v>148.59649101333332</c:v>
                </c:pt>
                <c:pt idx="6455">
                  <c:v>148.59649101333332</c:v>
                </c:pt>
                <c:pt idx="6456">
                  <c:v>148.59649101333332</c:v>
                </c:pt>
                <c:pt idx="6457">
                  <c:v>148.59649101333332</c:v>
                </c:pt>
                <c:pt idx="6458">
                  <c:v>148.59649101333332</c:v>
                </c:pt>
                <c:pt idx="6459">
                  <c:v>148.59649101333332</c:v>
                </c:pt>
                <c:pt idx="6460">
                  <c:v>148.59649101333332</c:v>
                </c:pt>
                <c:pt idx="6461">
                  <c:v>148.59649101333332</c:v>
                </c:pt>
                <c:pt idx="6462">
                  <c:v>148.59649101333332</c:v>
                </c:pt>
                <c:pt idx="6463">
                  <c:v>148.59649101333332</c:v>
                </c:pt>
                <c:pt idx="6464">
                  <c:v>148.59649101333332</c:v>
                </c:pt>
                <c:pt idx="6465">
                  <c:v>148.59649101333332</c:v>
                </c:pt>
                <c:pt idx="6466">
                  <c:v>148.59649101333332</c:v>
                </c:pt>
                <c:pt idx="6467">
                  <c:v>148.59649101333332</c:v>
                </c:pt>
                <c:pt idx="6468">
                  <c:v>148.59649101333332</c:v>
                </c:pt>
                <c:pt idx="6469">
                  <c:v>148.59649101333332</c:v>
                </c:pt>
                <c:pt idx="6470">
                  <c:v>148.59649101333332</c:v>
                </c:pt>
                <c:pt idx="6471">
                  <c:v>148.59649101333332</c:v>
                </c:pt>
                <c:pt idx="6472">
                  <c:v>148.59649101333332</c:v>
                </c:pt>
                <c:pt idx="6473">
                  <c:v>148.59649101333332</c:v>
                </c:pt>
                <c:pt idx="6474">
                  <c:v>148.59649101333332</c:v>
                </c:pt>
                <c:pt idx="6475">
                  <c:v>148.59649101333332</c:v>
                </c:pt>
                <c:pt idx="6476">
                  <c:v>148.59649101333332</c:v>
                </c:pt>
                <c:pt idx="6477">
                  <c:v>148.59649101333332</c:v>
                </c:pt>
                <c:pt idx="6478">
                  <c:v>148.59649101333332</c:v>
                </c:pt>
                <c:pt idx="6479">
                  <c:v>148.59649101333332</c:v>
                </c:pt>
                <c:pt idx="6480">
                  <c:v>148.59649101333332</c:v>
                </c:pt>
                <c:pt idx="6481">
                  <c:v>148.59649101333332</c:v>
                </c:pt>
                <c:pt idx="6482">
                  <c:v>148.59649101333332</c:v>
                </c:pt>
                <c:pt idx="6483">
                  <c:v>148.59649101333332</c:v>
                </c:pt>
                <c:pt idx="6484">
                  <c:v>148.59649101333332</c:v>
                </c:pt>
                <c:pt idx="6485">
                  <c:v>148.59649101333332</c:v>
                </c:pt>
                <c:pt idx="6486">
                  <c:v>148.59649101333332</c:v>
                </c:pt>
                <c:pt idx="6487">
                  <c:v>148.59649101333332</c:v>
                </c:pt>
                <c:pt idx="6488">
                  <c:v>148.59649101333332</c:v>
                </c:pt>
                <c:pt idx="6489">
                  <c:v>148.59649101333332</c:v>
                </c:pt>
                <c:pt idx="6490">
                  <c:v>148.59649101333332</c:v>
                </c:pt>
                <c:pt idx="6491">
                  <c:v>148.59649101333332</c:v>
                </c:pt>
                <c:pt idx="6492">
                  <c:v>148.59649101333332</c:v>
                </c:pt>
                <c:pt idx="6493">
                  <c:v>148.59649101333332</c:v>
                </c:pt>
                <c:pt idx="6494">
                  <c:v>148.59649101333332</c:v>
                </c:pt>
                <c:pt idx="6495">
                  <c:v>148.59649101333332</c:v>
                </c:pt>
                <c:pt idx="6496">
                  <c:v>148.59649101333332</c:v>
                </c:pt>
                <c:pt idx="6497">
                  <c:v>148.59649101333332</c:v>
                </c:pt>
                <c:pt idx="6498">
                  <c:v>148.59649101333332</c:v>
                </c:pt>
                <c:pt idx="6499">
                  <c:v>148.59649101333332</c:v>
                </c:pt>
                <c:pt idx="6500">
                  <c:v>148.59649101333332</c:v>
                </c:pt>
                <c:pt idx="6501">
                  <c:v>148.59649101333332</c:v>
                </c:pt>
                <c:pt idx="6502">
                  <c:v>148.59649101333332</c:v>
                </c:pt>
                <c:pt idx="6503">
                  <c:v>148.59649101333332</c:v>
                </c:pt>
                <c:pt idx="6504">
                  <c:v>148.59649101333332</c:v>
                </c:pt>
                <c:pt idx="6505">
                  <c:v>148.59649101333332</c:v>
                </c:pt>
                <c:pt idx="6506">
                  <c:v>148.59649101333332</c:v>
                </c:pt>
                <c:pt idx="6507">
                  <c:v>148.59649101333332</c:v>
                </c:pt>
                <c:pt idx="6508">
                  <c:v>148.59649101333332</c:v>
                </c:pt>
                <c:pt idx="6509">
                  <c:v>148.59649101333332</c:v>
                </c:pt>
                <c:pt idx="6510">
                  <c:v>148.59649101333332</c:v>
                </c:pt>
                <c:pt idx="6511">
                  <c:v>148.59649101333332</c:v>
                </c:pt>
                <c:pt idx="6512">
                  <c:v>148.59649101333332</c:v>
                </c:pt>
                <c:pt idx="6513">
                  <c:v>148.59649101333332</c:v>
                </c:pt>
                <c:pt idx="6514">
                  <c:v>148.59649101333332</c:v>
                </c:pt>
                <c:pt idx="6515">
                  <c:v>148.59649101333332</c:v>
                </c:pt>
                <c:pt idx="6516">
                  <c:v>148.59649101333332</c:v>
                </c:pt>
                <c:pt idx="6517">
                  <c:v>148.59649101333332</c:v>
                </c:pt>
                <c:pt idx="6518">
                  <c:v>148.59649101333332</c:v>
                </c:pt>
                <c:pt idx="6519">
                  <c:v>148.59649101333332</c:v>
                </c:pt>
                <c:pt idx="6520">
                  <c:v>148.59649101333332</c:v>
                </c:pt>
                <c:pt idx="6521">
                  <c:v>148.59649101333332</c:v>
                </c:pt>
                <c:pt idx="6522">
                  <c:v>148.59649101333332</c:v>
                </c:pt>
                <c:pt idx="6523">
                  <c:v>148.59649101333332</c:v>
                </c:pt>
                <c:pt idx="6524">
                  <c:v>148.59649101333332</c:v>
                </c:pt>
                <c:pt idx="6525">
                  <c:v>148.59649101333332</c:v>
                </c:pt>
                <c:pt idx="6526">
                  <c:v>148.59649101333332</c:v>
                </c:pt>
                <c:pt idx="6527">
                  <c:v>148.59649101333332</c:v>
                </c:pt>
                <c:pt idx="6528">
                  <c:v>148.59649101333332</c:v>
                </c:pt>
                <c:pt idx="6529">
                  <c:v>148.59649101333332</c:v>
                </c:pt>
                <c:pt idx="6530">
                  <c:v>148.59649101333332</c:v>
                </c:pt>
                <c:pt idx="6531">
                  <c:v>148.59649101333332</c:v>
                </c:pt>
                <c:pt idx="6532">
                  <c:v>148.59649101333332</c:v>
                </c:pt>
                <c:pt idx="6533">
                  <c:v>148.59649101333332</c:v>
                </c:pt>
                <c:pt idx="6534">
                  <c:v>148.59649101333332</c:v>
                </c:pt>
                <c:pt idx="6535">
                  <c:v>148.59649101333332</c:v>
                </c:pt>
                <c:pt idx="6536">
                  <c:v>148.59649101333332</c:v>
                </c:pt>
                <c:pt idx="6537">
                  <c:v>148.59649101333332</c:v>
                </c:pt>
                <c:pt idx="6538">
                  <c:v>148.59649101333332</c:v>
                </c:pt>
                <c:pt idx="6539">
                  <c:v>148.59649101333332</c:v>
                </c:pt>
                <c:pt idx="6540">
                  <c:v>148.59649101333332</c:v>
                </c:pt>
                <c:pt idx="6541">
                  <c:v>148.59649101333332</c:v>
                </c:pt>
                <c:pt idx="6542">
                  <c:v>148.59649101333332</c:v>
                </c:pt>
                <c:pt idx="6543">
                  <c:v>148.59649101333332</c:v>
                </c:pt>
                <c:pt idx="6544">
                  <c:v>148.59649101333332</c:v>
                </c:pt>
                <c:pt idx="6545">
                  <c:v>148.59649101333332</c:v>
                </c:pt>
                <c:pt idx="6546">
                  <c:v>148.59649101333332</c:v>
                </c:pt>
                <c:pt idx="6547">
                  <c:v>148.59649101333332</c:v>
                </c:pt>
                <c:pt idx="6548">
                  <c:v>148.59649101333332</c:v>
                </c:pt>
                <c:pt idx="6549">
                  <c:v>148.59649101333332</c:v>
                </c:pt>
                <c:pt idx="6550">
                  <c:v>148.59649101333332</c:v>
                </c:pt>
                <c:pt idx="6551">
                  <c:v>148.59649101333332</c:v>
                </c:pt>
                <c:pt idx="6552">
                  <c:v>148.59649101333332</c:v>
                </c:pt>
                <c:pt idx="6553">
                  <c:v>148.59649101333332</c:v>
                </c:pt>
                <c:pt idx="6554">
                  <c:v>148.59649101333332</c:v>
                </c:pt>
                <c:pt idx="6555">
                  <c:v>148.59649101333332</c:v>
                </c:pt>
                <c:pt idx="6556">
                  <c:v>148.59649101333332</c:v>
                </c:pt>
                <c:pt idx="6557">
                  <c:v>148.59649101333332</c:v>
                </c:pt>
                <c:pt idx="6558">
                  <c:v>148.59649101333332</c:v>
                </c:pt>
                <c:pt idx="6559">
                  <c:v>148.59649101333332</c:v>
                </c:pt>
                <c:pt idx="6560">
                  <c:v>148.59649101333332</c:v>
                </c:pt>
                <c:pt idx="6561">
                  <c:v>148.59649101333332</c:v>
                </c:pt>
                <c:pt idx="6562">
                  <c:v>148.59649101333332</c:v>
                </c:pt>
                <c:pt idx="6563">
                  <c:v>148.59649101333332</c:v>
                </c:pt>
                <c:pt idx="6564">
                  <c:v>148.59649101333332</c:v>
                </c:pt>
                <c:pt idx="6565">
                  <c:v>148.59649101333332</c:v>
                </c:pt>
                <c:pt idx="6566">
                  <c:v>148.59649101333332</c:v>
                </c:pt>
                <c:pt idx="6567">
                  <c:v>148.59649101333332</c:v>
                </c:pt>
                <c:pt idx="6568">
                  <c:v>148.59649101333332</c:v>
                </c:pt>
                <c:pt idx="6569">
                  <c:v>148.59649101333332</c:v>
                </c:pt>
                <c:pt idx="6570">
                  <c:v>148.59649101333332</c:v>
                </c:pt>
                <c:pt idx="6571">
                  <c:v>148.59649101333332</c:v>
                </c:pt>
                <c:pt idx="6572">
                  <c:v>148.59649101333332</c:v>
                </c:pt>
                <c:pt idx="6573">
                  <c:v>148.59649101333332</c:v>
                </c:pt>
                <c:pt idx="6574">
                  <c:v>148.59649101333332</c:v>
                </c:pt>
                <c:pt idx="6575">
                  <c:v>148.59649101333332</c:v>
                </c:pt>
                <c:pt idx="6576">
                  <c:v>148.59649101333332</c:v>
                </c:pt>
                <c:pt idx="6577">
                  <c:v>148.59649101333332</c:v>
                </c:pt>
                <c:pt idx="6578">
                  <c:v>148.59649101333332</c:v>
                </c:pt>
                <c:pt idx="6579">
                  <c:v>148.59649101333332</c:v>
                </c:pt>
                <c:pt idx="6580">
                  <c:v>148.59649101333332</c:v>
                </c:pt>
                <c:pt idx="6581">
                  <c:v>148.59649101333332</c:v>
                </c:pt>
                <c:pt idx="6582">
                  <c:v>148.59649101333332</c:v>
                </c:pt>
                <c:pt idx="6583">
                  <c:v>148.59649101333332</c:v>
                </c:pt>
                <c:pt idx="6584">
                  <c:v>148.59649101333332</c:v>
                </c:pt>
                <c:pt idx="6585">
                  <c:v>148.59649101333332</c:v>
                </c:pt>
                <c:pt idx="6586">
                  <c:v>148.59649101333332</c:v>
                </c:pt>
                <c:pt idx="6587">
                  <c:v>148.59649101333332</c:v>
                </c:pt>
                <c:pt idx="6588">
                  <c:v>148.59649101333332</c:v>
                </c:pt>
                <c:pt idx="6589">
                  <c:v>148.59649101333332</c:v>
                </c:pt>
                <c:pt idx="6590">
                  <c:v>148.59649101333332</c:v>
                </c:pt>
                <c:pt idx="6591">
                  <c:v>148.59649101333332</c:v>
                </c:pt>
                <c:pt idx="6592">
                  <c:v>148.59649101333332</c:v>
                </c:pt>
                <c:pt idx="6593">
                  <c:v>148.59649101333332</c:v>
                </c:pt>
                <c:pt idx="6594">
                  <c:v>148.59649101333332</c:v>
                </c:pt>
                <c:pt idx="6595">
                  <c:v>148.59649101333332</c:v>
                </c:pt>
                <c:pt idx="6596">
                  <c:v>148.59649101333332</c:v>
                </c:pt>
                <c:pt idx="6597">
                  <c:v>148.59649101333332</c:v>
                </c:pt>
                <c:pt idx="6598">
                  <c:v>148.59649101333332</c:v>
                </c:pt>
                <c:pt idx="6599">
                  <c:v>148.59649101333332</c:v>
                </c:pt>
                <c:pt idx="6600">
                  <c:v>148.59649101333332</c:v>
                </c:pt>
                <c:pt idx="6601">
                  <c:v>148.59649101333332</c:v>
                </c:pt>
                <c:pt idx="6602">
                  <c:v>148.59649101333332</c:v>
                </c:pt>
                <c:pt idx="6603">
                  <c:v>148.59649101333332</c:v>
                </c:pt>
                <c:pt idx="6604">
                  <c:v>148.59649101333332</c:v>
                </c:pt>
                <c:pt idx="6605">
                  <c:v>148.59649101333332</c:v>
                </c:pt>
                <c:pt idx="6606">
                  <c:v>148.59649101333332</c:v>
                </c:pt>
                <c:pt idx="6607">
                  <c:v>148.59649101333332</c:v>
                </c:pt>
                <c:pt idx="6608">
                  <c:v>148.59649101333332</c:v>
                </c:pt>
                <c:pt idx="6609">
                  <c:v>148.59649101333332</c:v>
                </c:pt>
                <c:pt idx="6610">
                  <c:v>148.59649101333332</c:v>
                </c:pt>
                <c:pt idx="6611">
                  <c:v>148.59649101333332</c:v>
                </c:pt>
                <c:pt idx="6612">
                  <c:v>148.59649101333332</c:v>
                </c:pt>
                <c:pt idx="6613">
                  <c:v>148.59649101333332</c:v>
                </c:pt>
                <c:pt idx="6614">
                  <c:v>148.59649101333332</c:v>
                </c:pt>
                <c:pt idx="6615">
                  <c:v>148.59649101333332</c:v>
                </c:pt>
                <c:pt idx="6616">
                  <c:v>148.59649101333332</c:v>
                </c:pt>
                <c:pt idx="6617">
                  <c:v>148.59649101333332</c:v>
                </c:pt>
                <c:pt idx="6618">
                  <c:v>148.59649101333332</c:v>
                </c:pt>
                <c:pt idx="6619">
                  <c:v>148.59649101333332</c:v>
                </c:pt>
                <c:pt idx="6620">
                  <c:v>148.59649101333332</c:v>
                </c:pt>
                <c:pt idx="6621">
                  <c:v>148.59649101333332</c:v>
                </c:pt>
                <c:pt idx="6622">
                  <c:v>148.59649101333332</c:v>
                </c:pt>
                <c:pt idx="6623">
                  <c:v>148.59649101333332</c:v>
                </c:pt>
                <c:pt idx="6624">
                  <c:v>148.59649101333332</c:v>
                </c:pt>
                <c:pt idx="6625">
                  <c:v>148.59649101333332</c:v>
                </c:pt>
                <c:pt idx="6626">
                  <c:v>148.59649101333332</c:v>
                </c:pt>
                <c:pt idx="6627">
                  <c:v>148.59649101333332</c:v>
                </c:pt>
                <c:pt idx="6628">
                  <c:v>148.59649101333332</c:v>
                </c:pt>
                <c:pt idx="6629">
                  <c:v>148.59649101333332</c:v>
                </c:pt>
                <c:pt idx="6630">
                  <c:v>148.59649101333332</c:v>
                </c:pt>
                <c:pt idx="6631">
                  <c:v>148.59649101333332</c:v>
                </c:pt>
                <c:pt idx="6632">
                  <c:v>148.59649101333332</c:v>
                </c:pt>
                <c:pt idx="6633">
                  <c:v>148.59649101333332</c:v>
                </c:pt>
                <c:pt idx="6634">
                  <c:v>148.59649101333332</c:v>
                </c:pt>
                <c:pt idx="6635">
                  <c:v>148.59649101333332</c:v>
                </c:pt>
                <c:pt idx="6636">
                  <c:v>148.59649101333332</c:v>
                </c:pt>
                <c:pt idx="6637">
                  <c:v>148.59649101333332</c:v>
                </c:pt>
                <c:pt idx="6638">
                  <c:v>148.59649101333332</c:v>
                </c:pt>
                <c:pt idx="6639">
                  <c:v>148.59649101333332</c:v>
                </c:pt>
                <c:pt idx="6640">
                  <c:v>148.59649101333332</c:v>
                </c:pt>
                <c:pt idx="6641">
                  <c:v>148.59649101333332</c:v>
                </c:pt>
                <c:pt idx="6642">
                  <c:v>148.59649101333332</c:v>
                </c:pt>
                <c:pt idx="6643">
                  <c:v>148.59649101333332</c:v>
                </c:pt>
                <c:pt idx="6644">
                  <c:v>148.59649101333332</c:v>
                </c:pt>
                <c:pt idx="6645">
                  <c:v>148.59649101333332</c:v>
                </c:pt>
                <c:pt idx="6646">
                  <c:v>148.59649101333332</c:v>
                </c:pt>
                <c:pt idx="6647">
                  <c:v>148.59649101333332</c:v>
                </c:pt>
                <c:pt idx="6648">
                  <c:v>148.59649101333332</c:v>
                </c:pt>
                <c:pt idx="6649">
                  <c:v>148.59649101333332</c:v>
                </c:pt>
                <c:pt idx="6650">
                  <c:v>148.59649101333332</c:v>
                </c:pt>
                <c:pt idx="6651">
                  <c:v>148.59649101333332</c:v>
                </c:pt>
                <c:pt idx="6652">
                  <c:v>148.59649101333332</c:v>
                </c:pt>
                <c:pt idx="6653">
                  <c:v>148.59649101333332</c:v>
                </c:pt>
                <c:pt idx="6654">
                  <c:v>148.59649101333332</c:v>
                </c:pt>
                <c:pt idx="6655">
                  <c:v>148.59649101333332</c:v>
                </c:pt>
                <c:pt idx="6656">
                  <c:v>148.59649101333332</c:v>
                </c:pt>
                <c:pt idx="6657">
                  <c:v>148.59649101333332</c:v>
                </c:pt>
                <c:pt idx="6658">
                  <c:v>148.59649101333332</c:v>
                </c:pt>
                <c:pt idx="6659">
                  <c:v>148.59649101333332</c:v>
                </c:pt>
                <c:pt idx="6660">
                  <c:v>148.59649101333332</c:v>
                </c:pt>
                <c:pt idx="6661">
                  <c:v>148.59649101333332</c:v>
                </c:pt>
                <c:pt idx="6662">
                  <c:v>148.59649101333332</c:v>
                </c:pt>
                <c:pt idx="6663">
                  <c:v>148.59649101333332</c:v>
                </c:pt>
                <c:pt idx="6664">
                  <c:v>148.59649101333332</c:v>
                </c:pt>
                <c:pt idx="6665">
                  <c:v>148.59649101333332</c:v>
                </c:pt>
                <c:pt idx="6666">
                  <c:v>148.59649101333332</c:v>
                </c:pt>
                <c:pt idx="6667">
                  <c:v>148.59649101333332</c:v>
                </c:pt>
                <c:pt idx="6668">
                  <c:v>148.59649101333332</c:v>
                </c:pt>
                <c:pt idx="6669">
                  <c:v>148.59649101333332</c:v>
                </c:pt>
                <c:pt idx="6670">
                  <c:v>148.59649101333332</c:v>
                </c:pt>
                <c:pt idx="6671">
                  <c:v>148.59649101333332</c:v>
                </c:pt>
                <c:pt idx="6672">
                  <c:v>148.59649101333332</c:v>
                </c:pt>
                <c:pt idx="6673">
                  <c:v>148.59649101333332</c:v>
                </c:pt>
                <c:pt idx="6674">
                  <c:v>148.59649101333332</c:v>
                </c:pt>
                <c:pt idx="6675">
                  <c:v>148.59649101333332</c:v>
                </c:pt>
                <c:pt idx="6676">
                  <c:v>148.59649101333332</c:v>
                </c:pt>
                <c:pt idx="6677">
                  <c:v>148.59649101333332</c:v>
                </c:pt>
                <c:pt idx="6678">
                  <c:v>148.59649101333332</c:v>
                </c:pt>
                <c:pt idx="6679">
                  <c:v>148.59649101333332</c:v>
                </c:pt>
                <c:pt idx="6680">
                  <c:v>148.59649101333332</c:v>
                </c:pt>
                <c:pt idx="6681">
                  <c:v>148.59649101333332</c:v>
                </c:pt>
                <c:pt idx="6682">
                  <c:v>148.59649101333332</c:v>
                </c:pt>
                <c:pt idx="6683">
                  <c:v>148.59649101333332</c:v>
                </c:pt>
                <c:pt idx="6684">
                  <c:v>148.59649101333332</c:v>
                </c:pt>
                <c:pt idx="6685">
                  <c:v>148.59649101333332</c:v>
                </c:pt>
                <c:pt idx="6686">
                  <c:v>148.59649101333332</c:v>
                </c:pt>
                <c:pt idx="6687">
                  <c:v>148.59649101333332</c:v>
                </c:pt>
                <c:pt idx="6688">
                  <c:v>148.59649101333332</c:v>
                </c:pt>
                <c:pt idx="6689">
                  <c:v>148.59649101333332</c:v>
                </c:pt>
                <c:pt idx="6690">
                  <c:v>148.59649101333332</c:v>
                </c:pt>
                <c:pt idx="6691">
                  <c:v>148.59649101333332</c:v>
                </c:pt>
                <c:pt idx="6692">
                  <c:v>148.59649101333332</c:v>
                </c:pt>
                <c:pt idx="6693">
                  <c:v>148.59649101333332</c:v>
                </c:pt>
                <c:pt idx="6694">
                  <c:v>148.59649101333332</c:v>
                </c:pt>
                <c:pt idx="6695">
                  <c:v>148.59649101333332</c:v>
                </c:pt>
                <c:pt idx="6696">
                  <c:v>148.59649101333332</c:v>
                </c:pt>
                <c:pt idx="6697">
                  <c:v>148.59649101333332</c:v>
                </c:pt>
                <c:pt idx="6698">
                  <c:v>148.59649101333332</c:v>
                </c:pt>
                <c:pt idx="6699">
                  <c:v>148.59649101333332</c:v>
                </c:pt>
                <c:pt idx="6700">
                  <c:v>148.59649101333332</c:v>
                </c:pt>
                <c:pt idx="6701">
                  <c:v>148.59649101333332</c:v>
                </c:pt>
                <c:pt idx="6702">
                  <c:v>148.59649101333332</c:v>
                </c:pt>
                <c:pt idx="6703">
                  <c:v>148.59649101333332</c:v>
                </c:pt>
                <c:pt idx="6704">
                  <c:v>148.59649101333332</c:v>
                </c:pt>
                <c:pt idx="6705">
                  <c:v>148.59649101333332</c:v>
                </c:pt>
                <c:pt idx="6706">
                  <c:v>148.59649101333332</c:v>
                </c:pt>
                <c:pt idx="6707">
                  <c:v>148.59649101333332</c:v>
                </c:pt>
                <c:pt idx="6708">
                  <c:v>148.59649101333332</c:v>
                </c:pt>
                <c:pt idx="6709">
                  <c:v>148.59649101333332</c:v>
                </c:pt>
                <c:pt idx="6710">
                  <c:v>148.59649101333332</c:v>
                </c:pt>
                <c:pt idx="6711">
                  <c:v>148.59649101333332</c:v>
                </c:pt>
                <c:pt idx="6712">
                  <c:v>148.59649101333332</c:v>
                </c:pt>
                <c:pt idx="6713">
                  <c:v>148.59649101333332</c:v>
                </c:pt>
                <c:pt idx="6714">
                  <c:v>148.59649101333332</c:v>
                </c:pt>
                <c:pt idx="6715">
                  <c:v>148.59649101333332</c:v>
                </c:pt>
                <c:pt idx="6716">
                  <c:v>148.59649101333332</c:v>
                </c:pt>
                <c:pt idx="6717">
                  <c:v>148.59649101333332</c:v>
                </c:pt>
                <c:pt idx="6718">
                  <c:v>148.59649101333332</c:v>
                </c:pt>
                <c:pt idx="6719">
                  <c:v>148.59649101333332</c:v>
                </c:pt>
                <c:pt idx="6720">
                  <c:v>148.59649101333332</c:v>
                </c:pt>
                <c:pt idx="6721">
                  <c:v>148.59649101333332</c:v>
                </c:pt>
                <c:pt idx="6722">
                  <c:v>148.59649101333332</c:v>
                </c:pt>
                <c:pt idx="6723">
                  <c:v>148.59649101333332</c:v>
                </c:pt>
                <c:pt idx="6724">
                  <c:v>148.59649101333332</c:v>
                </c:pt>
                <c:pt idx="6725">
                  <c:v>148.59649101333332</c:v>
                </c:pt>
                <c:pt idx="6726">
                  <c:v>148.59649101333332</c:v>
                </c:pt>
                <c:pt idx="6727">
                  <c:v>148.59649101333332</c:v>
                </c:pt>
                <c:pt idx="6728">
                  <c:v>148.59649101333332</c:v>
                </c:pt>
                <c:pt idx="6729">
                  <c:v>148.59649101333332</c:v>
                </c:pt>
                <c:pt idx="6730">
                  <c:v>148.59649101333332</c:v>
                </c:pt>
                <c:pt idx="6731">
                  <c:v>148.59649101333332</c:v>
                </c:pt>
                <c:pt idx="6732">
                  <c:v>148.59649101333332</c:v>
                </c:pt>
                <c:pt idx="6733">
                  <c:v>148.59649101333332</c:v>
                </c:pt>
                <c:pt idx="6734">
                  <c:v>148.59649101333332</c:v>
                </c:pt>
                <c:pt idx="6735">
                  <c:v>148.59649101333332</c:v>
                </c:pt>
                <c:pt idx="6736">
                  <c:v>148.59649101333332</c:v>
                </c:pt>
                <c:pt idx="6737">
                  <c:v>148.59649101333332</c:v>
                </c:pt>
                <c:pt idx="6738">
                  <c:v>148.59649101333332</c:v>
                </c:pt>
                <c:pt idx="6739">
                  <c:v>148.59649101333332</c:v>
                </c:pt>
                <c:pt idx="6740">
                  <c:v>148.59649101333332</c:v>
                </c:pt>
                <c:pt idx="6741">
                  <c:v>148.59649101333332</c:v>
                </c:pt>
                <c:pt idx="6742">
                  <c:v>148.59649101333332</c:v>
                </c:pt>
                <c:pt idx="6743">
                  <c:v>148.59649101333332</c:v>
                </c:pt>
                <c:pt idx="6744">
                  <c:v>148.59649101333332</c:v>
                </c:pt>
                <c:pt idx="6745">
                  <c:v>148.59649101333332</c:v>
                </c:pt>
                <c:pt idx="6746">
                  <c:v>148.59649101333332</c:v>
                </c:pt>
                <c:pt idx="6747">
                  <c:v>148.59649101333332</c:v>
                </c:pt>
                <c:pt idx="6748">
                  <c:v>148.59649101333332</c:v>
                </c:pt>
                <c:pt idx="6749">
                  <c:v>148.59649101333332</c:v>
                </c:pt>
                <c:pt idx="6750">
                  <c:v>148.59649101333332</c:v>
                </c:pt>
                <c:pt idx="6751">
                  <c:v>148.59649101333332</c:v>
                </c:pt>
                <c:pt idx="6752">
                  <c:v>148.59649101333332</c:v>
                </c:pt>
                <c:pt idx="6753">
                  <c:v>148.59649101333332</c:v>
                </c:pt>
                <c:pt idx="6754">
                  <c:v>148.59649101333332</c:v>
                </c:pt>
                <c:pt idx="6755">
                  <c:v>148.59649101333332</c:v>
                </c:pt>
                <c:pt idx="6756">
                  <c:v>148.59649101333332</c:v>
                </c:pt>
                <c:pt idx="6757">
                  <c:v>148.59649101333332</c:v>
                </c:pt>
                <c:pt idx="6758">
                  <c:v>148.59649101333332</c:v>
                </c:pt>
                <c:pt idx="6759">
                  <c:v>148.59649101333332</c:v>
                </c:pt>
                <c:pt idx="6760">
                  <c:v>148.59649101333332</c:v>
                </c:pt>
                <c:pt idx="6761">
                  <c:v>148.59649101333332</c:v>
                </c:pt>
                <c:pt idx="6762">
                  <c:v>148.59649101333332</c:v>
                </c:pt>
                <c:pt idx="6763">
                  <c:v>148.59649101333332</c:v>
                </c:pt>
                <c:pt idx="6764">
                  <c:v>148.59649101333332</c:v>
                </c:pt>
                <c:pt idx="6765">
                  <c:v>148.59649101333332</c:v>
                </c:pt>
                <c:pt idx="6766">
                  <c:v>148.59649101333332</c:v>
                </c:pt>
                <c:pt idx="6767">
                  <c:v>148.59649101333332</c:v>
                </c:pt>
                <c:pt idx="6768">
                  <c:v>148.59649101333332</c:v>
                </c:pt>
                <c:pt idx="6769">
                  <c:v>148.59649101333332</c:v>
                </c:pt>
                <c:pt idx="6770">
                  <c:v>148.59649101333332</c:v>
                </c:pt>
                <c:pt idx="6771">
                  <c:v>148.59649101333332</c:v>
                </c:pt>
                <c:pt idx="6772">
                  <c:v>148.59649101333332</c:v>
                </c:pt>
                <c:pt idx="6773">
                  <c:v>148.59649101333332</c:v>
                </c:pt>
                <c:pt idx="6774">
                  <c:v>148.59649101333332</c:v>
                </c:pt>
                <c:pt idx="6775">
                  <c:v>148.59649101333332</c:v>
                </c:pt>
                <c:pt idx="6776">
                  <c:v>148.59649101333332</c:v>
                </c:pt>
                <c:pt idx="6777">
                  <c:v>148.59649101333332</c:v>
                </c:pt>
                <c:pt idx="6778">
                  <c:v>148.59649101333332</c:v>
                </c:pt>
                <c:pt idx="6779">
                  <c:v>148.59649101333332</c:v>
                </c:pt>
                <c:pt idx="6780">
                  <c:v>148.59649101333332</c:v>
                </c:pt>
                <c:pt idx="6781">
                  <c:v>148.59649101333332</c:v>
                </c:pt>
                <c:pt idx="6782">
                  <c:v>148.59649101333332</c:v>
                </c:pt>
                <c:pt idx="6783">
                  <c:v>148.59649101333332</c:v>
                </c:pt>
                <c:pt idx="6784">
                  <c:v>148.59649101333332</c:v>
                </c:pt>
                <c:pt idx="6785">
                  <c:v>148.59649101333332</c:v>
                </c:pt>
                <c:pt idx="6786">
                  <c:v>148.59649101333332</c:v>
                </c:pt>
                <c:pt idx="6787">
                  <c:v>148.59649101333332</c:v>
                </c:pt>
                <c:pt idx="6788">
                  <c:v>148.59649101333332</c:v>
                </c:pt>
                <c:pt idx="6789">
                  <c:v>148.59649101333332</c:v>
                </c:pt>
                <c:pt idx="6790">
                  <c:v>148.59649101333332</c:v>
                </c:pt>
                <c:pt idx="6791">
                  <c:v>148.59649101333332</c:v>
                </c:pt>
                <c:pt idx="6792">
                  <c:v>148.59649101333332</c:v>
                </c:pt>
                <c:pt idx="6793">
                  <c:v>148.59649101333332</c:v>
                </c:pt>
                <c:pt idx="6794">
                  <c:v>148.59649101333332</c:v>
                </c:pt>
                <c:pt idx="6795">
                  <c:v>148.59649101333332</c:v>
                </c:pt>
                <c:pt idx="6796">
                  <c:v>148.59649101333332</c:v>
                </c:pt>
                <c:pt idx="6797">
                  <c:v>148.59649101333332</c:v>
                </c:pt>
                <c:pt idx="6798">
                  <c:v>148.59649101333332</c:v>
                </c:pt>
                <c:pt idx="6799">
                  <c:v>148.59649101333332</c:v>
                </c:pt>
                <c:pt idx="6800">
                  <c:v>148.59649101333332</c:v>
                </c:pt>
                <c:pt idx="6801">
                  <c:v>148.59649101333332</c:v>
                </c:pt>
                <c:pt idx="6802">
                  <c:v>148.59649101333332</c:v>
                </c:pt>
                <c:pt idx="6803">
                  <c:v>148.59649101333332</c:v>
                </c:pt>
                <c:pt idx="6804">
                  <c:v>148.59649101333332</c:v>
                </c:pt>
                <c:pt idx="6805">
                  <c:v>148.59649101333332</c:v>
                </c:pt>
                <c:pt idx="6806">
                  <c:v>148.59649101333332</c:v>
                </c:pt>
                <c:pt idx="6807">
                  <c:v>148.59649101333332</c:v>
                </c:pt>
                <c:pt idx="6808">
                  <c:v>148.59649101333332</c:v>
                </c:pt>
                <c:pt idx="6809">
                  <c:v>148.59649101333332</c:v>
                </c:pt>
                <c:pt idx="6810">
                  <c:v>148.59649101333332</c:v>
                </c:pt>
                <c:pt idx="6811">
                  <c:v>148.59649101333332</c:v>
                </c:pt>
                <c:pt idx="6812">
                  <c:v>148.59649101333332</c:v>
                </c:pt>
                <c:pt idx="6813">
                  <c:v>148.59649101333332</c:v>
                </c:pt>
                <c:pt idx="6814">
                  <c:v>148.59649101333332</c:v>
                </c:pt>
                <c:pt idx="6815">
                  <c:v>148.59649101333332</c:v>
                </c:pt>
                <c:pt idx="6816">
                  <c:v>148.59649101333332</c:v>
                </c:pt>
                <c:pt idx="6817">
                  <c:v>148.59649101333332</c:v>
                </c:pt>
                <c:pt idx="6818">
                  <c:v>148.59649101333332</c:v>
                </c:pt>
                <c:pt idx="6819">
                  <c:v>148.59649101333332</c:v>
                </c:pt>
                <c:pt idx="6820">
                  <c:v>148.59649101333332</c:v>
                </c:pt>
                <c:pt idx="6821">
                  <c:v>148.59649101333332</c:v>
                </c:pt>
                <c:pt idx="6822">
                  <c:v>148.59649101333332</c:v>
                </c:pt>
                <c:pt idx="6823">
                  <c:v>148.59649101333332</c:v>
                </c:pt>
                <c:pt idx="6824">
                  <c:v>148.59649101333332</c:v>
                </c:pt>
                <c:pt idx="6825">
                  <c:v>148.59649101333332</c:v>
                </c:pt>
                <c:pt idx="6826">
                  <c:v>148.59649101333332</c:v>
                </c:pt>
                <c:pt idx="6827">
                  <c:v>148.59649101333332</c:v>
                </c:pt>
                <c:pt idx="6828">
                  <c:v>148.59649101333332</c:v>
                </c:pt>
                <c:pt idx="6829">
                  <c:v>148.59649101333332</c:v>
                </c:pt>
                <c:pt idx="6830">
                  <c:v>148.59649101333332</c:v>
                </c:pt>
                <c:pt idx="6831">
                  <c:v>148.59649101333332</c:v>
                </c:pt>
                <c:pt idx="6832">
                  <c:v>148.59649101333332</c:v>
                </c:pt>
                <c:pt idx="6833">
                  <c:v>148.59649101333332</c:v>
                </c:pt>
                <c:pt idx="6834">
                  <c:v>148.59649101333332</c:v>
                </c:pt>
                <c:pt idx="6835">
                  <c:v>148.59649101333332</c:v>
                </c:pt>
                <c:pt idx="6836">
                  <c:v>148.59649101333332</c:v>
                </c:pt>
                <c:pt idx="6837">
                  <c:v>148.59649101333332</c:v>
                </c:pt>
                <c:pt idx="6838">
                  <c:v>148.59649101333332</c:v>
                </c:pt>
                <c:pt idx="6839">
                  <c:v>148.59649101333332</c:v>
                </c:pt>
                <c:pt idx="6840">
                  <c:v>148.59649101333332</c:v>
                </c:pt>
                <c:pt idx="6841">
                  <c:v>148.59649101333332</c:v>
                </c:pt>
                <c:pt idx="6842">
                  <c:v>148.59649101333332</c:v>
                </c:pt>
                <c:pt idx="6843">
                  <c:v>148.59649101333332</c:v>
                </c:pt>
                <c:pt idx="6844">
                  <c:v>148.59649101333332</c:v>
                </c:pt>
                <c:pt idx="6845">
                  <c:v>148.59649101333332</c:v>
                </c:pt>
                <c:pt idx="6846">
                  <c:v>148.59649101333332</c:v>
                </c:pt>
                <c:pt idx="6847">
                  <c:v>148.59649101333332</c:v>
                </c:pt>
                <c:pt idx="6848">
                  <c:v>148.59649101333332</c:v>
                </c:pt>
                <c:pt idx="6849">
                  <c:v>148.59649101333332</c:v>
                </c:pt>
                <c:pt idx="6850">
                  <c:v>148.59649101333332</c:v>
                </c:pt>
                <c:pt idx="6851">
                  <c:v>148.59649101333332</c:v>
                </c:pt>
                <c:pt idx="6852">
                  <c:v>148.59649101333332</c:v>
                </c:pt>
                <c:pt idx="6853">
                  <c:v>148.59649101333332</c:v>
                </c:pt>
                <c:pt idx="6854">
                  <c:v>148.59649101333332</c:v>
                </c:pt>
                <c:pt idx="6855">
                  <c:v>148.59649101333332</c:v>
                </c:pt>
                <c:pt idx="6856">
                  <c:v>148.59649101333332</c:v>
                </c:pt>
                <c:pt idx="6857">
                  <c:v>148.59649101333332</c:v>
                </c:pt>
                <c:pt idx="6858">
                  <c:v>148.59649101333332</c:v>
                </c:pt>
                <c:pt idx="6859">
                  <c:v>148.59649101333332</c:v>
                </c:pt>
                <c:pt idx="6860">
                  <c:v>148.59649101333332</c:v>
                </c:pt>
                <c:pt idx="6861">
                  <c:v>148.59649101333332</c:v>
                </c:pt>
                <c:pt idx="6862">
                  <c:v>148.59649101333332</c:v>
                </c:pt>
                <c:pt idx="6863">
                  <c:v>148.59649101333332</c:v>
                </c:pt>
                <c:pt idx="6864">
                  <c:v>148.59649101333332</c:v>
                </c:pt>
                <c:pt idx="6865">
                  <c:v>148.59649101333332</c:v>
                </c:pt>
                <c:pt idx="6866">
                  <c:v>148.59649101333332</c:v>
                </c:pt>
                <c:pt idx="6867">
                  <c:v>148.59649101333332</c:v>
                </c:pt>
                <c:pt idx="6868">
                  <c:v>148.59649101333332</c:v>
                </c:pt>
                <c:pt idx="6869">
                  <c:v>148.59649101333332</c:v>
                </c:pt>
                <c:pt idx="6870">
                  <c:v>148.59649101333332</c:v>
                </c:pt>
                <c:pt idx="6871">
                  <c:v>148.59649101333332</c:v>
                </c:pt>
                <c:pt idx="6872">
                  <c:v>148.59649101333332</c:v>
                </c:pt>
                <c:pt idx="6873">
                  <c:v>148.59649101333332</c:v>
                </c:pt>
                <c:pt idx="6874">
                  <c:v>148.59649101333332</c:v>
                </c:pt>
                <c:pt idx="6875">
                  <c:v>148.59649101333332</c:v>
                </c:pt>
                <c:pt idx="6876">
                  <c:v>148.59649101333332</c:v>
                </c:pt>
                <c:pt idx="6877">
                  <c:v>148.59649101333332</c:v>
                </c:pt>
                <c:pt idx="6878">
                  <c:v>148.59649101333332</c:v>
                </c:pt>
                <c:pt idx="6879">
                  <c:v>148.59649101333332</c:v>
                </c:pt>
                <c:pt idx="6880">
                  <c:v>148.59649101333332</c:v>
                </c:pt>
                <c:pt idx="6881">
                  <c:v>148.59649101333332</c:v>
                </c:pt>
                <c:pt idx="6882">
                  <c:v>148.59649101333332</c:v>
                </c:pt>
                <c:pt idx="6883">
                  <c:v>148.59649101333332</c:v>
                </c:pt>
                <c:pt idx="6884">
                  <c:v>148.59649101333332</c:v>
                </c:pt>
                <c:pt idx="6885">
                  <c:v>148.59649101333332</c:v>
                </c:pt>
                <c:pt idx="6886">
                  <c:v>148.59649101333332</c:v>
                </c:pt>
                <c:pt idx="6887">
                  <c:v>148.59649101333332</c:v>
                </c:pt>
                <c:pt idx="6888">
                  <c:v>148.59649101333332</c:v>
                </c:pt>
                <c:pt idx="6889">
                  <c:v>148.59649101333332</c:v>
                </c:pt>
                <c:pt idx="6890">
                  <c:v>148.59649101333332</c:v>
                </c:pt>
                <c:pt idx="6891">
                  <c:v>148.59649101333332</c:v>
                </c:pt>
                <c:pt idx="6892">
                  <c:v>148.59649101333332</c:v>
                </c:pt>
                <c:pt idx="6893">
                  <c:v>148.59649101333332</c:v>
                </c:pt>
                <c:pt idx="6894">
                  <c:v>148.59649101333332</c:v>
                </c:pt>
                <c:pt idx="6895">
                  <c:v>148.59649101333332</c:v>
                </c:pt>
                <c:pt idx="6896">
                  <c:v>148.59649101333332</c:v>
                </c:pt>
                <c:pt idx="6897">
                  <c:v>148.59649101333332</c:v>
                </c:pt>
                <c:pt idx="6898">
                  <c:v>148.59649101333332</c:v>
                </c:pt>
                <c:pt idx="6899">
                  <c:v>148.59649101333332</c:v>
                </c:pt>
                <c:pt idx="6900">
                  <c:v>148.59649101333332</c:v>
                </c:pt>
                <c:pt idx="6901">
                  <c:v>148.59649101333332</c:v>
                </c:pt>
                <c:pt idx="6902">
                  <c:v>148.59649101333332</c:v>
                </c:pt>
                <c:pt idx="6903">
                  <c:v>148.59649101333332</c:v>
                </c:pt>
                <c:pt idx="6904">
                  <c:v>148.59649101333332</c:v>
                </c:pt>
                <c:pt idx="6905">
                  <c:v>148.59649101333332</c:v>
                </c:pt>
                <c:pt idx="6906">
                  <c:v>148.59649101333332</c:v>
                </c:pt>
                <c:pt idx="6907">
                  <c:v>148.59649101333332</c:v>
                </c:pt>
                <c:pt idx="6908">
                  <c:v>148.59649101333332</c:v>
                </c:pt>
                <c:pt idx="6909">
                  <c:v>148.59649101333332</c:v>
                </c:pt>
                <c:pt idx="6910">
                  <c:v>148.59649101333332</c:v>
                </c:pt>
                <c:pt idx="6911">
                  <c:v>148.59649101333332</c:v>
                </c:pt>
                <c:pt idx="6912">
                  <c:v>148.59649101333332</c:v>
                </c:pt>
                <c:pt idx="6913">
                  <c:v>148.59649101333332</c:v>
                </c:pt>
                <c:pt idx="6914">
                  <c:v>148.59649101333332</c:v>
                </c:pt>
                <c:pt idx="6915">
                  <c:v>148.59649101333332</c:v>
                </c:pt>
                <c:pt idx="6916">
                  <c:v>148.59649101333332</c:v>
                </c:pt>
                <c:pt idx="6917">
                  <c:v>148.59649101333332</c:v>
                </c:pt>
                <c:pt idx="6918">
                  <c:v>148.59649101333332</c:v>
                </c:pt>
                <c:pt idx="6919">
                  <c:v>148.59649101333332</c:v>
                </c:pt>
                <c:pt idx="6920">
                  <c:v>148.59649101333332</c:v>
                </c:pt>
                <c:pt idx="6921">
                  <c:v>148.59649101333332</c:v>
                </c:pt>
                <c:pt idx="6922">
                  <c:v>148.59649101333332</c:v>
                </c:pt>
                <c:pt idx="6923">
                  <c:v>148.59649101333332</c:v>
                </c:pt>
                <c:pt idx="6924">
                  <c:v>148.59649101333332</c:v>
                </c:pt>
                <c:pt idx="6925">
                  <c:v>148.59649101333332</c:v>
                </c:pt>
                <c:pt idx="6926">
                  <c:v>148.59649101333332</c:v>
                </c:pt>
                <c:pt idx="6927">
                  <c:v>148.59649101333332</c:v>
                </c:pt>
                <c:pt idx="6928">
                  <c:v>148.59649101333332</c:v>
                </c:pt>
                <c:pt idx="6929">
                  <c:v>148.59649101333332</c:v>
                </c:pt>
                <c:pt idx="6930">
                  <c:v>148.59649101333332</c:v>
                </c:pt>
                <c:pt idx="6931">
                  <c:v>148.59649101333332</c:v>
                </c:pt>
                <c:pt idx="6932">
                  <c:v>148.59649101333332</c:v>
                </c:pt>
                <c:pt idx="6933">
                  <c:v>148.59649101333332</c:v>
                </c:pt>
                <c:pt idx="6934">
                  <c:v>148.59649101333332</c:v>
                </c:pt>
                <c:pt idx="6935">
                  <c:v>148.59649101333332</c:v>
                </c:pt>
                <c:pt idx="6936">
                  <c:v>148.59649101333332</c:v>
                </c:pt>
                <c:pt idx="6937">
                  <c:v>148.59649101333332</c:v>
                </c:pt>
                <c:pt idx="6938">
                  <c:v>148.59649101333332</c:v>
                </c:pt>
                <c:pt idx="6939">
                  <c:v>148.59649101333332</c:v>
                </c:pt>
                <c:pt idx="6940">
                  <c:v>148.59649101333332</c:v>
                </c:pt>
                <c:pt idx="6941">
                  <c:v>148.59649101333332</c:v>
                </c:pt>
                <c:pt idx="6942">
                  <c:v>148.59649101333332</c:v>
                </c:pt>
                <c:pt idx="6943">
                  <c:v>148.59649101333332</c:v>
                </c:pt>
                <c:pt idx="6944">
                  <c:v>148.59649101333332</c:v>
                </c:pt>
                <c:pt idx="6945">
                  <c:v>148.59649101333332</c:v>
                </c:pt>
                <c:pt idx="6946">
                  <c:v>148.59649101333332</c:v>
                </c:pt>
                <c:pt idx="6947">
                  <c:v>148.59649101333332</c:v>
                </c:pt>
                <c:pt idx="6948">
                  <c:v>148.59649101333332</c:v>
                </c:pt>
                <c:pt idx="6949">
                  <c:v>148.59649101333332</c:v>
                </c:pt>
                <c:pt idx="6950">
                  <c:v>148.59649101333332</c:v>
                </c:pt>
                <c:pt idx="6951">
                  <c:v>148.59649101333332</c:v>
                </c:pt>
                <c:pt idx="6952">
                  <c:v>148.59649101333332</c:v>
                </c:pt>
                <c:pt idx="6953">
                  <c:v>148.59649101333332</c:v>
                </c:pt>
                <c:pt idx="6954">
                  <c:v>148.59649101333332</c:v>
                </c:pt>
                <c:pt idx="6955">
                  <c:v>148.59649101333332</c:v>
                </c:pt>
                <c:pt idx="6956">
                  <c:v>148.59649101333332</c:v>
                </c:pt>
                <c:pt idx="6957">
                  <c:v>148.59649101333332</c:v>
                </c:pt>
                <c:pt idx="6958">
                  <c:v>148.59649101333332</c:v>
                </c:pt>
                <c:pt idx="6959">
                  <c:v>148.59649101333332</c:v>
                </c:pt>
                <c:pt idx="6960">
                  <c:v>148.59649101333332</c:v>
                </c:pt>
                <c:pt idx="6961">
                  <c:v>148.59649101333332</c:v>
                </c:pt>
                <c:pt idx="6962">
                  <c:v>148.59649101333332</c:v>
                </c:pt>
                <c:pt idx="6963">
                  <c:v>148.59649101333332</c:v>
                </c:pt>
                <c:pt idx="6964">
                  <c:v>148.59649101333332</c:v>
                </c:pt>
                <c:pt idx="6965">
                  <c:v>148.59649101333332</c:v>
                </c:pt>
                <c:pt idx="6966">
                  <c:v>148.59649101333332</c:v>
                </c:pt>
                <c:pt idx="6967">
                  <c:v>148.59649101333332</c:v>
                </c:pt>
                <c:pt idx="6968">
                  <c:v>148.59649101333332</c:v>
                </c:pt>
                <c:pt idx="6969">
                  <c:v>148.59649101333332</c:v>
                </c:pt>
                <c:pt idx="6970">
                  <c:v>148.59649101333332</c:v>
                </c:pt>
                <c:pt idx="6971">
                  <c:v>148.59649101333332</c:v>
                </c:pt>
                <c:pt idx="6972">
                  <c:v>148.59649101333332</c:v>
                </c:pt>
                <c:pt idx="6973">
                  <c:v>148.59649101333332</c:v>
                </c:pt>
                <c:pt idx="6974">
                  <c:v>148.59649101333332</c:v>
                </c:pt>
                <c:pt idx="6975">
                  <c:v>148.59649101333332</c:v>
                </c:pt>
                <c:pt idx="6976">
                  <c:v>148.59649101333332</c:v>
                </c:pt>
                <c:pt idx="6977">
                  <c:v>148.59649101333332</c:v>
                </c:pt>
                <c:pt idx="6978">
                  <c:v>148.59649101333332</c:v>
                </c:pt>
                <c:pt idx="6979">
                  <c:v>148.59649101333332</c:v>
                </c:pt>
                <c:pt idx="6980">
                  <c:v>148.59649101333332</c:v>
                </c:pt>
                <c:pt idx="6981">
                  <c:v>148.59649101333332</c:v>
                </c:pt>
                <c:pt idx="6982">
                  <c:v>148.59649101333332</c:v>
                </c:pt>
                <c:pt idx="6983">
                  <c:v>148.59649101333332</c:v>
                </c:pt>
                <c:pt idx="6984">
                  <c:v>148.59649101333332</c:v>
                </c:pt>
                <c:pt idx="6985">
                  <c:v>148.59649101333332</c:v>
                </c:pt>
                <c:pt idx="6986">
                  <c:v>148.59649101333332</c:v>
                </c:pt>
                <c:pt idx="6987">
                  <c:v>148.59649101333332</c:v>
                </c:pt>
                <c:pt idx="6988">
                  <c:v>148.59649101333332</c:v>
                </c:pt>
                <c:pt idx="6989">
                  <c:v>148.59649101333332</c:v>
                </c:pt>
                <c:pt idx="6990">
                  <c:v>148.59649101333332</c:v>
                </c:pt>
                <c:pt idx="6991">
                  <c:v>148.59649101333332</c:v>
                </c:pt>
                <c:pt idx="6992">
                  <c:v>148.59649101333332</c:v>
                </c:pt>
                <c:pt idx="6993">
                  <c:v>148.59649101333332</c:v>
                </c:pt>
                <c:pt idx="6994">
                  <c:v>148.59649101333332</c:v>
                </c:pt>
                <c:pt idx="6995">
                  <c:v>148.59649101333332</c:v>
                </c:pt>
                <c:pt idx="6996">
                  <c:v>148.59649101333332</c:v>
                </c:pt>
                <c:pt idx="6997">
                  <c:v>148.59649101333332</c:v>
                </c:pt>
                <c:pt idx="6998">
                  <c:v>148.59649101333332</c:v>
                </c:pt>
                <c:pt idx="6999">
                  <c:v>148.59649101333332</c:v>
                </c:pt>
                <c:pt idx="7000">
                  <c:v>148.59649101333332</c:v>
                </c:pt>
                <c:pt idx="7001">
                  <c:v>148.59649101333332</c:v>
                </c:pt>
                <c:pt idx="7002">
                  <c:v>148.59649101333332</c:v>
                </c:pt>
                <c:pt idx="7003">
                  <c:v>148.59649101333332</c:v>
                </c:pt>
                <c:pt idx="7004">
                  <c:v>148.59649101333332</c:v>
                </c:pt>
                <c:pt idx="7005">
                  <c:v>148.59649101333332</c:v>
                </c:pt>
                <c:pt idx="7006">
                  <c:v>148.59649101333332</c:v>
                </c:pt>
                <c:pt idx="7007">
                  <c:v>148.59649101333332</c:v>
                </c:pt>
                <c:pt idx="7008">
                  <c:v>148.59649101333332</c:v>
                </c:pt>
                <c:pt idx="7009">
                  <c:v>148.59649101333332</c:v>
                </c:pt>
                <c:pt idx="7010">
                  <c:v>148.59649101333332</c:v>
                </c:pt>
                <c:pt idx="7011">
                  <c:v>148.59649101333332</c:v>
                </c:pt>
                <c:pt idx="7012">
                  <c:v>148.59649101333332</c:v>
                </c:pt>
                <c:pt idx="7013">
                  <c:v>148.59649101333332</c:v>
                </c:pt>
                <c:pt idx="7014">
                  <c:v>148.59649101333332</c:v>
                </c:pt>
                <c:pt idx="7015">
                  <c:v>148.59649101333332</c:v>
                </c:pt>
                <c:pt idx="7016">
                  <c:v>148.59649101333332</c:v>
                </c:pt>
                <c:pt idx="7017">
                  <c:v>148.59649101333332</c:v>
                </c:pt>
                <c:pt idx="7018">
                  <c:v>148.59649101333332</c:v>
                </c:pt>
                <c:pt idx="7019">
                  <c:v>148.59649101333332</c:v>
                </c:pt>
                <c:pt idx="7020">
                  <c:v>148.59649101333332</c:v>
                </c:pt>
                <c:pt idx="7021">
                  <c:v>148.59649101333332</c:v>
                </c:pt>
                <c:pt idx="7022">
                  <c:v>148.59649101333332</c:v>
                </c:pt>
                <c:pt idx="7023">
                  <c:v>148.59649101333332</c:v>
                </c:pt>
                <c:pt idx="7024">
                  <c:v>148.59649101333332</c:v>
                </c:pt>
                <c:pt idx="7025">
                  <c:v>148.59649101333332</c:v>
                </c:pt>
                <c:pt idx="7026">
                  <c:v>148.59649101333332</c:v>
                </c:pt>
                <c:pt idx="7027">
                  <c:v>148.59649101333332</c:v>
                </c:pt>
                <c:pt idx="7028">
                  <c:v>148.59649101333332</c:v>
                </c:pt>
                <c:pt idx="7029">
                  <c:v>148.59649101333332</c:v>
                </c:pt>
                <c:pt idx="7030">
                  <c:v>148.59649101333332</c:v>
                </c:pt>
                <c:pt idx="7031">
                  <c:v>148.59649101333332</c:v>
                </c:pt>
                <c:pt idx="7032">
                  <c:v>148.59649101333332</c:v>
                </c:pt>
                <c:pt idx="7033">
                  <c:v>148.59649101333332</c:v>
                </c:pt>
                <c:pt idx="7034">
                  <c:v>148.59649101333332</c:v>
                </c:pt>
                <c:pt idx="7035">
                  <c:v>148.59649101333332</c:v>
                </c:pt>
                <c:pt idx="7036">
                  <c:v>148.59649101333332</c:v>
                </c:pt>
                <c:pt idx="7037">
                  <c:v>148.59649101333332</c:v>
                </c:pt>
                <c:pt idx="7038">
                  <c:v>148.59649101333332</c:v>
                </c:pt>
                <c:pt idx="7039">
                  <c:v>148.59649101333332</c:v>
                </c:pt>
                <c:pt idx="7040">
                  <c:v>148.59649101333332</c:v>
                </c:pt>
                <c:pt idx="7041">
                  <c:v>148.59649101333332</c:v>
                </c:pt>
                <c:pt idx="7042">
                  <c:v>148.59649101333332</c:v>
                </c:pt>
                <c:pt idx="7043">
                  <c:v>148.59649101333332</c:v>
                </c:pt>
                <c:pt idx="7044">
                  <c:v>148.59649101333332</c:v>
                </c:pt>
                <c:pt idx="7045">
                  <c:v>148.59649101333332</c:v>
                </c:pt>
                <c:pt idx="7046">
                  <c:v>148.59649101333332</c:v>
                </c:pt>
                <c:pt idx="7047">
                  <c:v>148.59649101333332</c:v>
                </c:pt>
                <c:pt idx="7048">
                  <c:v>148.59649101333332</c:v>
                </c:pt>
                <c:pt idx="7049">
                  <c:v>148.59649101333332</c:v>
                </c:pt>
                <c:pt idx="7050">
                  <c:v>148.59649101333332</c:v>
                </c:pt>
                <c:pt idx="7051">
                  <c:v>148.59649101333332</c:v>
                </c:pt>
                <c:pt idx="7052">
                  <c:v>148.59649101333332</c:v>
                </c:pt>
                <c:pt idx="7053">
                  <c:v>148.59649101333332</c:v>
                </c:pt>
                <c:pt idx="7054">
                  <c:v>148.59649101333332</c:v>
                </c:pt>
                <c:pt idx="7055">
                  <c:v>148.59649101333332</c:v>
                </c:pt>
                <c:pt idx="7056">
                  <c:v>148.59649101333332</c:v>
                </c:pt>
                <c:pt idx="7057">
                  <c:v>148.59649101333332</c:v>
                </c:pt>
                <c:pt idx="7058">
                  <c:v>148.59649101333332</c:v>
                </c:pt>
                <c:pt idx="7059">
                  <c:v>148.59649101333332</c:v>
                </c:pt>
                <c:pt idx="7060">
                  <c:v>148.59649101333332</c:v>
                </c:pt>
                <c:pt idx="7061">
                  <c:v>148.59649101333332</c:v>
                </c:pt>
                <c:pt idx="7062">
                  <c:v>148.59649101333332</c:v>
                </c:pt>
                <c:pt idx="7063">
                  <c:v>148.59649101333332</c:v>
                </c:pt>
                <c:pt idx="7064">
                  <c:v>148.59649101333332</c:v>
                </c:pt>
                <c:pt idx="7065">
                  <c:v>148.59649101333332</c:v>
                </c:pt>
                <c:pt idx="7066">
                  <c:v>148.59649101333332</c:v>
                </c:pt>
                <c:pt idx="7067">
                  <c:v>148.59649101333332</c:v>
                </c:pt>
                <c:pt idx="7068">
                  <c:v>148.59649101333332</c:v>
                </c:pt>
                <c:pt idx="7069">
                  <c:v>148.59649101333332</c:v>
                </c:pt>
                <c:pt idx="7070">
                  <c:v>148.59649101333332</c:v>
                </c:pt>
                <c:pt idx="7071">
                  <c:v>148.59649101333332</c:v>
                </c:pt>
                <c:pt idx="7072">
                  <c:v>148.59649101333332</c:v>
                </c:pt>
                <c:pt idx="7073">
                  <c:v>148.59649101333332</c:v>
                </c:pt>
                <c:pt idx="7074">
                  <c:v>148.59649101333332</c:v>
                </c:pt>
                <c:pt idx="7075">
                  <c:v>148.59649101333332</c:v>
                </c:pt>
                <c:pt idx="7076">
                  <c:v>148.59649101333332</c:v>
                </c:pt>
                <c:pt idx="7077">
                  <c:v>148.59649101333332</c:v>
                </c:pt>
                <c:pt idx="7078">
                  <c:v>148.59649101333332</c:v>
                </c:pt>
                <c:pt idx="7079">
                  <c:v>148.59649101333332</c:v>
                </c:pt>
                <c:pt idx="7080">
                  <c:v>148.59649101333332</c:v>
                </c:pt>
                <c:pt idx="7081">
                  <c:v>148.59649101333332</c:v>
                </c:pt>
                <c:pt idx="7082">
                  <c:v>148.59649101333332</c:v>
                </c:pt>
                <c:pt idx="7083">
                  <c:v>148.59649101333332</c:v>
                </c:pt>
                <c:pt idx="7084">
                  <c:v>148.59649101333332</c:v>
                </c:pt>
                <c:pt idx="7085">
                  <c:v>148.59649101333332</c:v>
                </c:pt>
                <c:pt idx="7086">
                  <c:v>148.59649101333332</c:v>
                </c:pt>
                <c:pt idx="7087">
                  <c:v>148.59649101333332</c:v>
                </c:pt>
                <c:pt idx="7088">
                  <c:v>148.59649101333332</c:v>
                </c:pt>
                <c:pt idx="7089">
                  <c:v>148.59649101333332</c:v>
                </c:pt>
                <c:pt idx="7090">
                  <c:v>148.59649101333332</c:v>
                </c:pt>
                <c:pt idx="7091">
                  <c:v>148.59649101333332</c:v>
                </c:pt>
                <c:pt idx="7092">
                  <c:v>148.59649101333332</c:v>
                </c:pt>
                <c:pt idx="7093">
                  <c:v>148.59649101333332</c:v>
                </c:pt>
                <c:pt idx="7094">
                  <c:v>148.59649101333332</c:v>
                </c:pt>
                <c:pt idx="7095">
                  <c:v>148.59649101333332</c:v>
                </c:pt>
                <c:pt idx="7096">
                  <c:v>148.59649101333332</c:v>
                </c:pt>
                <c:pt idx="7097">
                  <c:v>148.59649101333332</c:v>
                </c:pt>
                <c:pt idx="7098">
                  <c:v>148.59649101333332</c:v>
                </c:pt>
                <c:pt idx="7099">
                  <c:v>148.59649101333332</c:v>
                </c:pt>
                <c:pt idx="7100">
                  <c:v>148.59649101333332</c:v>
                </c:pt>
                <c:pt idx="7101">
                  <c:v>148.59649101333332</c:v>
                </c:pt>
                <c:pt idx="7102">
                  <c:v>148.59649101333332</c:v>
                </c:pt>
                <c:pt idx="7103">
                  <c:v>148.59649101333332</c:v>
                </c:pt>
                <c:pt idx="7104">
                  <c:v>148.59649101333332</c:v>
                </c:pt>
                <c:pt idx="7105">
                  <c:v>148.59649101333332</c:v>
                </c:pt>
                <c:pt idx="7106">
                  <c:v>148.59649101333332</c:v>
                </c:pt>
                <c:pt idx="7107">
                  <c:v>148.59649101333332</c:v>
                </c:pt>
                <c:pt idx="7108">
                  <c:v>148.59649101333332</c:v>
                </c:pt>
                <c:pt idx="7109">
                  <c:v>148.59649101333332</c:v>
                </c:pt>
                <c:pt idx="7110">
                  <c:v>148.59649101333332</c:v>
                </c:pt>
                <c:pt idx="7111">
                  <c:v>148.59649101333332</c:v>
                </c:pt>
                <c:pt idx="7112">
                  <c:v>148.59649101333332</c:v>
                </c:pt>
                <c:pt idx="7113">
                  <c:v>148.59649101333332</c:v>
                </c:pt>
                <c:pt idx="7114">
                  <c:v>148.59649101333332</c:v>
                </c:pt>
                <c:pt idx="7115">
                  <c:v>148.59649101333332</c:v>
                </c:pt>
                <c:pt idx="7116">
                  <c:v>148.59649101333332</c:v>
                </c:pt>
                <c:pt idx="7117">
                  <c:v>148.59649101333332</c:v>
                </c:pt>
                <c:pt idx="7118">
                  <c:v>148.59649101333332</c:v>
                </c:pt>
                <c:pt idx="7119">
                  <c:v>148.59649101333332</c:v>
                </c:pt>
                <c:pt idx="7120">
                  <c:v>148.59649101333332</c:v>
                </c:pt>
                <c:pt idx="7121">
                  <c:v>148.59649101333332</c:v>
                </c:pt>
                <c:pt idx="7122">
                  <c:v>148.59649101333332</c:v>
                </c:pt>
                <c:pt idx="7123">
                  <c:v>148.59649101333332</c:v>
                </c:pt>
                <c:pt idx="7124">
                  <c:v>148.59649101333332</c:v>
                </c:pt>
                <c:pt idx="7125">
                  <c:v>148.59649101333332</c:v>
                </c:pt>
                <c:pt idx="7126">
                  <c:v>148.59649101333332</c:v>
                </c:pt>
                <c:pt idx="7127">
                  <c:v>148.59649101333332</c:v>
                </c:pt>
                <c:pt idx="7128">
                  <c:v>148.59649101333332</c:v>
                </c:pt>
                <c:pt idx="7129">
                  <c:v>148.59649101333332</c:v>
                </c:pt>
                <c:pt idx="7130">
                  <c:v>148.59649101333332</c:v>
                </c:pt>
                <c:pt idx="7131">
                  <c:v>148.59649101333332</c:v>
                </c:pt>
                <c:pt idx="7132">
                  <c:v>148.59649101333332</c:v>
                </c:pt>
                <c:pt idx="7133">
                  <c:v>148.59649101333332</c:v>
                </c:pt>
                <c:pt idx="7134">
                  <c:v>148.59649101333332</c:v>
                </c:pt>
                <c:pt idx="7135">
                  <c:v>148.59649101333332</c:v>
                </c:pt>
                <c:pt idx="7136">
                  <c:v>148.59649101333332</c:v>
                </c:pt>
                <c:pt idx="7137">
                  <c:v>148.59649101333332</c:v>
                </c:pt>
                <c:pt idx="7138">
                  <c:v>148.59649101333332</c:v>
                </c:pt>
                <c:pt idx="7139">
                  <c:v>148.59649101333332</c:v>
                </c:pt>
                <c:pt idx="7140">
                  <c:v>148.59649101333332</c:v>
                </c:pt>
                <c:pt idx="7141">
                  <c:v>148.59649101333332</c:v>
                </c:pt>
                <c:pt idx="7142">
                  <c:v>148.59649101333332</c:v>
                </c:pt>
                <c:pt idx="7143">
                  <c:v>148.59649101333332</c:v>
                </c:pt>
                <c:pt idx="7144">
                  <c:v>148.59649101333332</c:v>
                </c:pt>
                <c:pt idx="7145">
                  <c:v>148.59649101333332</c:v>
                </c:pt>
                <c:pt idx="7146">
                  <c:v>148.59649101333332</c:v>
                </c:pt>
                <c:pt idx="7147">
                  <c:v>148.59649101333332</c:v>
                </c:pt>
                <c:pt idx="7148">
                  <c:v>148.59649101333332</c:v>
                </c:pt>
                <c:pt idx="7149">
                  <c:v>148.59649101333332</c:v>
                </c:pt>
                <c:pt idx="7150">
                  <c:v>148.59649101333332</c:v>
                </c:pt>
                <c:pt idx="7151">
                  <c:v>148.59649101333332</c:v>
                </c:pt>
                <c:pt idx="7152">
                  <c:v>148.59649101333332</c:v>
                </c:pt>
                <c:pt idx="7153">
                  <c:v>148.59649101333332</c:v>
                </c:pt>
                <c:pt idx="7154">
                  <c:v>148.59649101333332</c:v>
                </c:pt>
                <c:pt idx="7155">
                  <c:v>148.59649101333332</c:v>
                </c:pt>
                <c:pt idx="7156">
                  <c:v>148.59649101333332</c:v>
                </c:pt>
                <c:pt idx="7157">
                  <c:v>148.59649101333332</c:v>
                </c:pt>
                <c:pt idx="7158">
                  <c:v>148.59649101333332</c:v>
                </c:pt>
                <c:pt idx="7159">
                  <c:v>148.59649101333332</c:v>
                </c:pt>
                <c:pt idx="7160">
                  <c:v>148.59649101333332</c:v>
                </c:pt>
                <c:pt idx="7161">
                  <c:v>148.59649101333332</c:v>
                </c:pt>
                <c:pt idx="7162">
                  <c:v>148.59649101333332</c:v>
                </c:pt>
                <c:pt idx="7163">
                  <c:v>148.59649101333332</c:v>
                </c:pt>
                <c:pt idx="7164">
                  <c:v>148.59649101333332</c:v>
                </c:pt>
                <c:pt idx="7165">
                  <c:v>148.59649101333332</c:v>
                </c:pt>
                <c:pt idx="7166">
                  <c:v>148.59649101333332</c:v>
                </c:pt>
                <c:pt idx="7167">
                  <c:v>148.59649101333332</c:v>
                </c:pt>
                <c:pt idx="7168">
                  <c:v>148.59649101333332</c:v>
                </c:pt>
                <c:pt idx="7169">
                  <c:v>148.59649101333332</c:v>
                </c:pt>
                <c:pt idx="7170">
                  <c:v>148.59649101333332</c:v>
                </c:pt>
                <c:pt idx="7171">
                  <c:v>148.59649101333332</c:v>
                </c:pt>
                <c:pt idx="7172">
                  <c:v>148.59649101333332</c:v>
                </c:pt>
                <c:pt idx="7173">
                  <c:v>148.59649101333332</c:v>
                </c:pt>
                <c:pt idx="7174">
                  <c:v>148.59649101333332</c:v>
                </c:pt>
                <c:pt idx="7175">
                  <c:v>148.59649101333332</c:v>
                </c:pt>
                <c:pt idx="7176">
                  <c:v>148.59649101333332</c:v>
                </c:pt>
                <c:pt idx="7177">
                  <c:v>148.59649101333332</c:v>
                </c:pt>
                <c:pt idx="7178">
                  <c:v>148.59649101333332</c:v>
                </c:pt>
                <c:pt idx="7179">
                  <c:v>148.59649101333332</c:v>
                </c:pt>
                <c:pt idx="7180">
                  <c:v>148.59649101333332</c:v>
                </c:pt>
                <c:pt idx="7181">
                  <c:v>148.59649101333332</c:v>
                </c:pt>
                <c:pt idx="7182">
                  <c:v>148.59649101333332</c:v>
                </c:pt>
                <c:pt idx="7183">
                  <c:v>148.59649101333332</c:v>
                </c:pt>
                <c:pt idx="7184">
                  <c:v>148.59649101333332</c:v>
                </c:pt>
                <c:pt idx="7185">
                  <c:v>148.59649101333332</c:v>
                </c:pt>
                <c:pt idx="7186">
                  <c:v>148.59649101333332</c:v>
                </c:pt>
                <c:pt idx="7187">
                  <c:v>148.59649101333332</c:v>
                </c:pt>
                <c:pt idx="7188">
                  <c:v>148.59649101333332</c:v>
                </c:pt>
                <c:pt idx="7189">
                  <c:v>148.59649101333332</c:v>
                </c:pt>
                <c:pt idx="7190">
                  <c:v>148.59649101333332</c:v>
                </c:pt>
                <c:pt idx="7191">
                  <c:v>148.59649101333332</c:v>
                </c:pt>
                <c:pt idx="7192">
                  <c:v>148.59649101333332</c:v>
                </c:pt>
                <c:pt idx="7193">
                  <c:v>148.59649101333332</c:v>
                </c:pt>
                <c:pt idx="7194">
                  <c:v>148.59649101333332</c:v>
                </c:pt>
                <c:pt idx="7195">
                  <c:v>148.59649101333332</c:v>
                </c:pt>
                <c:pt idx="7196">
                  <c:v>148.59649101333332</c:v>
                </c:pt>
                <c:pt idx="7197">
                  <c:v>148.59649101333332</c:v>
                </c:pt>
                <c:pt idx="7198">
                  <c:v>148.59649101333332</c:v>
                </c:pt>
                <c:pt idx="7199">
                  <c:v>148.59649101333332</c:v>
                </c:pt>
                <c:pt idx="7200">
                  <c:v>148.59649101333332</c:v>
                </c:pt>
                <c:pt idx="7201">
                  <c:v>148.59649101333332</c:v>
                </c:pt>
                <c:pt idx="7202">
                  <c:v>148.59649101333332</c:v>
                </c:pt>
                <c:pt idx="7203">
                  <c:v>148.59649101333332</c:v>
                </c:pt>
                <c:pt idx="7204">
                  <c:v>148.59649101333332</c:v>
                </c:pt>
                <c:pt idx="7205">
                  <c:v>148.59649101333332</c:v>
                </c:pt>
                <c:pt idx="7206">
                  <c:v>148.59649101333332</c:v>
                </c:pt>
                <c:pt idx="7207">
                  <c:v>148.59649101333332</c:v>
                </c:pt>
                <c:pt idx="7208">
                  <c:v>148.59649101333332</c:v>
                </c:pt>
                <c:pt idx="7209">
                  <c:v>148.59649101333332</c:v>
                </c:pt>
                <c:pt idx="7210">
                  <c:v>148.59649101333332</c:v>
                </c:pt>
                <c:pt idx="7211">
                  <c:v>148.59649101333332</c:v>
                </c:pt>
                <c:pt idx="7212">
                  <c:v>148.59649101333332</c:v>
                </c:pt>
                <c:pt idx="7213">
                  <c:v>148.59649101333332</c:v>
                </c:pt>
                <c:pt idx="7214">
                  <c:v>148.59649101333332</c:v>
                </c:pt>
                <c:pt idx="7215">
                  <c:v>148.59649101333332</c:v>
                </c:pt>
                <c:pt idx="7216">
                  <c:v>148.59649101333332</c:v>
                </c:pt>
                <c:pt idx="7217">
                  <c:v>148.59649101333332</c:v>
                </c:pt>
                <c:pt idx="7218">
                  <c:v>148.59649101333332</c:v>
                </c:pt>
                <c:pt idx="7219">
                  <c:v>148.59649101333332</c:v>
                </c:pt>
                <c:pt idx="7220">
                  <c:v>148.59649101333332</c:v>
                </c:pt>
                <c:pt idx="7221">
                  <c:v>148.59649101333332</c:v>
                </c:pt>
                <c:pt idx="7222">
                  <c:v>148.59649101333332</c:v>
                </c:pt>
                <c:pt idx="7223">
                  <c:v>148.59649101333332</c:v>
                </c:pt>
                <c:pt idx="7224">
                  <c:v>148.59649101333332</c:v>
                </c:pt>
                <c:pt idx="7225">
                  <c:v>148.59649101333332</c:v>
                </c:pt>
                <c:pt idx="7226">
                  <c:v>148.59649101333332</c:v>
                </c:pt>
                <c:pt idx="7227">
                  <c:v>148.59649101333332</c:v>
                </c:pt>
                <c:pt idx="7228">
                  <c:v>148.59649101333332</c:v>
                </c:pt>
                <c:pt idx="7229">
                  <c:v>148.59649101333332</c:v>
                </c:pt>
                <c:pt idx="7230">
                  <c:v>148.59649101333332</c:v>
                </c:pt>
                <c:pt idx="7231">
                  <c:v>148.59649101333332</c:v>
                </c:pt>
                <c:pt idx="7232">
                  <c:v>148.59649101333332</c:v>
                </c:pt>
                <c:pt idx="7233">
                  <c:v>148.59649101333332</c:v>
                </c:pt>
                <c:pt idx="7234">
                  <c:v>148.59649101333332</c:v>
                </c:pt>
                <c:pt idx="7235">
                  <c:v>148.59649101333332</c:v>
                </c:pt>
                <c:pt idx="7236">
                  <c:v>148.59649101333332</c:v>
                </c:pt>
                <c:pt idx="7237">
                  <c:v>148.59649101333332</c:v>
                </c:pt>
                <c:pt idx="7238">
                  <c:v>148.59649101333332</c:v>
                </c:pt>
                <c:pt idx="7239">
                  <c:v>148.59649101333332</c:v>
                </c:pt>
                <c:pt idx="7240">
                  <c:v>148.59649101333332</c:v>
                </c:pt>
                <c:pt idx="7241">
                  <c:v>148.59649101333332</c:v>
                </c:pt>
                <c:pt idx="7242">
                  <c:v>148.59649101333332</c:v>
                </c:pt>
                <c:pt idx="7243">
                  <c:v>148.59649101333332</c:v>
                </c:pt>
                <c:pt idx="7244">
                  <c:v>148.59649101333332</c:v>
                </c:pt>
                <c:pt idx="7245">
                  <c:v>148.59649101333332</c:v>
                </c:pt>
                <c:pt idx="7246">
                  <c:v>148.59649101333332</c:v>
                </c:pt>
                <c:pt idx="7247">
                  <c:v>148.59649101333332</c:v>
                </c:pt>
                <c:pt idx="7248">
                  <c:v>148.59649101333332</c:v>
                </c:pt>
                <c:pt idx="7249">
                  <c:v>148.59649101333332</c:v>
                </c:pt>
                <c:pt idx="7250">
                  <c:v>148.59649101333332</c:v>
                </c:pt>
                <c:pt idx="7251">
                  <c:v>148.59649101333332</c:v>
                </c:pt>
                <c:pt idx="7252">
                  <c:v>148.59649101333332</c:v>
                </c:pt>
                <c:pt idx="7253">
                  <c:v>148.59649101333332</c:v>
                </c:pt>
                <c:pt idx="7254">
                  <c:v>148.59649101333332</c:v>
                </c:pt>
                <c:pt idx="7255">
                  <c:v>148.59649101333332</c:v>
                </c:pt>
                <c:pt idx="7256">
                  <c:v>148.59649101333332</c:v>
                </c:pt>
                <c:pt idx="7257">
                  <c:v>148.59649101333332</c:v>
                </c:pt>
                <c:pt idx="7258">
                  <c:v>148.59649101333332</c:v>
                </c:pt>
                <c:pt idx="7259">
                  <c:v>148.59649101333332</c:v>
                </c:pt>
                <c:pt idx="7260">
                  <c:v>148.59649101333332</c:v>
                </c:pt>
                <c:pt idx="7261">
                  <c:v>148.59649101333332</c:v>
                </c:pt>
                <c:pt idx="7262">
                  <c:v>148.59649101333332</c:v>
                </c:pt>
                <c:pt idx="7263">
                  <c:v>148.59649101333332</c:v>
                </c:pt>
                <c:pt idx="7264">
                  <c:v>148.59649101333332</c:v>
                </c:pt>
                <c:pt idx="7265">
                  <c:v>148.59649101333332</c:v>
                </c:pt>
                <c:pt idx="7266">
                  <c:v>148.59649101333332</c:v>
                </c:pt>
                <c:pt idx="7267">
                  <c:v>148.59649101333332</c:v>
                </c:pt>
                <c:pt idx="7268">
                  <c:v>148.59649101333332</c:v>
                </c:pt>
                <c:pt idx="7269">
                  <c:v>148.59649101333332</c:v>
                </c:pt>
                <c:pt idx="7270">
                  <c:v>148.59649101333332</c:v>
                </c:pt>
                <c:pt idx="7271">
                  <c:v>148.59649101333332</c:v>
                </c:pt>
                <c:pt idx="7272">
                  <c:v>148.59649101333332</c:v>
                </c:pt>
                <c:pt idx="7273">
                  <c:v>148.59649101333332</c:v>
                </c:pt>
                <c:pt idx="7274">
                  <c:v>148.59649101333332</c:v>
                </c:pt>
                <c:pt idx="7275">
                  <c:v>148.59649101333332</c:v>
                </c:pt>
                <c:pt idx="7276">
                  <c:v>148.59649101333332</c:v>
                </c:pt>
                <c:pt idx="7277">
                  <c:v>148.59649101333332</c:v>
                </c:pt>
                <c:pt idx="7278">
                  <c:v>148.59649101333332</c:v>
                </c:pt>
                <c:pt idx="7279">
                  <c:v>148.59649101333332</c:v>
                </c:pt>
                <c:pt idx="7280">
                  <c:v>148.59649101333332</c:v>
                </c:pt>
                <c:pt idx="7281">
                  <c:v>148.59649101333332</c:v>
                </c:pt>
                <c:pt idx="7282">
                  <c:v>148.59649101333332</c:v>
                </c:pt>
                <c:pt idx="7283">
                  <c:v>148.59649101333332</c:v>
                </c:pt>
                <c:pt idx="7284">
                  <c:v>148.59649101333332</c:v>
                </c:pt>
                <c:pt idx="7285">
                  <c:v>148.59649101333332</c:v>
                </c:pt>
                <c:pt idx="7286">
                  <c:v>148.59649101333332</c:v>
                </c:pt>
                <c:pt idx="7287">
                  <c:v>148.59649101333332</c:v>
                </c:pt>
                <c:pt idx="7288">
                  <c:v>148.59649101333332</c:v>
                </c:pt>
                <c:pt idx="7289">
                  <c:v>148.59649101333332</c:v>
                </c:pt>
                <c:pt idx="7290">
                  <c:v>148.59649101333332</c:v>
                </c:pt>
                <c:pt idx="7291">
                  <c:v>148.59649101333332</c:v>
                </c:pt>
                <c:pt idx="7292">
                  <c:v>148.59649101333332</c:v>
                </c:pt>
                <c:pt idx="7293">
                  <c:v>148.59649101333332</c:v>
                </c:pt>
                <c:pt idx="7294">
                  <c:v>148.59649101333332</c:v>
                </c:pt>
                <c:pt idx="7295">
                  <c:v>148.59649101333332</c:v>
                </c:pt>
                <c:pt idx="7296">
                  <c:v>148.59649101333332</c:v>
                </c:pt>
                <c:pt idx="7297">
                  <c:v>148.59649101333332</c:v>
                </c:pt>
                <c:pt idx="7298">
                  <c:v>148.59649101333332</c:v>
                </c:pt>
                <c:pt idx="7299">
                  <c:v>148.59649101333332</c:v>
                </c:pt>
                <c:pt idx="7300">
                  <c:v>148.59649101333332</c:v>
                </c:pt>
                <c:pt idx="7301">
                  <c:v>148.59649101333332</c:v>
                </c:pt>
                <c:pt idx="7302">
                  <c:v>148.59649101333332</c:v>
                </c:pt>
                <c:pt idx="7303">
                  <c:v>148.59649101333332</c:v>
                </c:pt>
                <c:pt idx="7304">
                  <c:v>148.59649101333332</c:v>
                </c:pt>
                <c:pt idx="7305">
                  <c:v>148.59649101333332</c:v>
                </c:pt>
                <c:pt idx="7306">
                  <c:v>148.59649101333332</c:v>
                </c:pt>
                <c:pt idx="7307">
                  <c:v>148.59649101333332</c:v>
                </c:pt>
                <c:pt idx="7308">
                  <c:v>148.59649101333332</c:v>
                </c:pt>
                <c:pt idx="7309">
                  <c:v>148.59649101333332</c:v>
                </c:pt>
                <c:pt idx="7310">
                  <c:v>148.59649101333332</c:v>
                </c:pt>
                <c:pt idx="7311">
                  <c:v>148.59649101333332</c:v>
                </c:pt>
                <c:pt idx="7312">
                  <c:v>148.59649101333332</c:v>
                </c:pt>
                <c:pt idx="7313">
                  <c:v>148.59649101333332</c:v>
                </c:pt>
                <c:pt idx="7314">
                  <c:v>148.59649101333332</c:v>
                </c:pt>
                <c:pt idx="7315">
                  <c:v>148.59649101333332</c:v>
                </c:pt>
                <c:pt idx="7316">
                  <c:v>148.59649101333332</c:v>
                </c:pt>
                <c:pt idx="7317">
                  <c:v>148.59649101333332</c:v>
                </c:pt>
                <c:pt idx="7318">
                  <c:v>148.59649101333332</c:v>
                </c:pt>
                <c:pt idx="7319">
                  <c:v>148.59649101333332</c:v>
                </c:pt>
                <c:pt idx="7320">
                  <c:v>148.59649101333332</c:v>
                </c:pt>
                <c:pt idx="7321">
                  <c:v>148.59649101333332</c:v>
                </c:pt>
                <c:pt idx="7322">
                  <c:v>148.59649101333332</c:v>
                </c:pt>
                <c:pt idx="7323">
                  <c:v>148.59649101333332</c:v>
                </c:pt>
                <c:pt idx="7324">
                  <c:v>148.59649101333332</c:v>
                </c:pt>
                <c:pt idx="7325">
                  <c:v>148.59649101333332</c:v>
                </c:pt>
                <c:pt idx="7326">
                  <c:v>148.59649101333332</c:v>
                </c:pt>
                <c:pt idx="7327">
                  <c:v>148.59649101333332</c:v>
                </c:pt>
                <c:pt idx="7328">
                  <c:v>148.59649101333332</c:v>
                </c:pt>
                <c:pt idx="7329">
                  <c:v>148.59649101333332</c:v>
                </c:pt>
                <c:pt idx="7330">
                  <c:v>148.59649101333332</c:v>
                </c:pt>
                <c:pt idx="7331">
                  <c:v>148.59649101333332</c:v>
                </c:pt>
                <c:pt idx="7332">
                  <c:v>148.59649101333332</c:v>
                </c:pt>
                <c:pt idx="7333">
                  <c:v>148.59649101333332</c:v>
                </c:pt>
                <c:pt idx="7334">
                  <c:v>148.59649101333332</c:v>
                </c:pt>
                <c:pt idx="7335">
                  <c:v>148.59649101333332</c:v>
                </c:pt>
                <c:pt idx="7336">
                  <c:v>148.59649101333332</c:v>
                </c:pt>
                <c:pt idx="7337">
                  <c:v>148.59649101333332</c:v>
                </c:pt>
                <c:pt idx="7338">
                  <c:v>148.59649101333332</c:v>
                </c:pt>
                <c:pt idx="7339">
                  <c:v>148.59649101333332</c:v>
                </c:pt>
                <c:pt idx="7340">
                  <c:v>148.59649101333332</c:v>
                </c:pt>
                <c:pt idx="7341">
                  <c:v>148.59649101333332</c:v>
                </c:pt>
                <c:pt idx="7342">
                  <c:v>148.59649101333332</c:v>
                </c:pt>
                <c:pt idx="7343">
                  <c:v>148.59649101333332</c:v>
                </c:pt>
                <c:pt idx="7344">
                  <c:v>148.59649101333332</c:v>
                </c:pt>
                <c:pt idx="7345">
                  <c:v>148.59649101333332</c:v>
                </c:pt>
                <c:pt idx="7346">
                  <c:v>148.59649101333332</c:v>
                </c:pt>
                <c:pt idx="7347">
                  <c:v>148.59649101333332</c:v>
                </c:pt>
                <c:pt idx="7348">
                  <c:v>148.59649101333332</c:v>
                </c:pt>
                <c:pt idx="7349">
                  <c:v>148.59649101333332</c:v>
                </c:pt>
                <c:pt idx="7350">
                  <c:v>148.59649101333332</c:v>
                </c:pt>
                <c:pt idx="7351">
                  <c:v>148.59649101333332</c:v>
                </c:pt>
                <c:pt idx="7352">
                  <c:v>148.59649101333332</c:v>
                </c:pt>
                <c:pt idx="7353">
                  <c:v>148.59649101333332</c:v>
                </c:pt>
                <c:pt idx="7354">
                  <c:v>148.59649101333332</c:v>
                </c:pt>
                <c:pt idx="7355">
                  <c:v>148.59649101333332</c:v>
                </c:pt>
                <c:pt idx="7356">
                  <c:v>148.59649101333332</c:v>
                </c:pt>
                <c:pt idx="7357">
                  <c:v>148.59649101333332</c:v>
                </c:pt>
                <c:pt idx="7358">
                  <c:v>148.59649101333332</c:v>
                </c:pt>
                <c:pt idx="7359">
                  <c:v>148.59649101333332</c:v>
                </c:pt>
                <c:pt idx="7360">
                  <c:v>148.59649101333332</c:v>
                </c:pt>
                <c:pt idx="7361">
                  <c:v>148.59649101333332</c:v>
                </c:pt>
                <c:pt idx="7362">
                  <c:v>148.59649101333332</c:v>
                </c:pt>
                <c:pt idx="7363">
                  <c:v>148.59649101333332</c:v>
                </c:pt>
                <c:pt idx="7364">
                  <c:v>148.59649101333332</c:v>
                </c:pt>
                <c:pt idx="7365">
                  <c:v>148.59649101333332</c:v>
                </c:pt>
                <c:pt idx="7366">
                  <c:v>148.59649101333332</c:v>
                </c:pt>
                <c:pt idx="7367">
                  <c:v>148.59649101333332</c:v>
                </c:pt>
                <c:pt idx="7368">
                  <c:v>148.59649101333332</c:v>
                </c:pt>
                <c:pt idx="7369">
                  <c:v>148.59649101333332</c:v>
                </c:pt>
                <c:pt idx="7370">
                  <c:v>148.59649101333332</c:v>
                </c:pt>
                <c:pt idx="7371">
                  <c:v>148.59649101333332</c:v>
                </c:pt>
                <c:pt idx="7372">
                  <c:v>148.59649101333332</c:v>
                </c:pt>
                <c:pt idx="7373">
                  <c:v>148.59649101333332</c:v>
                </c:pt>
                <c:pt idx="7374">
                  <c:v>148.59649101333332</c:v>
                </c:pt>
                <c:pt idx="7375">
                  <c:v>148.59649101333332</c:v>
                </c:pt>
                <c:pt idx="7376">
                  <c:v>148.59649101333332</c:v>
                </c:pt>
                <c:pt idx="7377">
                  <c:v>148.59649101333332</c:v>
                </c:pt>
                <c:pt idx="7378">
                  <c:v>148.59649101333332</c:v>
                </c:pt>
                <c:pt idx="7379">
                  <c:v>148.59649101333332</c:v>
                </c:pt>
                <c:pt idx="7380">
                  <c:v>148.59649101333332</c:v>
                </c:pt>
                <c:pt idx="7381">
                  <c:v>148.59649101333332</c:v>
                </c:pt>
                <c:pt idx="7382">
                  <c:v>148.59649101333332</c:v>
                </c:pt>
                <c:pt idx="7383">
                  <c:v>148.59649101333332</c:v>
                </c:pt>
                <c:pt idx="7384">
                  <c:v>148.59649101333332</c:v>
                </c:pt>
                <c:pt idx="7385">
                  <c:v>148.59649101333332</c:v>
                </c:pt>
                <c:pt idx="7386">
                  <c:v>148.59649101333332</c:v>
                </c:pt>
                <c:pt idx="7387">
                  <c:v>148.59649101333332</c:v>
                </c:pt>
                <c:pt idx="7388">
                  <c:v>148.59649101333332</c:v>
                </c:pt>
                <c:pt idx="7389">
                  <c:v>148.59649101333332</c:v>
                </c:pt>
                <c:pt idx="7390">
                  <c:v>148.59649101333332</c:v>
                </c:pt>
                <c:pt idx="7391">
                  <c:v>148.59649101333332</c:v>
                </c:pt>
                <c:pt idx="7392">
                  <c:v>148.59649101333332</c:v>
                </c:pt>
                <c:pt idx="7393">
                  <c:v>148.59649101333332</c:v>
                </c:pt>
                <c:pt idx="7394">
                  <c:v>148.59649101333332</c:v>
                </c:pt>
                <c:pt idx="7395">
                  <c:v>148.59649101333332</c:v>
                </c:pt>
                <c:pt idx="7396">
                  <c:v>148.59649101333332</c:v>
                </c:pt>
                <c:pt idx="7397">
                  <c:v>148.59649101333332</c:v>
                </c:pt>
                <c:pt idx="7398">
                  <c:v>148.59649101333332</c:v>
                </c:pt>
                <c:pt idx="7399">
                  <c:v>148.59649101333332</c:v>
                </c:pt>
                <c:pt idx="7400">
                  <c:v>148.59649101333332</c:v>
                </c:pt>
                <c:pt idx="7401">
                  <c:v>148.59649101333332</c:v>
                </c:pt>
                <c:pt idx="7402">
                  <c:v>148.59649101333332</c:v>
                </c:pt>
                <c:pt idx="7403">
                  <c:v>148.59649101333332</c:v>
                </c:pt>
                <c:pt idx="7404">
                  <c:v>148.59649101333332</c:v>
                </c:pt>
                <c:pt idx="7405">
                  <c:v>148.59649101333332</c:v>
                </c:pt>
                <c:pt idx="7406">
                  <c:v>148.59649101333332</c:v>
                </c:pt>
                <c:pt idx="7407">
                  <c:v>148.59649101333332</c:v>
                </c:pt>
                <c:pt idx="7408">
                  <c:v>148.59649101333332</c:v>
                </c:pt>
                <c:pt idx="7409">
                  <c:v>148.59649101333332</c:v>
                </c:pt>
                <c:pt idx="7410">
                  <c:v>148.59649101333332</c:v>
                </c:pt>
                <c:pt idx="7411">
                  <c:v>148.59649101333332</c:v>
                </c:pt>
                <c:pt idx="7412">
                  <c:v>148.59649101333332</c:v>
                </c:pt>
                <c:pt idx="7413">
                  <c:v>148.59649101333332</c:v>
                </c:pt>
                <c:pt idx="7414">
                  <c:v>148.59649101333332</c:v>
                </c:pt>
                <c:pt idx="7415">
                  <c:v>148.59649101333332</c:v>
                </c:pt>
                <c:pt idx="7416">
                  <c:v>148.59649101333332</c:v>
                </c:pt>
                <c:pt idx="7417">
                  <c:v>148.59649101333332</c:v>
                </c:pt>
                <c:pt idx="7418">
                  <c:v>148.59649101333332</c:v>
                </c:pt>
                <c:pt idx="7419">
                  <c:v>148.59649101333332</c:v>
                </c:pt>
                <c:pt idx="7420">
                  <c:v>148.59649101333332</c:v>
                </c:pt>
                <c:pt idx="7421">
                  <c:v>148.59649101333332</c:v>
                </c:pt>
                <c:pt idx="7422">
                  <c:v>148.59649101333332</c:v>
                </c:pt>
                <c:pt idx="7423">
                  <c:v>148.59649101333332</c:v>
                </c:pt>
                <c:pt idx="7424">
                  <c:v>148.59649101333332</c:v>
                </c:pt>
                <c:pt idx="7425">
                  <c:v>148.59649101333332</c:v>
                </c:pt>
                <c:pt idx="7426">
                  <c:v>148.59649101333332</c:v>
                </c:pt>
                <c:pt idx="7427">
                  <c:v>148.59649101333332</c:v>
                </c:pt>
                <c:pt idx="7428">
                  <c:v>148.59649101333332</c:v>
                </c:pt>
                <c:pt idx="7429">
                  <c:v>148.59649101333332</c:v>
                </c:pt>
                <c:pt idx="7430">
                  <c:v>148.59649101333332</c:v>
                </c:pt>
                <c:pt idx="7431">
                  <c:v>148.59649101333332</c:v>
                </c:pt>
                <c:pt idx="7432">
                  <c:v>148.59649101333332</c:v>
                </c:pt>
                <c:pt idx="7433">
                  <c:v>148.59649101333332</c:v>
                </c:pt>
                <c:pt idx="7434">
                  <c:v>148.59649101333332</c:v>
                </c:pt>
                <c:pt idx="7435">
                  <c:v>148.59649101333332</c:v>
                </c:pt>
                <c:pt idx="7436">
                  <c:v>148.59649101333332</c:v>
                </c:pt>
                <c:pt idx="7437">
                  <c:v>148.59649101333332</c:v>
                </c:pt>
                <c:pt idx="7438">
                  <c:v>148.59649101333332</c:v>
                </c:pt>
                <c:pt idx="7439">
                  <c:v>148.59649101333332</c:v>
                </c:pt>
                <c:pt idx="7440">
                  <c:v>148.59649101333332</c:v>
                </c:pt>
                <c:pt idx="7441">
                  <c:v>148.59649101333332</c:v>
                </c:pt>
                <c:pt idx="7442">
                  <c:v>148.59649101333332</c:v>
                </c:pt>
                <c:pt idx="7443">
                  <c:v>148.59649101333332</c:v>
                </c:pt>
                <c:pt idx="7444">
                  <c:v>148.59649101333332</c:v>
                </c:pt>
                <c:pt idx="7445">
                  <c:v>148.59649101333332</c:v>
                </c:pt>
                <c:pt idx="7446">
                  <c:v>148.59649101333332</c:v>
                </c:pt>
                <c:pt idx="7447">
                  <c:v>148.59649101333332</c:v>
                </c:pt>
                <c:pt idx="7448">
                  <c:v>148.59649101333332</c:v>
                </c:pt>
                <c:pt idx="7449">
                  <c:v>148.59649101333332</c:v>
                </c:pt>
                <c:pt idx="7450">
                  <c:v>148.59649101333332</c:v>
                </c:pt>
                <c:pt idx="7451">
                  <c:v>148.59649101333332</c:v>
                </c:pt>
                <c:pt idx="7452">
                  <c:v>148.59649101333332</c:v>
                </c:pt>
                <c:pt idx="7453">
                  <c:v>148.59649101333332</c:v>
                </c:pt>
                <c:pt idx="7454">
                  <c:v>148.59649101333332</c:v>
                </c:pt>
                <c:pt idx="7455">
                  <c:v>148.59649101333332</c:v>
                </c:pt>
                <c:pt idx="7456">
                  <c:v>148.59649101333332</c:v>
                </c:pt>
                <c:pt idx="7457">
                  <c:v>148.59649101333332</c:v>
                </c:pt>
                <c:pt idx="7458">
                  <c:v>148.59649101333332</c:v>
                </c:pt>
                <c:pt idx="7459">
                  <c:v>148.59649101333332</c:v>
                </c:pt>
                <c:pt idx="7460">
                  <c:v>148.59649101333332</c:v>
                </c:pt>
                <c:pt idx="7461">
                  <c:v>148.59649101333332</c:v>
                </c:pt>
                <c:pt idx="7462">
                  <c:v>148.59649101333332</c:v>
                </c:pt>
                <c:pt idx="7463">
                  <c:v>148.59649101333332</c:v>
                </c:pt>
                <c:pt idx="7464">
                  <c:v>148.59649101333332</c:v>
                </c:pt>
                <c:pt idx="7465">
                  <c:v>148.59649101333332</c:v>
                </c:pt>
                <c:pt idx="7466">
                  <c:v>148.59649101333332</c:v>
                </c:pt>
                <c:pt idx="7467">
                  <c:v>148.59649101333332</c:v>
                </c:pt>
                <c:pt idx="7468">
                  <c:v>148.59649101333332</c:v>
                </c:pt>
                <c:pt idx="7469">
                  <c:v>148.59649101333332</c:v>
                </c:pt>
                <c:pt idx="7470">
                  <c:v>148.59649101333332</c:v>
                </c:pt>
                <c:pt idx="7471">
                  <c:v>148.59649101333332</c:v>
                </c:pt>
                <c:pt idx="7472">
                  <c:v>148.59649101333332</c:v>
                </c:pt>
                <c:pt idx="7473">
                  <c:v>148.59649101333332</c:v>
                </c:pt>
                <c:pt idx="7474">
                  <c:v>148.59649101333332</c:v>
                </c:pt>
                <c:pt idx="7475">
                  <c:v>148.59649101333332</c:v>
                </c:pt>
                <c:pt idx="7476">
                  <c:v>148.59649101333332</c:v>
                </c:pt>
                <c:pt idx="7477">
                  <c:v>148.59649101333332</c:v>
                </c:pt>
                <c:pt idx="7478">
                  <c:v>148.59649101333332</c:v>
                </c:pt>
                <c:pt idx="7479">
                  <c:v>148.59649101333332</c:v>
                </c:pt>
                <c:pt idx="7480">
                  <c:v>148.59649101333332</c:v>
                </c:pt>
                <c:pt idx="7481">
                  <c:v>148.59649101333332</c:v>
                </c:pt>
                <c:pt idx="7482">
                  <c:v>148.59649101333332</c:v>
                </c:pt>
                <c:pt idx="7483">
                  <c:v>148.59649101333332</c:v>
                </c:pt>
                <c:pt idx="7484">
                  <c:v>148.59649101333332</c:v>
                </c:pt>
                <c:pt idx="7485">
                  <c:v>148.59649101333332</c:v>
                </c:pt>
                <c:pt idx="7486">
                  <c:v>148.59649101333332</c:v>
                </c:pt>
                <c:pt idx="7487">
                  <c:v>148.59649101333332</c:v>
                </c:pt>
                <c:pt idx="7488">
                  <c:v>148.59649101333332</c:v>
                </c:pt>
                <c:pt idx="7489">
                  <c:v>148.59649101333332</c:v>
                </c:pt>
                <c:pt idx="7490">
                  <c:v>148.59649101333332</c:v>
                </c:pt>
                <c:pt idx="7491">
                  <c:v>148.59649101333332</c:v>
                </c:pt>
                <c:pt idx="7492">
                  <c:v>148.59649101333332</c:v>
                </c:pt>
                <c:pt idx="7493">
                  <c:v>148.59649101333332</c:v>
                </c:pt>
                <c:pt idx="7494">
                  <c:v>148.59649101333332</c:v>
                </c:pt>
                <c:pt idx="7495">
                  <c:v>148.59649101333332</c:v>
                </c:pt>
                <c:pt idx="7496">
                  <c:v>148.59649101333332</c:v>
                </c:pt>
                <c:pt idx="7497">
                  <c:v>148.59649101333332</c:v>
                </c:pt>
                <c:pt idx="7498">
                  <c:v>148.59649101333332</c:v>
                </c:pt>
                <c:pt idx="7499">
                  <c:v>148.59649101333332</c:v>
                </c:pt>
                <c:pt idx="7500">
                  <c:v>148.59649101333332</c:v>
                </c:pt>
                <c:pt idx="7501">
                  <c:v>148.59649101333332</c:v>
                </c:pt>
                <c:pt idx="7502">
                  <c:v>148.59649101333332</c:v>
                </c:pt>
                <c:pt idx="7503">
                  <c:v>148.59649101333332</c:v>
                </c:pt>
                <c:pt idx="7504">
                  <c:v>148.59649101333332</c:v>
                </c:pt>
                <c:pt idx="7505">
                  <c:v>148.59649101333332</c:v>
                </c:pt>
                <c:pt idx="7506">
                  <c:v>148.59649101333332</c:v>
                </c:pt>
                <c:pt idx="7507">
                  <c:v>148.59649101333332</c:v>
                </c:pt>
                <c:pt idx="7508">
                  <c:v>148.59649101333332</c:v>
                </c:pt>
                <c:pt idx="7509">
                  <c:v>148.59649101333332</c:v>
                </c:pt>
                <c:pt idx="7510">
                  <c:v>148.59649101333332</c:v>
                </c:pt>
                <c:pt idx="7511">
                  <c:v>148.59649101333332</c:v>
                </c:pt>
                <c:pt idx="7512">
                  <c:v>148.59649101333332</c:v>
                </c:pt>
                <c:pt idx="7513">
                  <c:v>148.59649101333332</c:v>
                </c:pt>
                <c:pt idx="7514">
                  <c:v>148.59649101333332</c:v>
                </c:pt>
                <c:pt idx="7515">
                  <c:v>148.59649101333332</c:v>
                </c:pt>
                <c:pt idx="7516">
                  <c:v>148.59649101333332</c:v>
                </c:pt>
                <c:pt idx="7517">
                  <c:v>148.59649101333332</c:v>
                </c:pt>
                <c:pt idx="7518">
                  <c:v>148.59649101333332</c:v>
                </c:pt>
                <c:pt idx="7519">
                  <c:v>148.59649101333332</c:v>
                </c:pt>
                <c:pt idx="7520">
                  <c:v>148.59649101333332</c:v>
                </c:pt>
                <c:pt idx="7521">
                  <c:v>148.59649101333332</c:v>
                </c:pt>
                <c:pt idx="7522">
                  <c:v>148.59649101333332</c:v>
                </c:pt>
                <c:pt idx="7523">
                  <c:v>148.59649101333332</c:v>
                </c:pt>
                <c:pt idx="7524">
                  <c:v>148.59649101333332</c:v>
                </c:pt>
                <c:pt idx="7525">
                  <c:v>148.59649101333332</c:v>
                </c:pt>
                <c:pt idx="7526">
                  <c:v>148.59649101333332</c:v>
                </c:pt>
                <c:pt idx="7527">
                  <c:v>148.59649101333332</c:v>
                </c:pt>
                <c:pt idx="7528">
                  <c:v>148.59649101333332</c:v>
                </c:pt>
                <c:pt idx="7529">
                  <c:v>148.59649101333332</c:v>
                </c:pt>
                <c:pt idx="7530">
                  <c:v>148.59649101333332</c:v>
                </c:pt>
                <c:pt idx="7531">
                  <c:v>148.59649101333332</c:v>
                </c:pt>
                <c:pt idx="7532">
                  <c:v>148.59649101333332</c:v>
                </c:pt>
                <c:pt idx="7533">
                  <c:v>148.59649101333332</c:v>
                </c:pt>
                <c:pt idx="7534">
                  <c:v>148.59649101333332</c:v>
                </c:pt>
                <c:pt idx="7535">
                  <c:v>148.59649101333332</c:v>
                </c:pt>
                <c:pt idx="7536">
                  <c:v>148.59649101333332</c:v>
                </c:pt>
                <c:pt idx="7537">
                  <c:v>148.59649101333332</c:v>
                </c:pt>
                <c:pt idx="7538">
                  <c:v>148.59649101333332</c:v>
                </c:pt>
                <c:pt idx="7539">
                  <c:v>148.59649101333332</c:v>
                </c:pt>
                <c:pt idx="7540">
                  <c:v>148.59649101333332</c:v>
                </c:pt>
                <c:pt idx="7541">
                  <c:v>148.59649101333332</c:v>
                </c:pt>
                <c:pt idx="7542">
                  <c:v>148.59649101333332</c:v>
                </c:pt>
                <c:pt idx="7543">
                  <c:v>148.59649101333332</c:v>
                </c:pt>
                <c:pt idx="7544">
                  <c:v>148.59649101333332</c:v>
                </c:pt>
                <c:pt idx="7545">
                  <c:v>148.59649101333332</c:v>
                </c:pt>
                <c:pt idx="7546">
                  <c:v>148.59649101333332</c:v>
                </c:pt>
                <c:pt idx="7547">
                  <c:v>148.59649101333332</c:v>
                </c:pt>
                <c:pt idx="7548">
                  <c:v>148.59649101333332</c:v>
                </c:pt>
                <c:pt idx="7549">
                  <c:v>148.59649101333332</c:v>
                </c:pt>
                <c:pt idx="7550">
                  <c:v>148.59649101333332</c:v>
                </c:pt>
                <c:pt idx="7551">
                  <c:v>148.59649101333332</c:v>
                </c:pt>
                <c:pt idx="7552">
                  <c:v>148.59649101333332</c:v>
                </c:pt>
                <c:pt idx="7553">
                  <c:v>148.59649101333332</c:v>
                </c:pt>
                <c:pt idx="7554">
                  <c:v>148.59649101333332</c:v>
                </c:pt>
                <c:pt idx="7555">
                  <c:v>148.59649101333332</c:v>
                </c:pt>
                <c:pt idx="7556">
                  <c:v>148.59649101333332</c:v>
                </c:pt>
                <c:pt idx="7557">
                  <c:v>148.59649101333332</c:v>
                </c:pt>
                <c:pt idx="7558">
                  <c:v>148.59649101333332</c:v>
                </c:pt>
                <c:pt idx="7559">
                  <c:v>148.59649101333332</c:v>
                </c:pt>
                <c:pt idx="7560">
                  <c:v>148.59649101333332</c:v>
                </c:pt>
                <c:pt idx="7561">
                  <c:v>148.59649101333332</c:v>
                </c:pt>
                <c:pt idx="7562">
                  <c:v>148.59649101333332</c:v>
                </c:pt>
                <c:pt idx="7563">
                  <c:v>148.59649101333332</c:v>
                </c:pt>
                <c:pt idx="7564">
                  <c:v>148.59649101333332</c:v>
                </c:pt>
                <c:pt idx="7565">
                  <c:v>148.59649101333332</c:v>
                </c:pt>
                <c:pt idx="7566">
                  <c:v>148.59649101333332</c:v>
                </c:pt>
                <c:pt idx="7567">
                  <c:v>148.59649101333332</c:v>
                </c:pt>
                <c:pt idx="7568">
                  <c:v>148.59649101333332</c:v>
                </c:pt>
                <c:pt idx="7569">
                  <c:v>148.59649101333332</c:v>
                </c:pt>
                <c:pt idx="7570">
                  <c:v>148.59649101333332</c:v>
                </c:pt>
                <c:pt idx="7571">
                  <c:v>148.59649101333332</c:v>
                </c:pt>
                <c:pt idx="7572">
                  <c:v>148.59649101333332</c:v>
                </c:pt>
                <c:pt idx="7573">
                  <c:v>148.59649101333332</c:v>
                </c:pt>
                <c:pt idx="7574">
                  <c:v>148.59649101333332</c:v>
                </c:pt>
                <c:pt idx="7575">
                  <c:v>148.59649101333332</c:v>
                </c:pt>
                <c:pt idx="7576">
                  <c:v>148.59649101333332</c:v>
                </c:pt>
                <c:pt idx="7577">
                  <c:v>148.59649101333332</c:v>
                </c:pt>
                <c:pt idx="7578">
                  <c:v>148.59649101333332</c:v>
                </c:pt>
                <c:pt idx="7579">
                  <c:v>148.59649101333332</c:v>
                </c:pt>
                <c:pt idx="7580">
                  <c:v>148.59649101333332</c:v>
                </c:pt>
                <c:pt idx="7581">
                  <c:v>148.59649101333332</c:v>
                </c:pt>
                <c:pt idx="7582">
                  <c:v>148.59649101333332</c:v>
                </c:pt>
                <c:pt idx="7583">
                  <c:v>148.59649101333332</c:v>
                </c:pt>
                <c:pt idx="7584">
                  <c:v>148.59649101333332</c:v>
                </c:pt>
                <c:pt idx="7585">
                  <c:v>148.59649101333332</c:v>
                </c:pt>
                <c:pt idx="7586">
                  <c:v>148.59649101333332</c:v>
                </c:pt>
                <c:pt idx="7587">
                  <c:v>148.59649101333332</c:v>
                </c:pt>
                <c:pt idx="7588">
                  <c:v>148.59649101333332</c:v>
                </c:pt>
                <c:pt idx="7589">
                  <c:v>148.59649101333332</c:v>
                </c:pt>
                <c:pt idx="7590">
                  <c:v>148.59649101333332</c:v>
                </c:pt>
                <c:pt idx="7591">
                  <c:v>148.59649101333332</c:v>
                </c:pt>
                <c:pt idx="7592">
                  <c:v>148.59649101333332</c:v>
                </c:pt>
                <c:pt idx="7593">
                  <c:v>148.59649101333332</c:v>
                </c:pt>
                <c:pt idx="7594">
                  <c:v>148.59649101333332</c:v>
                </c:pt>
                <c:pt idx="7595">
                  <c:v>148.59649101333332</c:v>
                </c:pt>
                <c:pt idx="7596">
                  <c:v>148.59649101333332</c:v>
                </c:pt>
                <c:pt idx="7597">
                  <c:v>148.59649101333332</c:v>
                </c:pt>
                <c:pt idx="7598">
                  <c:v>148.59649101333332</c:v>
                </c:pt>
                <c:pt idx="7599">
                  <c:v>148.59649101333332</c:v>
                </c:pt>
                <c:pt idx="7600">
                  <c:v>148.59649101333332</c:v>
                </c:pt>
                <c:pt idx="7601">
                  <c:v>148.59649101333332</c:v>
                </c:pt>
                <c:pt idx="7602">
                  <c:v>148.59649101333332</c:v>
                </c:pt>
                <c:pt idx="7603">
                  <c:v>148.59649101333332</c:v>
                </c:pt>
                <c:pt idx="7604">
                  <c:v>148.59649101333332</c:v>
                </c:pt>
                <c:pt idx="7605">
                  <c:v>148.59649101333332</c:v>
                </c:pt>
                <c:pt idx="7606">
                  <c:v>148.59649101333332</c:v>
                </c:pt>
                <c:pt idx="7607">
                  <c:v>148.59649101333332</c:v>
                </c:pt>
                <c:pt idx="7608">
                  <c:v>148.59649101333332</c:v>
                </c:pt>
                <c:pt idx="7609">
                  <c:v>148.59649101333332</c:v>
                </c:pt>
                <c:pt idx="7610">
                  <c:v>148.59649101333332</c:v>
                </c:pt>
                <c:pt idx="7611">
                  <c:v>148.59649101333332</c:v>
                </c:pt>
                <c:pt idx="7612">
                  <c:v>148.59649101333332</c:v>
                </c:pt>
                <c:pt idx="7613">
                  <c:v>148.59649101333332</c:v>
                </c:pt>
                <c:pt idx="7614">
                  <c:v>148.59649101333332</c:v>
                </c:pt>
                <c:pt idx="7615">
                  <c:v>148.59649101333332</c:v>
                </c:pt>
                <c:pt idx="7616">
                  <c:v>148.59649101333332</c:v>
                </c:pt>
                <c:pt idx="7617">
                  <c:v>148.59649101333332</c:v>
                </c:pt>
                <c:pt idx="7618">
                  <c:v>148.59649101333332</c:v>
                </c:pt>
                <c:pt idx="7619">
                  <c:v>148.59649101333332</c:v>
                </c:pt>
                <c:pt idx="7620">
                  <c:v>148.59649101333332</c:v>
                </c:pt>
                <c:pt idx="7621">
                  <c:v>148.59649101333332</c:v>
                </c:pt>
                <c:pt idx="7622">
                  <c:v>148.59649101333332</c:v>
                </c:pt>
                <c:pt idx="7623">
                  <c:v>148.59649101333332</c:v>
                </c:pt>
                <c:pt idx="7624">
                  <c:v>148.59649101333332</c:v>
                </c:pt>
                <c:pt idx="7625">
                  <c:v>148.59649101333332</c:v>
                </c:pt>
                <c:pt idx="7626">
                  <c:v>148.59649101333332</c:v>
                </c:pt>
                <c:pt idx="7627">
                  <c:v>148.59649101333332</c:v>
                </c:pt>
                <c:pt idx="7628">
                  <c:v>148.59649101333332</c:v>
                </c:pt>
                <c:pt idx="7629">
                  <c:v>148.59649101333332</c:v>
                </c:pt>
                <c:pt idx="7630">
                  <c:v>148.59649101333332</c:v>
                </c:pt>
                <c:pt idx="7631">
                  <c:v>148.59649101333332</c:v>
                </c:pt>
                <c:pt idx="7632">
                  <c:v>148.59649101333332</c:v>
                </c:pt>
                <c:pt idx="7633">
                  <c:v>148.59649101333332</c:v>
                </c:pt>
                <c:pt idx="7634">
                  <c:v>148.59649101333332</c:v>
                </c:pt>
                <c:pt idx="7635">
                  <c:v>148.59649101333332</c:v>
                </c:pt>
                <c:pt idx="7636">
                  <c:v>148.59649101333332</c:v>
                </c:pt>
                <c:pt idx="7637">
                  <c:v>148.59649101333332</c:v>
                </c:pt>
                <c:pt idx="7638">
                  <c:v>148.59649101333332</c:v>
                </c:pt>
                <c:pt idx="7639">
                  <c:v>148.59649101333332</c:v>
                </c:pt>
                <c:pt idx="7640">
                  <c:v>148.59649101333332</c:v>
                </c:pt>
                <c:pt idx="7641">
                  <c:v>148.59649101333332</c:v>
                </c:pt>
                <c:pt idx="7642">
                  <c:v>148.59649101333332</c:v>
                </c:pt>
                <c:pt idx="7643">
                  <c:v>148.59649101333332</c:v>
                </c:pt>
                <c:pt idx="7644">
                  <c:v>148.59649101333332</c:v>
                </c:pt>
                <c:pt idx="7645">
                  <c:v>148.59649101333332</c:v>
                </c:pt>
                <c:pt idx="7646">
                  <c:v>148.59649101333332</c:v>
                </c:pt>
                <c:pt idx="7647">
                  <c:v>148.59649101333332</c:v>
                </c:pt>
                <c:pt idx="7648">
                  <c:v>148.59649101333332</c:v>
                </c:pt>
                <c:pt idx="7649">
                  <c:v>148.59649101333332</c:v>
                </c:pt>
                <c:pt idx="7650">
                  <c:v>148.59649101333332</c:v>
                </c:pt>
                <c:pt idx="7651">
                  <c:v>148.59649101333332</c:v>
                </c:pt>
                <c:pt idx="7652">
                  <c:v>148.59649101333332</c:v>
                </c:pt>
                <c:pt idx="7653">
                  <c:v>148.59649101333332</c:v>
                </c:pt>
                <c:pt idx="7654">
                  <c:v>148.59649101333332</c:v>
                </c:pt>
                <c:pt idx="7655">
                  <c:v>148.59649101333332</c:v>
                </c:pt>
                <c:pt idx="7656">
                  <c:v>148.59649101333332</c:v>
                </c:pt>
                <c:pt idx="7657">
                  <c:v>148.59649101333332</c:v>
                </c:pt>
                <c:pt idx="7658">
                  <c:v>148.59649101333332</c:v>
                </c:pt>
                <c:pt idx="7659">
                  <c:v>148.59649101333332</c:v>
                </c:pt>
                <c:pt idx="7660">
                  <c:v>148.59649101333332</c:v>
                </c:pt>
                <c:pt idx="7661">
                  <c:v>148.59649101333332</c:v>
                </c:pt>
                <c:pt idx="7662">
                  <c:v>148.59649101333332</c:v>
                </c:pt>
                <c:pt idx="7663">
                  <c:v>148.59649101333332</c:v>
                </c:pt>
                <c:pt idx="7664">
                  <c:v>148.59649101333332</c:v>
                </c:pt>
                <c:pt idx="7665">
                  <c:v>148.59649101333332</c:v>
                </c:pt>
                <c:pt idx="7666">
                  <c:v>148.59649101333332</c:v>
                </c:pt>
                <c:pt idx="7667">
                  <c:v>148.59649101333332</c:v>
                </c:pt>
                <c:pt idx="7668">
                  <c:v>148.59649101333332</c:v>
                </c:pt>
                <c:pt idx="7669">
                  <c:v>148.59649101333332</c:v>
                </c:pt>
                <c:pt idx="7670">
                  <c:v>148.59649101333332</c:v>
                </c:pt>
                <c:pt idx="7671">
                  <c:v>148.59649101333332</c:v>
                </c:pt>
                <c:pt idx="7672">
                  <c:v>148.59649101333332</c:v>
                </c:pt>
                <c:pt idx="7673">
                  <c:v>148.59649101333332</c:v>
                </c:pt>
                <c:pt idx="7674">
                  <c:v>148.59649101333332</c:v>
                </c:pt>
                <c:pt idx="7675">
                  <c:v>148.59649101333332</c:v>
                </c:pt>
                <c:pt idx="7676">
                  <c:v>148.59649101333332</c:v>
                </c:pt>
                <c:pt idx="7677">
                  <c:v>148.59649101333332</c:v>
                </c:pt>
                <c:pt idx="7678">
                  <c:v>148.59649101333332</c:v>
                </c:pt>
                <c:pt idx="7679">
                  <c:v>148.59649101333332</c:v>
                </c:pt>
                <c:pt idx="7680">
                  <c:v>148.59649101333332</c:v>
                </c:pt>
                <c:pt idx="7681">
                  <c:v>148.59649101333332</c:v>
                </c:pt>
                <c:pt idx="7682">
                  <c:v>148.59649101333332</c:v>
                </c:pt>
                <c:pt idx="7683">
                  <c:v>148.59649101333332</c:v>
                </c:pt>
                <c:pt idx="7684">
                  <c:v>148.59649101333332</c:v>
                </c:pt>
                <c:pt idx="7685">
                  <c:v>148.59649101333332</c:v>
                </c:pt>
                <c:pt idx="7686">
                  <c:v>148.59649101333332</c:v>
                </c:pt>
                <c:pt idx="7687">
                  <c:v>148.59649101333332</c:v>
                </c:pt>
                <c:pt idx="7688">
                  <c:v>148.59649101333332</c:v>
                </c:pt>
                <c:pt idx="7689">
                  <c:v>148.59649101333332</c:v>
                </c:pt>
                <c:pt idx="7690">
                  <c:v>148.59649101333332</c:v>
                </c:pt>
                <c:pt idx="7691">
                  <c:v>148.59649101333332</c:v>
                </c:pt>
                <c:pt idx="7692">
                  <c:v>148.59649101333332</c:v>
                </c:pt>
                <c:pt idx="7693">
                  <c:v>148.59649101333332</c:v>
                </c:pt>
                <c:pt idx="7694">
                  <c:v>148.59649101333332</c:v>
                </c:pt>
                <c:pt idx="7695">
                  <c:v>148.59649101333332</c:v>
                </c:pt>
                <c:pt idx="7696">
                  <c:v>148.59649101333332</c:v>
                </c:pt>
                <c:pt idx="7697">
                  <c:v>148.59649101333332</c:v>
                </c:pt>
                <c:pt idx="7698">
                  <c:v>148.59649101333332</c:v>
                </c:pt>
                <c:pt idx="7699">
                  <c:v>148.59649101333332</c:v>
                </c:pt>
                <c:pt idx="7700">
                  <c:v>148.59649101333332</c:v>
                </c:pt>
                <c:pt idx="7701">
                  <c:v>148.59649101333332</c:v>
                </c:pt>
                <c:pt idx="7702">
                  <c:v>148.59649101333332</c:v>
                </c:pt>
                <c:pt idx="7703">
                  <c:v>148.59649101333332</c:v>
                </c:pt>
                <c:pt idx="7704">
                  <c:v>148.59649101333332</c:v>
                </c:pt>
                <c:pt idx="7705">
                  <c:v>148.59649101333332</c:v>
                </c:pt>
                <c:pt idx="7706">
                  <c:v>148.59649101333332</c:v>
                </c:pt>
                <c:pt idx="7707">
                  <c:v>148.59649101333332</c:v>
                </c:pt>
                <c:pt idx="7708">
                  <c:v>148.59649101333332</c:v>
                </c:pt>
                <c:pt idx="7709">
                  <c:v>148.59649101333332</c:v>
                </c:pt>
                <c:pt idx="7710">
                  <c:v>148.59649101333332</c:v>
                </c:pt>
                <c:pt idx="7711">
                  <c:v>148.59649101333332</c:v>
                </c:pt>
                <c:pt idx="7712">
                  <c:v>148.59649101333332</c:v>
                </c:pt>
                <c:pt idx="7713">
                  <c:v>148.59649101333332</c:v>
                </c:pt>
                <c:pt idx="7714">
                  <c:v>148.59649101333332</c:v>
                </c:pt>
                <c:pt idx="7715">
                  <c:v>148.59649101333332</c:v>
                </c:pt>
                <c:pt idx="7716">
                  <c:v>148.59649101333332</c:v>
                </c:pt>
                <c:pt idx="7717">
                  <c:v>148.59649101333332</c:v>
                </c:pt>
                <c:pt idx="7718">
                  <c:v>148.59649101333332</c:v>
                </c:pt>
                <c:pt idx="7719">
                  <c:v>148.59649101333332</c:v>
                </c:pt>
                <c:pt idx="7720">
                  <c:v>148.59649101333332</c:v>
                </c:pt>
                <c:pt idx="7721">
                  <c:v>148.59649101333332</c:v>
                </c:pt>
                <c:pt idx="7722">
                  <c:v>148.59649101333332</c:v>
                </c:pt>
                <c:pt idx="7723">
                  <c:v>148.59649101333332</c:v>
                </c:pt>
                <c:pt idx="7724">
                  <c:v>148.59649101333332</c:v>
                </c:pt>
                <c:pt idx="7725">
                  <c:v>148.59649101333332</c:v>
                </c:pt>
                <c:pt idx="7726">
                  <c:v>148.59649101333332</c:v>
                </c:pt>
                <c:pt idx="7727">
                  <c:v>148.59649101333332</c:v>
                </c:pt>
                <c:pt idx="7728">
                  <c:v>148.59649101333332</c:v>
                </c:pt>
                <c:pt idx="7729">
                  <c:v>148.59649101333332</c:v>
                </c:pt>
                <c:pt idx="7730">
                  <c:v>148.59649101333332</c:v>
                </c:pt>
                <c:pt idx="7731">
                  <c:v>148.59649101333332</c:v>
                </c:pt>
                <c:pt idx="7732">
                  <c:v>148.59649101333332</c:v>
                </c:pt>
                <c:pt idx="7733">
                  <c:v>148.59649101333332</c:v>
                </c:pt>
                <c:pt idx="7734">
                  <c:v>148.59649101333332</c:v>
                </c:pt>
                <c:pt idx="7735">
                  <c:v>148.59649101333332</c:v>
                </c:pt>
                <c:pt idx="7736">
                  <c:v>148.59649101333332</c:v>
                </c:pt>
                <c:pt idx="7737">
                  <c:v>148.59649101333332</c:v>
                </c:pt>
                <c:pt idx="7738">
                  <c:v>148.59649101333332</c:v>
                </c:pt>
                <c:pt idx="7739">
                  <c:v>148.59649101333332</c:v>
                </c:pt>
                <c:pt idx="7740">
                  <c:v>148.59649101333332</c:v>
                </c:pt>
                <c:pt idx="7741">
                  <c:v>148.59649101333332</c:v>
                </c:pt>
                <c:pt idx="7742">
                  <c:v>148.59649101333332</c:v>
                </c:pt>
                <c:pt idx="7743">
                  <c:v>148.59649101333332</c:v>
                </c:pt>
                <c:pt idx="7744">
                  <c:v>148.59649101333332</c:v>
                </c:pt>
                <c:pt idx="7745">
                  <c:v>148.59649101333332</c:v>
                </c:pt>
                <c:pt idx="7746">
                  <c:v>148.59649101333332</c:v>
                </c:pt>
                <c:pt idx="7747">
                  <c:v>148.59649101333332</c:v>
                </c:pt>
                <c:pt idx="7748">
                  <c:v>148.59649101333332</c:v>
                </c:pt>
                <c:pt idx="7749">
                  <c:v>148.59649101333332</c:v>
                </c:pt>
                <c:pt idx="7750">
                  <c:v>148.59649101333332</c:v>
                </c:pt>
                <c:pt idx="7751">
                  <c:v>148.59649101333332</c:v>
                </c:pt>
                <c:pt idx="7752">
                  <c:v>148.59649101333332</c:v>
                </c:pt>
                <c:pt idx="7753">
                  <c:v>148.59649101333332</c:v>
                </c:pt>
                <c:pt idx="7754">
                  <c:v>148.59649101333332</c:v>
                </c:pt>
                <c:pt idx="7755">
                  <c:v>148.59649101333332</c:v>
                </c:pt>
                <c:pt idx="7756">
                  <c:v>148.59649101333332</c:v>
                </c:pt>
                <c:pt idx="7757">
                  <c:v>148.59649101333332</c:v>
                </c:pt>
                <c:pt idx="7758">
                  <c:v>148.59649101333332</c:v>
                </c:pt>
                <c:pt idx="7759">
                  <c:v>148.59649101333332</c:v>
                </c:pt>
                <c:pt idx="7760">
                  <c:v>148.59649101333332</c:v>
                </c:pt>
                <c:pt idx="7761">
                  <c:v>148.59649101333332</c:v>
                </c:pt>
                <c:pt idx="7762">
                  <c:v>148.59649101333332</c:v>
                </c:pt>
                <c:pt idx="7763">
                  <c:v>148.59649101333332</c:v>
                </c:pt>
                <c:pt idx="7764">
                  <c:v>148.59649101333332</c:v>
                </c:pt>
                <c:pt idx="7765">
                  <c:v>148.59649101333332</c:v>
                </c:pt>
                <c:pt idx="7766">
                  <c:v>148.59649101333332</c:v>
                </c:pt>
                <c:pt idx="7767">
                  <c:v>148.59649101333332</c:v>
                </c:pt>
                <c:pt idx="7768">
                  <c:v>148.59649101333332</c:v>
                </c:pt>
                <c:pt idx="7769">
                  <c:v>148.59649101333332</c:v>
                </c:pt>
                <c:pt idx="7770">
                  <c:v>148.59649101333332</c:v>
                </c:pt>
                <c:pt idx="7771">
                  <c:v>148.59649101333332</c:v>
                </c:pt>
                <c:pt idx="7772">
                  <c:v>148.59649101333332</c:v>
                </c:pt>
                <c:pt idx="7773">
                  <c:v>148.59649101333332</c:v>
                </c:pt>
                <c:pt idx="7774">
                  <c:v>148.59649101333332</c:v>
                </c:pt>
                <c:pt idx="7775">
                  <c:v>148.59649101333332</c:v>
                </c:pt>
                <c:pt idx="7776">
                  <c:v>148.59649101333332</c:v>
                </c:pt>
                <c:pt idx="7777">
                  <c:v>148.59649101333332</c:v>
                </c:pt>
                <c:pt idx="7778">
                  <c:v>148.59649101333332</c:v>
                </c:pt>
                <c:pt idx="7779">
                  <c:v>148.59649101333332</c:v>
                </c:pt>
                <c:pt idx="7780">
                  <c:v>148.59649101333332</c:v>
                </c:pt>
                <c:pt idx="7781">
                  <c:v>148.59649101333332</c:v>
                </c:pt>
                <c:pt idx="7782">
                  <c:v>148.59649101333332</c:v>
                </c:pt>
                <c:pt idx="7783">
                  <c:v>148.59649101333332</c:v>
                </c:pt>
                <c:pt idx="7784">
                  <c:v>148.59649101333332</c:v>
                </c:pt>
                <c:pt idx="7785">
                  <c:v>148.59649101333332</c:v>
                </c:pt>
                <c:pt idx="7786">
                  <c:v>148.59649101333332</c:v>
                </c:pt>
                <c:pt idx="7787">
                  <c:v>148.59649101333332</c:v>
                </c:pt>
                <c:pt idx="7788">
                  <c:v>148.59649101333332</c:v>
                </c:pt>
                <c:pt idx="7789">
                  <c:v>148.59649101333332</c:v>
                </c:pt>
                <c:pt idx="7790">
                  <c:v>148.59649101333332</c:v>
                </c:pt>
                <c:pt idx="7791">
                  <c:v>148.59649101333332</c:v>
                </c:pt>
                <c:pt idx="7792">
                  <c:v>148.59649101333332</c:v>
                </c:pt>
                <c:pt idx="7793">
                  <c:v>148.59649101333332</c:v>
                </c:pt>
                <c:pt idx="7794">
                  <c:v>148.59649101333332</c:v>
                </c:pt>
                <c:pt idx="7795">
                  <c:v>148.59649101333332</c:v>
                </c:pt>
                <c:pt idx="7796">
                  <c:v>148.59649101333332</c:v>
                </c:pt>
                <c:pt idx="7797">
                  <c:v>148.59649101333332</c:v>
                </c:pt>
                <c:pt idx="7798">
                  <c:v>148.59649101333332</c:v>
                </c:pt>
                <c:pt idx="7799">
                  <c:v>148.59649101333332</c:v>
                </c:pt>
                <c:pt idx="7800">
                  <c:v>148.59649101333332</c:v>
                </c:pt>
                <c:pt idx="7801">
                  <c:v>148.59649101333332</c:v>
                </c:pt>
                <c:pt idx="7802">
                  <c:v>148.59649101333332</c:v>
                </c:pt>
                <c:pt idx="7803">
                  <c:v>148.59649101333332</c:v>
                </c:pt>
                <c:pt idx="7804">
                  <c:v>148.59649101333332</c:v>
                </c:pt>
                <c:pt idx="7805">
                  <c:v>148.59649101333332</c:v>
                </c:pt>
                <c:pt idx="7806">
                  <c:v>148.59649101333332</c:v>
                </c:pt>
                <c:pt idx="7807">
                  <c:v>148.59649101333332</c:v>
                </c:pt>
                <c:pt idx="7808">
                  <c:v>148.59649101333332</c:v>
                </c:pt>
                <c:pt idx="7809">
                  <c:v>148.59649101333332</c:v>
                </c:pt>
                <c:pt idx="7810">
                  <c:v>148.59649101333332</c:v>
                </c:pt>
                <c:pt idx="7811">
                  <c:v>148.59649101333332</c:v>
                </c:pt>
                <c:pt idx="7812">
                  <c:v>148.59649101333332</c:v>
                </c:pt>
                <c:pt idx="7813">
                  <c:v>148.59649101333332</c:v>
                </c:pt>
                <c:pt idx="7814">
                  <c:v>148.59649101333332</c:v>
                </c:pt>
                <c:pt idx="7815">
                  <c:v>148.59649101333332</c:v>
                </c:pt>
                <c:pt idx="7816">
                  <c:v>148.59649101333332</c:v>
                </c:pt>
                <c:pt idx="7817">
                  <c:v>148.59649101333332</c:v>
                </c:pt>
                <c:pt idx="7818">
                  <c:v>148.59649101333332</c:v>
                </c:pt>
                <c:pt idx="7819">
                  <c:v>148.59649101333332</c:v>
                </c:pt>
                <c:pt idx="7820">
                  <c:v>148.59649101333332</c:v>
                </c:pt>
                <c:pt idx="7821">
                  <c:v>148.59649101333332</c:v>
                </c:pt>
                <c:pt idx="7822">
                  <c:v>148.59649101333332</c:v>
                </c:pt>
                <c:pt idx="7823">
                  <c:v>148.59649101333332</c:v>
                </c:pt>
                <c:pt idx="7824">
                  <c:v>148.59649101333332</c:v>
                </c:pt>
                <c:pt idx="7825">
                  <c:v>148.59649101333332</c:v>
                </c:pt>
                <c:pt idx="7826">
                  <c:v>148.59649101333332</c:v>
                </c:pt>
                <c:pt idx="7827">
                  <c:v>148.59649101333332</c:v>
                </c:pt>
                <c:pt idx="7828">
                  <c:v>148.59649101333332</c:v>
                </c:pt>
                <c:pt idx="7829">
                  <c:v>148.59649101333332</c:v>
                </c:pt>
                <c:pt idx="7830">
                  <c:v>148.59649101333332</c:v>
                </c:pt>
                <c:pt idx="7831">
                  <c:v>148.59649101333332</c:v>
                </c:pt>
                <c:pt idx="7832">
                  <c:v>148.59649101333332</c:v>
                </c:pt>
                <c:pt idx="7833">
                  <c:v>148.59649101333332</c:v>
                </c:pt>
                <c:pt idx="7834">
                  <c:v>148.59649101333332</c:v>
                </c:pt>
                <c:pt idx="7835">
                  <c:v>148.59649101333332</c:v>
                </c:pt>
                <c:pt idx="7836">
                  <c:v>148.59649101333332</c:v>
                </c:pt>
                <c:pt idx="7837">
                  <c:v>148.59649101333332</c:v>
                </c:pt>
                <c:pt idx="7838">
                  <c:v>148.59649101333332</c:v>
                </c:pt>
                <c:pt idx="7839">
                  <c:v>148.59649101333332</c:v>
                </c:pt>
                <c:pt idx="7840">
                  <c:v>148.59649101333332</c:v>
                </c:pt>
                <c:pt idx="7841">
                  <c:v>148.59649101333332</c:v>
                </c:pt>
                <c:pt idx="7842">
                  <c:v>148.59649101333332</c:v>
                </c:pt>
                <c:pt idx="7843">
                  <c:v>148.59649101333332</c:v>
                </c:pt>
                <c:pt idx="7844">
                  <c:v>148.59649101333332</c:v>
                </c:pt>
                <c:pt idx="7845">
                  <c:v>148.59649101333332</c:v>
                </c:pt>
                <c:pt idx="7846">
                  <c:v>148.59649101333332</c:v>
                </c:pt>
                <c:pt idx="7847">
                  <c:v>148.59649101333332</c:v>
                </c:pt>
                <c:pt idx="7848">
                  <c:v>148.59649101333332</c:v>
                </c:pt>
                <c:pt idx="7849">
                  <c:v>148.59649101333332</c:v>
                </c:pt>
                <c:pt idx="7850">
                  <c:v>148.59649101333332</c:v>
                </c:pt>
                <c:pt idx="7851">
                  <c:v>148.59649101333332</c:v>
                </c:pt>
                <c:pt idx="7852">
                  <c:v>148.59649101333332</c:v>
                </c:pt>
                <c:pt idx="7853">
                  <c:v>148.59649101333332</c:v>
                </c:pt>
                <c:pt idx="7854">
                  <c:v>148.59649101333332</c:v>
                </c:pt>
                <c:pt idx="7855">
                  <c:v>148.59649101333332</c:v>
                </c:pt>
                <c:pt idx="7856">
                  <c:v>148.59649101333332</c:v>
                </c:pt>
                <c:pt idx="7857">
                  <c:v>148.59649101333332</c:v>
                </c:pt>
                <c:pt idx="7858">
                  <c:v>148.59649101333332</c:v>
                </c:pt>
                <c:pt idx="7859">
                  <c:v>148.59649101333332</c:v>
                </c:pt>
                <c:pt idx="7860">
                  <c:v>148.59649101333332</c:v>
                </c:pt>
                <c:pt idx="7861">
                  <c:v>148.59649101333332</c:v>
                </c:pt>
                <c:pt idx="7862">
                  <c:v>148.59649101333332</c:v>
                </c:pt>
                <c:pt idx="7863">
                  <c:v>148.59649101333332</c:v>
                </c:pt>
                <c:pt idx="7864">
                  <c:v>148.59649101333332</c:v>
                </c:pt>
                <c:pt idx="7865">
                  <c:v>148.59649101333332</c:v>
                </c:pt>
                <c:pt idx="7866">
                  <c:v>148.59649101333332</c:v>
                </c:pt>
                <c:pt idx="7867">
                  <c:v>148.59649101333332</c:v>
                </c:pt>
                <c:pt idx="7868">
                  <c:v>148.59649101333332</c:v>
                </c:pt>
                <c:pt idx="7869">
                  <c:v>148.59649101333332</c:v>
                </c:pt>
                <c:pt idx="7870">
                  <c:v>148.59649101333332</c:v>
                </c:pt>
                <c:pt idx="7871">
                  <c:v>148.59649101333332</c:v>
                </c:pt>
                <c:pt idx="7872">
                  <c:v>148.59649101333332</c:v>
                </c:pt>
                <c:pt idx="7873">
                  <c:v>148.59649101333332</c:v>
                </c:pt>
                <c:pt idx="7874">
                  <c:v>148.59649101333332</c:v>
                </c:pt>
                <c:pt idx="7875">
                  <c:v>148.59649101333332</c:v>
                </c:pt>
                <c:pt idx="7876">
                  <c:v>148.59649101333332</c:v>
                </c:pt>
                <c:pt idx="7877">
                  <c:v>148.59649101333332</c:v>
                </c:pt>
                <c:pt idx="7878">
                  <c:v>148.59649101333332</c:v>
                </c:pt>
                <c:pt idx="7879">
                  <c:v>148.59649101333332</c:v>
                </c:pt>
                <c:pt idx="7880">
                  <c:v>148.59649101333332</c:v>
                </c:pt>
                <c:pt idx="7881">
                  <c:v>148.59649101333332</c:v>
                </c:pt>
                <c:pt idx="7882">
                  <c:v>148.59649101333332</c:v>
                </c:pt>
                <c:pt idx="7883">
                  <c:v>148.59649101333332</c:v>
                </c:pt>
                <c:pt idx="7884">
                  <c:v>148.59649101333332</c:v>
                </c:pt>
                <c:pt idx="7885">
                  <c:v>148.59649101333332</c:v>
                </c:pt>
                <c:pt idx="7886">
                  <c:v>148.59649101333332</c:v>
                </c:pt>
                <c:pt idx="7887">
                  <c:v>148.59649101333332</c:v>
                </c:pt>
                <c:pt idx="7888">
                  <c:v>148.59649101333332</c:v>
                </c:pt>
                <c:pt idx="7889">
                  <c:v>148.59649101333332</c:v>
                </c:pt>
                <c:pt idx="7890">
                  <c:v>148.59649101333332</c:v>
                </c:pt>
                <c:pt idx="7891">
                  <c:v>148.59649101333332</c:v>
                </c:pt>
                <c:pt idx="7892">
                  <c:v>148.59649101333332</c:v>
                </c:pt>
                <c:pt idx="7893">
                  <c:v>148.59649101333332</c:v>
                </c:pt>
                <c:pt idx="7894">
                  <c:v>148.59649101333332</c:v>
                </c:pt>
                <c:pt idx="7895">
                  <c:v>148.59649101333332</c:v>
                </c:pt>
                <c:pt idx="7896">
                  <c:v>148.59649101333332</c:v>
                </c:pt>
                <c:pt idx="7897">
                  <c:v>148.59649101333332</c:v>
                </c:pt>
                <c:pt idx="7898">
                  <c:v>148.59649101333332</c:v>
                </c:pt>
                <c:pt idx="7899">
                  <c:v>148.59649101333332</c:v>
                </c:pt>
                <c:pt idx="7900">
                  <c:v>148.59649101333332</c:v>
                </c:pt>
                <c:pt idx="7901">
                  <c:v>148.59649101333332</c:v>
                </c:pt>
                <c:pt idx="7902">
                  <c:v>148.59649101333332</c:v>
                </c:pt>
                <c:pt idx="7903">
                  <c:v>148.59649101333332</c:v>
                </c:pt>
                <c:pt idx="7904">
                  <c:v>148.59649101333332</c:v>
                </c:pt>
                <c:pt idx="7905">
                  <c:v>148.59649101333332</c:v>
                </c:pt>
                <c:pt idx="7906">
                  <c:v>148.59649101333332</c:v>
                </c:pt>
                <c:pt idx="7907">
                  <c:v>148.59649101333332</c:v>
                </c:pt>
                <c:pt idx="7908">
                  <c:v>148.59649101333332</c:v>
                </c:pt>
                <c:pt idx="7909">
                  <c:v>148.59649101333332</c:v>
                </c:pt>
                <c:pt idx="7910">
                  <c:v>148.59649101333332</c:v>
                </c:pt>
                <c:pt idx="7911">
                  <c:v>148.59649101333332</c:v>
                </c:pt>
                <c:pt idx="7912">
                  <c:v>148.59649101333332</c:v>
                </c:pt>
                <c:pt idx="7913">
                  <c:v>148.59649101333332</c:v>
                </c:pt>
                <c:pt idx="7914">
                  <c:v>148.59649101333332</c:v>
                </c:pt>
                <c:pt idx="7915">
                  <c:v>148.59649101333332</c:v>
                </c:pt>
                <c:pt idx="7916">
                  <c:v>148.59649101333332</c:v>
                </c:pt>
                <c:pt idx="7917">
                  <c:v>148.59649101333332</c:v>
                </c:pt>
                <c:pt idx="7918">
                  <c:v>148.59649101333332</c:v>
                </c:pt>
                <c:pt idx="7919">
                  <c:v>148.59649101333332</c:v>
                </c:pt>
                <c:pt idx="7920">
                  <c:v>148.59649101333332</c:v>
                </c:pt>
                <c:pt idx="7921">
                  <c:v>148.59649101333332</c:v>
                </c:pt>
                <c:pt idx="7922">
                  <c:v>148.59649101333332</c:v>
                </c:pt>
                <c:pt idx="7923">
                  <c:v>148.59649101333332</c:v>
                </c:pt>
                <c:pt idx="7924">
                  <c:v>148.59649101333332</c:v>
                </c:pt>
                <c:pt idx="7925">
                  <c:v>148.59649101333332</c:v>
                </c:pt>
                <c:pt idx="7926">
                  <c:v>148.59649101333332</c:v>
                </c:pt>
                <c:pt idx="7927">
                  <c:v>148.59649101333332</c:v>
                </c:pt>
                <c:pt idx="7928">
                  <c:v>148.59649101333332</c:v>
                </c:pt>
                <c:pt idx="7929">
                  <c:v>148.59649101333332</c:v>
                </c:pt>
                <c:pt idx="7930">
                  <c:v>148.59649101333332</c:v>
                </c:pt>
                <c:pt idx="7931">
                  <c:v>148.59649101333332</c:v>
                </c:pt>
                <c:pt idx="7932">
                  <c:v>148.59649101333332</c:v>
                </c:pt>
                <c:pt idx="7933">
                  <c:v>148.59649101333332</c:v>
                </c:pt>
                <c:pt idx="7934">
                  <c:v>148.59649101333332</c:v>
                </c:pt>
                <c:pt idx="7935">
                  <c:v>148.59649101333332</c:v>
                </c:pt>
                <c:pt idx="7936">
                  <c:v>148.59649101333332</c:v>
                </c:pt>
                <c:pt idx="7937">
                  <c:v>148.59649101333332</c:v>
                </c:pt>
                <c:pt idx="7938">
                  <c:v>148.59649101333332</c:v>
                </c:pt>
                <c:pt idx="7939">
                  <c:v>148.59649101333332</c:v>
                </c:pt>
                <c:pt idx="7940">
                  <c:v>148.59649101333332</c:v>
                </c:pt>
                <c:pt idx="7941">
                  <c:v>148.59649101333332</c:v>
                </c:pt>
                <c:pt idx="7942">
                  <c:v>148.59649101333332</c:v>
                </c:pt>
                <c:pt idx="7943">
                  <c:v>148.59649101333332</c:v>
                </c:pt>
                <c:pt idx="7944">
                  <c:v>148.59649101333332</c:v>
                </c:pt>
                <c:pt idx="7945">
                  <c:v>148.59649101333332</c:v>
                </c:pt>
                <c:pt idx="7946">
                  <c:v>148.59649101333332</c:v>
                </c:pt>
                <c:pt idx="7947">
                  <c:v>148.59649101333332</c:v>
                </c:pt>
                <c:pt idx="7948">
                  <c:v>148.59649101333332</c:v>
                </c:pt>
                <c:pt idx="7949">
                  <c:v>148.59649101333332</c:v>
                </c:pt>
                <c:pt idx="7950">
                  <c:v>148.59649101333332</c:v>
                </c:pt>
                <c:pt idx="7951">
                  <c:v>148.59649101333332</c:v>
                </c:pt>
                <c:pt idx="7952">
                  <c:v>148.59649101333332</c:v>
                </c:pt>
                <c:pt idx="7953">
                  <c:v>148.59649101333332</c:v>
                </c:pt>
                <c:pt idx="7954">
                  <c:v>148.59649101333332</c:v>
                </c:pt>
                <c:pt idx="7955">
                  <c:v>148.59649101333332</c:v>
                </c:pt>
                <c:pt idx="7956">
                  <c:v>148.59649101333332</c:v>
                </c:pt>
                <c:pt idx="7957">
                  <c:v>148.59649101333332</c:v>
                </c:pt>
                <c:pt idx="7958">
                  <c:v>148.59649101333332</c:v>
                </c:pt>
                <c:pt idx="7959">
                  <c:v>148.59649101333332</c:v>
                </c:pt>
                <c:pt idx="7960">
                  <c:v>148.59649101333332</c:v>
                </c:pt>
                <c:pt idx="7961">
                  <c:v>148.59649101333332</c:v>
                </c:pt>
                <c:pt idx="7962">
                  <c:v>148.59649101333332</c:v>
                </c:pt>
                <c:pt idx="7963">
                  <c:v>148.59649101333332</c:v>
                </c:pt>
                <c:pt idx="7964">
                  <c:v>148.59649101333332</c:v>
                </c:pt>
                <c:pt idx="7965">
                  <c:v>148.59649101333332</c:v>
                </c:pt>
                <c:pt idx="7966">
                  <c:v>148.59649101333332</c:v>
                </c:pt>
                <c:pt idx="7967">
                  <c:v>148.59649101333332</c:v>
                </c:pt>
                <c:pt idx="7968">
                  <c:v>148.59649101333332</c:v>
                </c:pt>
                <c:pt idx="7969">
                  <c:v>148.59649101333332</c:v>
                </c:pt>
                <c:pt idx="7970">
                  <c:v>148.59649101333332</c:v>
                </c:pt>
                <c:pt idx="7971">
                  <c:v>148.59649101333332</c:v>
                </c:pt>
                <c:pt idx="7972">
                  <c:v>148.59649101333332</c:v>
                </c:pt>
                <c:pt idx="7973">
                  <c:v>148.59649101333332</c:v>
                </c:pt>
                <c:pt idx="7974">
                  <c:v>148.59649101333332</c:v>
                </c:pt>
                <c:pt idx="7975">
                  <c:v>148.59649101333332</c:v>
                </c:pt>
                <c:pt idx="7976">
                  <c:v>148.59649101333332</c:v>
                </c:pt>
                <c:pt idx="7977">
                  <c:v>148.59649101333332</c:v>
                </c:pt>
                <c:pt idx="7978">
                  <c:v>148.59649101333332</c:v>
                </c:pt>
                <c:pt idx="7979">
                  <c:v>148.59649101333332</c:v>
                </c:pt>
                <c:pt idx="7980">
                  <c:v>148.59649101333332</c:v>
                </c:pt>
                <c:pt idx="7981">
                  <c:v>148.59649101333332</c:v>
                </c:pt>
                <c:pt idx="7982">
                  <c:v>148.59649101333332</c:v>
                </c:pt>
                <c:pt idx="7983">
                  <c:v>148.59649101333332</c:v>
                </c:pt>
                <c:pt idx="7984">
                  <c:v>148.59649101333332</c:v>
                </c:pt>
                <c:pt idx="7985">
                  <c:v>148.59649101333332</c:v>
                </c:pt>
                <c:pt idx="7986">
                  <c:v>148.59649101333332</c:v>
                </c:pt>
                <c:pt idx="7987">
                  <c:v>148.59649101333332</c:v>
                </c:pt>
                <c:pt idx="7988">
                  <c:v>148.59649101333332</c:v>
                </c:pt>
                <c:pt idx="7989">
                  <c:v>148.59649101333332</c:v>
                </c:pt>
                <c:pt idx="7990">
                  <c:v>148.59649101333332</c:v>
                </c:pt>
                <c:pt idx="7991">
                  <c:v>148.59649101333332</c:v>
                </c:pt>
                <c:pt idx="7992">
                  <c:v>148.59649101333332</c:v>
                </c:pt>
                <c:pt idx="7993">
                  <c:v>148.59649101333332</c:v>
                </c:pt>
                <c:pt idx="7994">
                  <c:v>148.59649101333332</c:v>
                </c:pt>
                <c:pt idx="7995">
                  <c:v>148.59649101333332</c:v>
                </c:pt>
                <c:pt idx="7996">
                  <c:v>148.59649101333332</c:v>
                </c:pt>
                <c:pt idx="7997">
                  <c:v>148.59649101333332</c:v>
                </c:pt>
                <c:pt idx="7998">
                  <c:v>148.59649101333332</c:v>
                </c:pt>
                <c:pt idx="7999">
                  <c:v>148.59649101333332</c:v>
                </c:pt>
                <c:pt idx="8000">
                  <c:v>148.59649101333332</c:v>
                </c:pt>
                <c:pt idx="8001">
                  <c:v>148.59649101333332</c:v>
                </c:pt>
                <c:pt idx="8002">
                  <c:v>148.59649101333332</c:v>
                </c:pt>
                <c:pt idx="8003">
                  <c:v>148.59649101333332</c:v>
                </c:pt>
                <c:pt idx="8004">
                  <c:v>148.59649101333332</c:v>
                </c:pt>
                <c:pt idx="8005">
                  <c:v>148.59649101333332</c:v>
                </c:pt>
                <c:pt idx="8006">
                  <c:v>148.59649101333332</c:v>
                </c:pt>
                <c:pt idx="8007">
                  <c:v>148.59649101333332</c:v>
                </c:pt>
                <c:pt idx="8008">
                  <c:v>148.59649101333332</c:v>
                </c:pt>
                <c:pt idx="8009">
                  <c:v>148.59649101333332</c:v>
                </c:pt>
                <c:pt idx="8010">
                  <c:v>148.59649101333332</c:v>
                </c:pt>
                <c:pt idx="8011">
                  <c:v>148.59649101333332</c:v>
                </c:pt>
                <c:pt idx="8012">
                  <c:v>148.59649101333332</c:v>
                </c:pt>
                <c:pt idx="8013">
                  <c:v>148.59649101333332</c:v>
                </c:pt>
                <c:pt idx="8014">
                  <c:v>148.59649101333332</c:v>
                </c:pt>
                <c:pt idx="8015">
                  <c:v>148.59649101333332</c:v>
                </c:pt>
                <c:pt idx="8016">
                  <c:v>148.59649101333332</c:v>
                </c:pt>
                <c:pt idx="8017">
                  <c:v>148.59649101333332</c:v>
                </c:pt>
                <c:pt idx="8018">
                  <c:v>148.59649101333332</c:v>
                </c:pt>
                <c:pt idx="8019">
                  <c:v>148.59649101333332</c:v>
                </c:pt>
                <c:pt idx="8020">
                  <c:v>148.59649101333332</c:v>
                </c:pt>
                <c:pt idx="8021">
                  <c:v>148.59649101333332</c:v>
                </c:pt>
                <c:pt idx="8022">
                  <c:v>148.59649101333332</c:v>
                </c:pt>
                <c:pt idx="8023">
                  <c:v>148.59649101333332</c:v>
                </c:pt>
                <c:pt idx="8024">
                  <c:v>148.59649101333332</c:v>
                </c:pt>
                <c:pt idx="8025">
                  <c:v>148.59649101333332</c:v>
                </c:pt>
                <c:pt idx="8026">
                  <c:v>148.59649101333332</c:v>
                </c:pt>
                <c:pt idx="8027">
                  <c:v>148.59649101333332</c:v>
                </c:pt>
                <c:pt idx="8028">
                  <c:v>148.59649101333332</c:v>
                </c:pt>
                <c:pt idx="8029">
                  <c:v>148.59649101333332</c:v>
                </c:pt>
                <c:pt idx="8030">
                  <c:v>148.59649101333332</c:v>
                </c:pt>
                <c:pt idx="8031">
                  <c:v>148.59649101333332</c:v>
                </c:pt>
                <c:pt idx="8032">
                  <c:v>148.59649101333332</c:v>
                </c:pt>
                <c:pt idx="8033">
                  <c:v>148.59649101333332</c:v>
                </c:pt>
                <c:pt idx="8034">
                  <c:v>148.59649101333332</c:v>
                </c:pt>
                <c:pt idx="8035">
                  <c:v>148.59649101333332</c:v>
                </c:pt>
                <c:pt idx="8036">
                  <c:v>148.59649101333332</c:v>
                </c:pt>
                <c:pt idx="8037">
                  <c:v>148.59649101333332</c:v>
                </c:pt>
                <c:pt idx="8038">
                  <c:v>148.59649101333332</c:v>
                </c:pt>
                <c:pt idx="8039">
                  <c:v>148.59649101333332</c:v>
                </c:pt>
                <c:pt idx="8040">
                  <c:v>148.59649101333332</c:v>
                </c:pt>
                <c:pt idx="8041">
                  <c:v>148.59649101333332</c:v>
                </c:pt>
                <c:pt idx="8042">
                  <c:v>148.59649101333332</c:v>
                </c:pt>
                <c:pt idx="8043">
                  <c:v>148.59649101333332</c:v>
                </c:pt>
                <c:pt idx="8044">
                  <c:v>148.59649101333332</c:v>
                </c:pt>
                <c:pt idx="8045">
                  <c:v>148.59649101333332</c:v>
                </c:pt>
                <c:pt idx="8046">
                  <c:v>148.59649101333332</c:v>
                </c:pt>
                <c:pt idx="8047">
                  <c:v>148.59649101333332</c:v>
                </c:pt>
                <c:pt idx="8048">
                  <c:v>148.59649101333332</c:v>
                </c:pt>
                <c:pt idx="8049">
                  <c:v>148.59649101333332</c:v>
                </c:pt>
                <c:pt idx="8050">
                  <c:v>148.59649101333332</c:v>
                </c:pt>
                <c:pt idx="8051">
                  <c:v>148.59649101333332</c:v>
                </c:pt>
                <c:pt idx="8052">
                  <c:v>148.59649101333332</c:v>
                </c:pt>
                <c:pt idx="8053">
                  <c:v>148.59649101333332</c:v>
                </c:pt>
                <c:pt idx="8054">
                  <c:v>148.59649101333332</c:v>
                </c:pt>
                <c:pt idx="8055">
                  <c:v>148.59649101333332</c:v>
                </c:pt>
                <c:pt idx="8056">
                  <c:v>148.59649101333332</c:v>
                </c:pt>
                <c:pt idx="8057">
                  <c:v>148.59649101333332</c:v>
                </c:pt>
                <c:pt idx="8058">
                  <c:v>148.59649101333332</c:v>
                </c:pt>
                <c:pt idx="8059">
                  <c:v>148.59649101333332</c:v>
                </c:pt>
                <c:pt idx="8060">
                  <c:v>148.59649101333332</c:v>
                </c:pt>
                <c:pt idx="8061">
                  <c:v>148.59649101333332</c:v>
                </c:pt>
                <c:pt idx="8062">
                  <c:v>148.59649101333332</c:v>
                </c:pt>
                <c:pt idx="8063">
                  <c:v>148.59649101333332</c:v>
                </c:pt>
                <c:pt idx="8064">
                  <c:v>148.59649101333332</c:v>
                </c:pt>
                <c:pt idx="8065">
                  <c:v>148.59649101333332</c:v>
                </c:pt>
                <c:pt idx="8066">
                  <c:v>148.59649101333332</c:v>
                </c:pt>
                <c:pt idx="8067">
                  <c:v>148.59649101333332</c:v>
                </c:pt>
                <c:pt idx="8068">
                  <c:v>148.59649101333332</c:v>
                </c:pt>
                <c:pt idx="8069">
                  <c:v>148.59649101333332</c:v>
                </c:pt>
                <c:pt idx="8070">
                  <c:v>148.59649101333332</c:v>
                </c:pt>
                <c:pt idx="8071">
                  <c:v>148.59649101333332</c:v>
                </c:pt>
                <c:pt idx="8072">
                  <c:v>148.59649101333332</c:v>
                </c:pt>
                <c:pt idx="8073">
                  <c:v>148.59649101333332</c:v>
                </c:pt>
                <c:pt idx="8074">
                  <c:v>148.59649101333332</c:v>
                </c:pt>
                <c:pt idx="8075">
                  <c:v>148.59649101333332</c:v>
                </c:pt>
                <c:pt idx="8076">
                  <c:v>148.59649101333332</c:v>
                </c:pt>
                <c:pt idx="8077">
                  <c:v>148.59649101333332</c:v>
                </c:pt>
                <c:pt idx="8078">
                  <c:v>148.59649101333332</c:v>
                </c:pt>
                <c:pt idx="8079">
                  <c:v>148.59649101333332</c:v>
                </c:pt>
                <c:pt idx="8080">
                  <c:v>148.59649101333332</c:v>
                </c:pt>
                <c:pt idx="8081">
                  <c:v>148.59649101333332</c:v>
                </c:pt>
                <c:pt idx="8082">
                  <c:v>148.59649101333332</c:v>
                </c:pt>
                <c:pt idx="8083">
                  <c:v>148.59649101333332</c:v>
                </c:pt>
                <c:pt idx="8084">
                  <c:v>148.59649101333332</c:v>
                </c:pt>
                <c:pt idx="8085">
                  <c:v>148.59649101333332</c:v>
                </c:pt>
                <c:pt idx="8086">
                  <c:v>148.59649101333332</c:v>
                </c:pt>
                <c:pt idx="8087">
                  <c:v>148.59649101333332</c:v>
                </c:pt>
                <c:pt idx="8088">
                  <c:v>148.59649101333332</c:v>
                </c:pt>
                <c:pt idx="8089">
                  <c:v>148.59649101333332</c:v>
                </c:pt>
                <c:pt idx="8090">
                  <c:v>148.59649101333332</c:v>
                </c:pt>
                <c:pt idx="8091">
                  <c:v>148.59649101333332</c:v>
                </c:pt>
                <c:pt idx="8092">
                  <c:v>148.59649101333332</c:v>
                </c:pt>
                <c:pt idx="8093">
                  <c:v>148.59649101333332</c:v>
                </c:pt>
                <c:pt idx="8094">
                  <c:v>148.59649101333332</c:v>
                </c:pt>
                <c:pt idx="8095">
                  <c:v>148.59649101333332</c:v>
                </c:pt>
                <c:pt idx="8096">
                  <c:v>148.59649101333332</c:v>
                </c:pt>
                <c:pt idx="8097">
                  <c:v>148.59649101333332</c:v>
                </c:pt>
                <c:pt idx="8098">
                  <c:v>148.59649101333332</c:v>
                </c:pt>
                <c:pt idx="8099">
                  <c:v>148.59649101333332</c:v>
                </c:pt>
                <c:pt idx="8100">
                  <c:v>148.59649101333332</c:v>
                </c:pt>
                <c:pt idx="8101">
                  <c:v>148.59649101333332</c:v>
                </c:pt>
                <c:pt idx="8102">
                  <c:v>148.59649101333332</c:v>
                </c:pt>
                <c:pt idx="8103">
                  <c:v>148.59649101333332</c:v>
                </c:pt>
                <c:pt idx="8104">
                  <c:v>148.59649101333332</c:v>
                </c:pt>
                <c:pt idx="8105">
                  <c:v>148.59649101333332</c:v>
                </c:pt>
                <c:pt idx="8106">
                  <c:v>148.59649101333332</c:v>
                </c:pt>
                <c:pt idx="8107">
                  <c:v>148.59649101333332</c:v>
                </c:pt>
                <c:pt idx="8108">
                  <c:v>148.59649101333332</c:v>
                </c:pt>
                <c:pt idx="8109">
                  <c:v>148.59649101333332</c:v>
                </c:pt>
                <c:pt idx="8110">
                  <c:v>148.59649101333332</c:v>
                </c:pt>
                <c:pt idx="8111">
                  <c:v>148.59649101333332</c:v>
                </c:pt>
                <c:pt idx="8112">
                  <c:v>148.59649101333332</c:v>
                </c:pt>
                <c:pt idx="8113">
                  <c:v>148.59649101333332</c:v>
                </c:pt>
                <c:pt idx="8114">
                  <c:v>148.59649101333332</c:v>
                </c:pt>
                <c:pt idx="8115">
                  <c:v>148.59649101333332</c:v>
                </c:pt>
                <c:pt idx="8116">
                  <c:v>148.59649101333332</c:v>
                </c:pt>
                <c:pt idx="8117">
                  <c:v>148.59649101333332</c:v>
                </c:pt>
                <c:pt idx="8118">
                  <c:v>148.59649101333332</c:v>
                </c:pt>
                <c:pt idx="8119">
                  <c:v>148.59649101333332</c:v>
                </c:pt>
                <c:pt idx="8120">
                  <c:v>148.59649101333332</c:v>
                </c:pt>
                <c:pt idx="8121">
                  <c:v>148.59649101333332</c:v>
                </c:pt>
                <c:pt idx="8122">
                  <c:v>148.59649101333332</c:v>
                </c:pt>
                <c:pt idx="8123">
                  <c:v>148.59649101333332</c:v>
                </c:pt>
                <c:pt idx="8124">
                  <c:v>148.59649101333332</c:v>
                </c:pt>
                <c:pt idx="8125">
                  <c:v>148.59649101333332</c:v>
                </c:pt>
                <c:pt idx="8126">
                  <c:v>148.59649101333332</c:v>
                </c:pt>
                <c:pt idx="8127">
                  <c:v>148.59649101333332</c:v>
                </c:pt>
                <c:pt idx="8128">
                  <c:v>148.59649101333332</c:v>
                </c:pt>
                <c:pt idx="8129">
                  <c:v>148.59649101333332</c:v>
                </c:pt>
                <c:pt idx="8130">
                  <c:v>148.59649101333332</c:v>
                </c:pt>
                <c:pt idx="8131">
                  <c:v>148.59649101333332</c:v>
                </c:pt>
                <c:pt idx="8132">
                  <c:v>148.59649101333332</c:v>
                </c:pt>
                <c:pt idx="8133">
                  <c:v>148.59649101333332</c:v>
                </c:pt>
                <c:pt idx="8134">
                  <c:v>148.59649101333332</c:v>
                </c:pt>
                <c:pt idx="8135">
                  <c:v>148.59649101333332</c:v>
                </c:pt>
                <c:pt idx="8136">
                  <c:v>148.59649101333332</c:v>
                </c:pt>
                <c:pt idx="8137">
                  <c:v>148.59649101333332</c:v>
                </c:pt>
                <c:pt idx="8138">
                  <c:v>148.59649101333332</c:v>
                </c:pt>
                <c:pt idx="8139">
                  <c:v>148.59649101333332</c:v>
                </c:pt>
                <c:pt idx="8140">
                  <c:v>148.59649101333332</c:v>
                </c:pt>
                <c:pt idx="8141">
                  <c:v>148.59649101333332</c:v>
                </c:pt>
                <c:pt idx="8142">
                  <c:v>148.59649101333332</c:v>
                </c:pt>
                <c:pt idx="8143">
                  <c:v>148.59649101333332</c:v>
                </c:pt>
                <c:pt idx="8144">
                  <c:v>148.59649101333332</c:v>
                </c:pt>
                <c:pt idx="8145">
                  <c:v>148.59649101333332</c:v>
                </c:pt>
                <c:pt idx="8146">
                  <c:v>148.59649101333332</c:v>
                </c:pt>
                <c:pt idx="8147">
                  <c:v>148.59649101333332</c:v>
                </c:pt>
                <c:pt idx="8148">
                  <c:v>148.59649101333332</c:v>
                </c:pt>
                <c:pt idx="8149">
                  <c:v>148.59649101333332</c:v>
                </c:pt>
                <c:pt idx="8150">
                  <c:v>148.59649101333332</c:v>
                </c:pt>
                <c:pt idx="8151">
                  <c:v>148.59649101333332</c:v>
                </c:pt>
                <c:pt idx="8152">
                  <c:v>148.59649101333332</c:v>
                </c:pt>
                <c:pt idx="8153">
                  <c:v>148.59649101333332</c:v>
                </c:pt>
                <c:pt idx="8154">
                  <c:v>148.59649101333332</c:v>
                </c:pt>
                <c:pt idx="8155">
                  <c:v>148.59649101333332</c:v>
                </c:pt>
                <c:pt idx="8156">
                  <c:v>148.59649101333332</c:v>
                </c:pt>
                <c:pt idx="8157">
                  <c:v>148.59649101333332</c:v>
                </c:pt>
                <c:pt idx="8158">
                  <c:v>148.59649101333332</c:v>
                </c:pt>
                <c:pt idx="8159">
                  <c:v>148.59649101333332</c:v>
                </c:pt>
                <c:pt idx="8160">
                  <c:v>148.59649101333332</c:v>
                </c:pt>
                <c:pt idx="8161">
                  <c:v>148.59649101333332</c:v>
                </c:pt>
                <c:pt idx="8162">
                  <c:v>148.59649101333332</c:v>
                </c:pt>
                <c:pt idx="8163">
                  <c:v>148.59649101333332</c:v>
                </c:pt>
                <c:pt idx="8164">
                  <c:v>148.59649101333332</c:v>
                </c:pt>
                <c:pt idx="8165">
                  <c:v>148.59649101333332</c:v>
                </c:pt>
                <c:pt idx="8166">
                  <c:v>148.59649101333332</c:v>
                </c:pt>
                <c:pt idx="8167">
                  <c:v>148.59649101333332</c:v>
                </c:pt>
                <c:pt idx="8168">
                  <c:v>148.59649101333332</c:v>
                </c:pt>
                <c:pt idx="8169">
                  <c:v>148.59649101333332</c:v>
                </c:pt>
                <c:pt idx="8170">
                  <c:v>148.59649101333332</c:v>
                </c:pt>
                <c:pt idx="8171">
                  <c:v>148.59649101333332</c:v>
                </c:pt>
                <c:pt idx="8172">
                  <c:v>148.59649101333332</c:v>
                </c:pt>
                <c:pt idx="8173">
                  <c:v>148.59649101333332</c:v>
                </c:pt>
                <c:pt idx="8174">
                  <c:v>148.59649101333332</c:v>
                </c:pt>
                <c:pt idx="8175">
                  <c:v>148.59649101333332</c:v>
                </c:pt>
                <c:pt idx="8176">
                  <c:v>148.59649101333332</c:v>
                </c:pt>
                <c:pt idx="8177">
                  <c:v>148.59649101333332</c:v>
                </c:pt>
                <c:pt idx="8178">
                  <c:v>148.59649101333332</c:v>
                </c:pt>
                <c:pt idx="8179">
                  <c:v>148.59649101333332</c:v>
                </c:pt>
                <c:pt idx="8180">
                  <c:v>148.59649101333332</c:v>
                </c:pt>
                <c:pt idx="8181">
                  <c:v>148.59649101333332</c:v>
                </c:pt>
                <c:pt idx="8182">
                  <c:v>148.59649101333332</c:v>
                </c:pt>
                <c:pt idx="8183">
                  <c:v>148.59649101333332</c:v>
                </c:pt>
                <c:pt idx="8184">
                  <c:v>148.59649101333332</c:v>
                </c:pt>
                <c:pt idx="8185">
                  <c:v>148.59649101333332</c:v>
                </c:pt>
                <c:pt idx="8186">
                  <c:v>148.59649101333332</c:v>
                </c:pt>
                <c:pt idx="8187">
                  <c:v>148.59649101333332</c:v>
                </c:pt>
                <c:pt idx="8188">
                  <c:v>148.59649101333332</c:v>
                </c:pt>
                <c:pt idx="8189">
                  <c:v>148.59649101333332</c:v>
                </c:pt>
                <c:pt idx="8190">
                  <c:v>148.59649101333332</c:v>
                </c:pt>
                <c:pt idx="8191">
                  <c:v>148.59649101333332</c:v>
                </c:pt>
                <c:pt idx="8192">
                  <c:v>148.59649101333332</c:v>
                </c:pt>
                <c:pt idx="8193">
                  <c:v>148.59649101333332</c:v>
                </c:pt>
                <c:pt idx="8194">
                  <c:v>148.59649101333332</c:v>
                </c:pt>
                <c:pt idx="8195">
                  <c:v>148.59649101333332</c:v>
                </c:pt>
                <c:pt idx="8196">
                  <c:v>148.59649101333332</c:v>
                </c:pt>
                <c:pt idx="8197">
                  <c:v>148.59649101333332</c:v>
                </c:pt>
                <c:pt idx="8198">
                  <c:v>148.59649101333332</c:v>
                </c:pt>
                <c:pt idx="8199">
                  <c:v>148.59649101333332</c:v>
                </c:pt>
                <c:pt idx="8200">
                  <c:v>148.59649101333332</c:v>
                </c:pt>
                <c:pt idx="8201">
                  <c:v>148.59649101333332</c:v>
                </c:pt>
                <c:pt idx="8202">
                  <c:v>148.59649101333332</c:v>
                </c:pt>
                <c:pt idx="8203">
                  <c:v>148.59649101333332</c:v>
                </c:pt>
                <c:pt idx="8204">
                  <c:v>148.59649101333332</c:v>
                </c:pt>
                <c:pt idx="8205">
                  <c:v>148.59649101333332</c:v>
                </c:pt>
                <c:pt idx="8206">
                  <c:v>148.59649101333332</c:v>
                </c:pt>
                <c:pt idx="8207">
                  <c:v>148.59649101333332</c:v>
                </c:pt>
                <c:pt idx="8208">
                  <c:v>148.59649101333332</c:v>
                </c:pt>
                <c:pt idx="8209">
                  <c:v>148.59649101333332</c:v>
                </c:pt>
                <c:pt idx="8210">
                  <c:v>148.59649101333332</c:v>
                </c:pt>
                <c:pt idx="8211">
                  <c:v>148.59649101333332</c:v>
                </c:pt>
                <c:pt idx="8212">
                  <c:v>148.59649101333332</c:v>
                </c:pt>
                <c:pt idx="8213">
                  <c:v>148.59649101333332</c:v>
                </c:pt>
                <c:pt idx="8214">
                  <c:v>148.59649101333332</c:v>
                </c:pt>
                <c:pt idx="8215">
                  <c:v>148.59649101333332</c:v>
                </c:pt>
                <c:pt idx="8216">
                  <c:v>148.59649101333332</c:v>
                </c:pt>
                <c:pt idx="8217">
                  <c:v>148.59649101333332</c:v>
                </c:pt>
                <c:pt idx="8218">
                  <c:v>148.59649101333332</c:v>
                </c:pt>
                <c:pt idx="8219">
                  <c:v>148.59649101333332</c:v>
                </c:pt>
                <c:pt idx="8220">
                  <c:v>148.59649101333332</c:v>
                </c:pt>
                <c:pt idx="8221">
                  <c:v>148.59649101333332</c:v>
                </c:pt>
                <c:pt idx="8222">
                  <c:v>148.59649101333332</c:v>
                </c:pt>
                <c:pt idx="8223">
                  <c:v>148.59649101333332</c:v>
                </c:pt>
                <c:pt idx="8224">
                  <c:v>148.59649101333332</c:v>
                </c:pt>
                <c:pt idx="8225">
                  <c:v>148.59649101333332</c:v>
                </c:pt>
                <c:pt idx="8226">
                  <c:v>148.59649101333332</c:v>
                </c:pt>
                <c:pt idx="8227">
                  <c:v>148.59649101333332</c:v>
                </c:pt>
                <c:pt idx="8228">
                  <c:v>148.59649101333332</c:v>
                </c:pt>
                <c:pt idx="8229">
                  <c:v>148.59649101333332</c:v>
                </c:pt>
                <c:pt idx="8230">
                  <c:v>148.59649101333332</c:v>
                </c:pt>
                <c:pt idx="8231">
                  <c:v>148.59649101333332</c:v>
                </c:pt>
                <c:pt idx="8232">
                  <c:v>148.59649101333332</c:v>
                </c:pt>
                <c:pt idx="8233">
                  <c:v>148.59649101333332</c:v>
                </c:pt>
                <c:pt idx="8234">
                  <c:v>148.59649101333332</c:v>
                </c:pt>
                <c:pt idx="8235">
                  <c:v>148.59649101333332</c:v>
                </c:pt>
                <c:pt idx="8236">
                  <c:v>148.59649101333332</c:v>
                </c:pt>
                <c:pt idx="8237">
                  <c:v>148.59649101333332</c:v>
                </c:pt>
                <c:pt idx="8238">
                  <c:v>148.59649101333332</c:v>
                </c:pt>
                <c:pt idx="8239">
                  <c:v>148.59649101333332</c:v>
                </c:pt>
                <c:pt idx="8240">
                  <c:v>148.59649101333332</c:v>
                </c:pt>
                <c:pt idx="8241">
                  <c:v>148.59649101333332</c:v>
                </c:pt>
                <c:pt idx="8242">
                  <c:v>148.59649101333332</c:v>
                </c:pt>
                <c:pt idx="8243">
                  <c:v>148.59649101333332</c:v>
                </c:pt>
                <c:pt idx="8244">
                  <c:v>148.59649101333332</c:v>
                </c:pt>
                <c:pt idx="8245">
                  <c:v>148.59649101333332</c:v>
                </c:pt>
                <c:pt idx="8246">
                  <c:v>148.59649101333332</c:v>
                </c:pt>
                <c:pt idx="8247">
                  <c:v>148.59649101333332</c:v>
                </c:pt>
                <c:pt idx="8248">
                  <c:v>148.59649101333332</c:v>
                </c:pt>
                <c:pt idx="8249">
                  <c:v>148.59649101333332</c:v>
                </c:pt>
                <c:pt idx="8250">
                  <c:v>148.59649101333332</c:v>
                </c:pt>
                <c:pt idx="8251">
                  <c:v>148.59649101333332</c:v>
                </c:pt>
                <c:pt idx="8252">
                  <c:v>148.59649101333332</c:v>
                </c:pt>
                <c:pt idx="8253">
                  <c:v>148.59649101333332</c:v>
                </c:pt>
                <c:pt idx="8254">
                  <c:v>148.59649101333332</c:v>
                </c:pt>
                <c:pt idx="8255">
                  <c:v>148.59649101333332</c:v>
                </c:pt>
                <c:pt idx="8256">
                  <c:v>148.59649101333332</c:v>
                </c:pt>
                <c:pt idx="8257">
                  <c:v>148.59649101333332</c:v>
                </c:pt>
                <c:pt idx="8258">
                  <c:v>148.59649101333332</c:v>
                </c:pt>
                <c:pt idx="8259">
                  <c:v>148.59649101333332</c:v>
                </c:pt>
                <c:pt idx="8260">
                  <c:v>148.59649101333332</c:v>
                </c:pt>
                <c:pt idx="8261">
                  <c:v>148.59649101333332</c:v>
                </c:pt>
                <c:pt idx="8262">
                  <c:v>148.59649101333332</c:v>
                </c:pt>
                <c:pt idx="8263">
                  <c:v>148.59649101333332</c:v>
                </c:pt>
                <c:pt idx="8264">
                  <c:v>148.59649101333332</c:v>
                </c:pt>
                <c:pt idx="8265">
                  <c:v>148.59649101333332</c:v>
                </c:pt>
                <c:pt idx="8266">
                  <c:v>148.59649101333332</c:v>
                </c:pt>
                <c:pt idx="8267">
                  <c:v>148.59649101333332</c:v>
                </c:pt>
                <c:pt idx="8268">
                  <c:v>148.59649101333332</c:v>
                </c:pt>
                <c:pt idx="8269">
                  <c:v>148.59649101333332</c:v>
                </c:pt>
                <c:pt idx="8270">
                  <c:v>148.59649101333332</c:v>
                </c:pt>
                <c:pt idx="8271">
                  <c:v>148.59649101333332</c:v>
                </c:pt>
                <c:pt idx="8272">
                  <c:v>148.59649101333332</c:v>
                </c:pt>
                <c:pt idx="8273">
                  <c:v>148.59649101333332</c:v>
                </c:pt>
                <c:pt idx="8274">
                  <c:v>148.59649101333332</c:v>
                </c:pt>
                <c:pt idx="8275">
                  <c:v>148.59649101333332</c:v>
                </c:pt>
                <c:pt idx="8276">
                  <c:v>148.59649101333332</c:v>
                </c:pt>
                <c:pt idx="8277">
                  <c:v>148.59649101333332</c:v>
                </c:pt>
                <c:pt idx="8278">
                  <c:v>148.59649101333332</c:v>
                </c:pt>
                <c:pt idx="8279">
                  <c:v>148.59649101333332</c:v>
                </c:pt>
                <c:pt idx="8280">
                  <c:v>148.59649101333332</c:v>
                </c:pt>
                <c:pt idx="8281">
                  <c:v>148.59649101333332</c:v>
                </c:pt>
                <c:pt idx="8282">
                  <c:v>148.59649101333332</c:v>
                </c:pt>
                <c:pt idx="8283">
                  <c:v>148.59649101333332</c:v>
                </c:pt>
                <c:pt idx="8284">
                  <c:v>148.59649101333332</c:v>
                </c:pt>
                <c:pt idx="8285">
                  <c:v>148.59649101333332</c:v>
                </c:pt>
                <c:pt idx="8286">
                  <c:v>148.59649101333332</c:v>
                </c:pt>
                <c:pt idx="8287">
                  <c:v>148.59649101333332</c:v>
                </c:pt>
                <c:pt idx="8288">
                  <c:v>148.59649101333332</c:v>
                </c:pt>
                <c:pt idx="8289">
                  <c:v>148.59649101333332</c:v>
                </c:pt>
                <c:pt idx="8290">
                  <c:v>148.59649101333332</c:v>
                </c:pt>
                <c:pt idx="8291">
                  <c:v>148.59649101333332</c:v>
                </c:pt>
                <c:pt idx="8292">
                  <c:v>148.59649101333332</c:v>
                </c:pt>
                <c:pt idx="8293">
                  <c:v>148.59649101333332</c:v>
                </c:pt>
                <c:pt idx="8294">
                  <c:v>148.59649101333332</c:v>
                </c:pt>
                <c:pt idx="8295">
                  <c:v>148.59649101333332</c:v>
                </c:pt>
                <c:pt idx="8296">
                  <c:v>148.59649101333332</c:v>
                </c:pt>
                <c:pt idx="8297">
                  <c:v>148.59649101333332</c:v>
                </c:pt>
                <c:pt idx="8298">
                  <c:v>148.59649101333332</c:v>
                </c:pt>
                <c:pt idx="8299">
                  <c:v>148.59649101333332</c:v>
                </c:pt>
                <c:pt idx="8300">
                  <c:v>148.59649101333332</c:v>
                </c:pt>
                <c:pt idx="8301">
                  <c:v>148.59649101333332</c:v>
                </c:pt>
                <c:pt idx="8302">
                  <c:v>148.59649101333332</c:v>
                </c:pt>
                <c:pt idx="8303">
                  <c:v>148.59649101333332</c:v>
                </c:pt>
                <c:pt idx="8304">
                  <c:v>148.59649101333332</c:v>
                </c:pt>
                <c:pt idx="8305">
                  <c:v>148.59649101333332</c:v>
                </c:pt>
                <c:pt idx="8306">
                  <c:v>148.59649101333332</c:v>
                </c:pt>
                <c:pt idx="8307">
                  <c:v>148.59649101333332</c:v>
                </c:pt>
                <c:pt idx="8308">
                  <c:v>148.59649101333332</c:v>
                </c:pt>
                <c:pt idx="8309">
                  <c:v>148.59649101333332</c:v>
                </c:pt>
                <c:pt idx="8310">
                  <c:v>148.59649101333332</c:v>
                </c:pt>
                <c:pt idx="8311">
                  <c:v>148.59649101333332</c:v>
                </c:pt>
                <c:pt idx="8312">
                  <c:v>148.59649101333332</c:v>
                </c:pt>
                <c:pt idx="8313">
                  <c:v>148.59649101333332</c:v>
                </c:pt>
                <c:pt idx="8314">
                  <c:v>148.59649101333332</c:v>
                </c:pt>
                <c:pt idx="8315">
                  <c:v>148.59649101333332</c:v>
                </c:pt>
                <c:pt idx="8316">
                  <c:v>148.59649101333332</c:v>
                </c:pt>
                <c:pt idx="8317">
                  <c:v>148.59649101333332</c:v>
                </c:pt>
                <c:pt idx="8318">
                  <c:v>148.59649101333332</c:v>
                </c:pt>
                <c:pt idx="8319">
                  <c:v>148.59649101333332</c:v>
                </c:pt>
                <c:pt idx="8320">
                  <c:v>148.59649101333332</c:v>
                </c:pt>
                <c:pt idx="8321">
                  <c:v>148.59649101333332</c:v>
                </c:pt>
                <c:pt idx="8322">
                  <c:v>148.59649101333332</c:v>
                </c:pt>
                <c:pt idx="8323">
                  <c:v>148.59649101333332</c:v>
                </c:pt>
                <c:pt idx="8324">
                  <c:v>148.59649101333332</c:v>
                </c:pt>
                <c:pt idx="8325">
                  <c:v>148.59649101333332</c:v>
                </c:pt>
                <c:pt idx="8326">
                  <c:v>148.59649101333332</c:v>
                </c:pt>
                <c:pt idx="8327">
                  <c:v>148.59649101333332</c:v>
                </c:pt>
                <c:pt idx="8328">
                  <c:v>148.59649101333332</c:v>
                </c:pt>
                <c:pt idx="8329">
                  <c:v>148.59649101333332</c:v>
                </c:pt>
                <c:pt idx="8330">
                  <c:v>148.59649101333332</c:v>
                </c:pt>
                <c:pt idx="8331">
                  <c:v>148.59649101333332</c:v>
                </c:pt>
                <c:pt idx="8332">
                  <c:v>148.59649101333332</c:v>
                </c:pt>
                <c:pt idx="8333">
                  <c:v>148.59649101333332</c:v>
                </c:pt>
                <c:pt idx="8334">
                  <c:v>148.59649101333332</c:v>
                </c:pt>
                <c:pt idx="8335">
                  <c:v>148.59649101333332</c:v>
                </c:pt>
                <c:pt idx="8336">
                  <c:v>148.59649101333332</c:v>
                </c:pt>
                <c:pt idx="8337">
                  <c:v>148.59649101333332</c:v>
                </c:pt>
                <c:pt idx="8338">
                  <c:v>148.59649101333332</c:v>
                </c:pt>
                <c:pt idx="8339">
                  <c:v>148.59649101333332</c:v>
                </c:pt>
                <c:pt idx="8340">
                  <c:v>148.59649101333332</c:v>
                </c:pt>
                <c:pt idx="8341">
                  <c:v>148.59649101333332</c:v>
                </c:pt>
                <c:pt idx="8342">
                  <c:v>148.59649101333332</c:v>
                </c:pt>
                <c:pt idx="8343">
                  <c:v>148.59649101333332</c:v>
                </c:pt>
                <c:pt idx="8344">
                  <c:v>148.59649101333332</c:v>
                </c:pt>
                <c:pt idx="8345">
                  <c:v>148.59649101333332</c:v>
                </c:pt>
                <c:pt idx="8346">
                  <c:v>148.59649101333332</c:v>
                </c:pt>
                <c:pt idx="8347">
                  <c:v>148.59649101333332</c:v>
                </c:pt>
                <c:pt idx="8348">
                  <c:v>148.59649101333332</c:v>
                </c:pt>
                <c:pt idx="8349">
                  <c:v>148.59649101333332</c:v>
                </c:pt>
                <c:pt idx="8350">
                  <c:v>148.59649101333332</c:v>
                </c:pt>
                <c:pt idx="8351">
                  <c:v>148.59649101333332</c:v>
                </c:pt>
                <c:pt idx="8352">
                  <c:v>148.59649101333332</c:v>
                </c:pt>
                <c:pt idx="8353">
                  <c:v>148.59649101333332</c:v>
                </c:pt>
                <c:pt idx="8354">
                  <c:v>148.59649101333332</c:v>
                </c:pt>
                <c:pt idx="8355">
                  <c:v>148.59649101333332</c:v>
                </c:pt>
                <c:pt idx="8356">
                  <c:v>148.59649101333332</c:v>
                </c:pt>
                <c:pt idx="8357">
                  <c:v>148.59649101333332</c:v>
                </c:pt>
                <c:pt idx="8358">
                  <c:v>148.59649101333332</c:v>
                </c:pt>
                <c:pt idx="8359">
                  <c:v>148.59649101333332</c:v>
                </c:pt>
                <c:pt idx="8360">
                  <c:v>148.59649101333332</c:v>
                </c:pt>
                <c:pt idx="8361">
                  <c:v>148.59649101333332</c:v>
                </c:pt>
                <c:pt idx="8362">
                  <c:v>148.59649101333332</c:v>
                </c:pt>
                <c:pt idx="8363">
                  <c:v>148.59649101333332</c:v>
                </c:pt>
                <c:pt idx="8364">
                  <c:v>148.59649101333332</c:v>
                </c:pt>
                <c:pt idx="8365">
                  <c:v>148.59649101333332</c:v>
                </c:pt>
                <c:pt idx="8366">
                  <c:v>148.59649101333332</c:v>
                </c:pt>
                <c:pt idx="8367">
                  <c:v>148.59649101333332</c:v>
                </c:pt>
                <c:pt idx="8368">
                  <c:v>148.59649101333332</c:v>
                </c:pt>
                <c:pt idx="8369">
                  <c:v>148.59649101333332</c:v>
                </c:pt>
                <c:pt idx="8370">
                  <c:v>148.59649101333332</c:v>
                </c:pt>
                <c:pt idx="8371">
                  <c:v>148.59649101333332</c:v>
                </c:pt>
                <c:pt idx="8372">
                  <c:v>148.59649101333332</c:v>
                </c:pt>
                <c:pt idx="8373">
                  <c:v>148.59649101333332</c:v>
                </c:pt>
                <c:pt idx="8374">
                  <c:v>148.59649101333332</c:v>
                </c:pt>
                <c:pt idx="8375">
                  <c:v>148.59649101333332</c:v>
                </c:pt>
                <c:pt idx="8376">
                  <c:v>148.59649101333332</c:v>
                </c:pt>
                <c:pt idx="8377">
                  <c:v>148.59649101333332</c:v>
                </c:pt>
                <c:pt idx="8378">
                  <c:v>148.59649101333332</c:v>
                </c:pt>
                <c:pt idx="8379">
                  <c:v>148.59649101333332</c:v>
                </c:pt>
                <c:pt idx="8380">
                  <c:v>148.59649101333332</c:v>
                </c:pt>
                <c:pt idx="8381">
                  <c:v>148.59649101333332</c:v>
                </c:pt>
                <c:pt idx="8382">
                  <c:v>148.59649101333332</c:v>
                </c:pt>
                <c:pt idx="8383">
                  <c:v>148.59649101333332</c:v>
                </c:pt>
                <c:pt idx="8384">
                  <c:v>148.59649101333332</c:v>
                </c:pt>
                <c:pt idx="8385">
                  <c:v>148.59649101333332</c:v>
                </c:pt>
                <c:pt idx="8386">
                  <c:v>148.59649101333332</c:v>
                </c:pt>
                <c:pt idx="8387">
                  <c:v>148.59649101333332</c:v>
                </c:pt>
                <c:pt idx="8388">
                  <c:v>148.59649101333332</c:v>
                </c:pt>
                <c:pt idx="8389">
                  <c:v>148.59649101333332</c:v>
                </c:pt>
                <c:pt idx="8390">
                  <c:v>148.59649101333332</c:v>
                </c:pt>
                <c:pt idx="8391">
                  <c:v>148.59649101333332</c:v>
                </c:pt>
                <c:pt idx="8392">
                  <c:v>148.59649101333332</c:v>
                </c:pt>
                <c:pt idx="8393">
                  <c:v>148.59649101333332</c:v>
                </c:pt>
                <c:pt idx="8394">
                  <c:v>148.59649101333332</c:v>
                </c:pt>
                <c:pt idx="8395">
                  <c:v>148.59649101333332</c:v>
                </c:pt>
                <c:pt idx="8396">
                  <c:v>148.59649101333332</c:v>
                </c:pt>
                <c:pt idx="8397">
                  <c:v>148.59649101333332</c:v>
                </c:pt>
                <c:pt idx="8398">
                  <c:v>148.59649101333332</c:v>
                </c:pt>
                <c:pt idx="8399">
                  <c:v>148.59649101333332</c:v>
                </c:pt>
                <c:pt idx="8400">
                  <c:v>148.59649101333332</c:v>
                </c:pt>
                <c:pt idx="8401">
                  <c:v>148.59649101333332</c:v>
                </c:pt>
                <c:pt idx="8402">
                  <c:v>148.59649101333332</c:v>
                </c:pt>
                <c:pt idx="8403">
                  <c:v>148.59649101333332</c:v>
                </c:pt>
                <c:pt idx="8404">
                  <c:v>148.59649101333332</c:v>
                </c:pt>
                <c:pt idx="8405">
                  <c:v>148.59649101333332</c:v>
                </c:pt>
                <c:pt idx="8406">
                  <c:v>148.59649101333332</c:v>
                </c:pt>
                <c:pt idx="8407">
                  <c:v>148.59649101333332</c:v>
                </c:pt>
                <c:pt idx="8408">
                  <c:v>148.59649101333332</c:v>
                </c:pt>
                <c:pt idx="8409">
                  <c:v>148.59649101333332</c:v>
                </c:pt>
                <c:pt idx="8410">
                  <c:v>148.59649101333332</c:v>
                </c:pt>
                <c:pt idx="8411">
                  <c:v>148.59649101333332</c:v>
                </c:pt>
                <c:pt idx="8412">
                  <c:v>148.59649101333332</c:v>
                </c:pt>
                <c:pt idx="8413">
                  <c:v>148.59649101333332</c:v>
                </c:pt>
                <c:pt idx="8414">
                  <c:v>148.59649101333332</c:v>
                </c:pt>
                <c:pt idx="8415">
                  <c:v>148.59649101333332</c:v>
                </c:pt>
                <c:pt idx="8416">
                  <c:v>148.59649101333332</c:v>
                </c:pt>
                <c:pt idx="8417">
                  <c:v>148.59649101333332</c:v>
                </c:pt>
                <c:pt idx="8418">
                  <c:v>148.59649101333332</c:v>
                </c:pt>
                <c:pt idx="8419">
                  <c:v>148.59649101333332</c:v>
                </c:pt>
                <c:pt idx="8420">
                  <c:v>148.59649101333332</c:v>
                </c:pt>
                <c:pt idx="8421">
                  <c:v>148.59649101333332</c:v>
                </c:pt>
                <c:pt idx="8422">
                  <c:v>148.59649101333332</c:v>
                </c:pt>
                <c:pt idx="8423">
                  <c:v>148.59649101333332</c:v>
                </c:pt>
                <c:pt idx="8424">
                  <c:v>148.59649101333332</c:v>
                </c:pt>
                <c:pt idx="8425">
                  <c:v>148.59649101333332</c:v>
                </c:pt>
                <c:pt idx="8426">
                  <c:v>148.59649101333332</c:v>
                </c:pt>
                <c:pt idx="8427">
                  <c:v>148.59649101333332</c:v>
                </c:pt>
                <c:pt idx="8428">
                  <c:v>148.59649101333332</c:v>
                </c:pt>
                <c:pt idx="8429">
                  <c:v>148.59649101333332</c:v>
                </c:pt>
                <c:pt idx="8430">
                  <c:v>148.59649101333332</c:v>
                </c:pt>
                <c:pt idx="8431">
                  <c:v>148.59649101333332</c:v>
                </c:pt>
                <c:pt idx="8432">
                  <c:v>148.59649101333332</c:v>
                </c:pt>
                <c:pt idx="8433">
                  <c:v>148.59649101333332</c:v>
                </c:pt>
                <c:pt idx="8434">
                  <c:v>148.59649101333332</c:v>
                </c:pt>
                <c:pt idx="8435">
                  <c:v>148.59649101333332</c:v>
                </c:pt>
                <c:pt idx="8436">
                  <c:v>148.59649101333332</c:v>
                </c:pt>
                <c:pt idx="8437">
                  <c:v>148.59649101333332</c:v>
                </c:pt>
                <c:pt idx="8438">
                  <c:v>148.59649101333332</c:v>
                </c:pt>
                <c:pt idx="8439">
                  <c:v>148.59649101333332</c:v>
                </c:pt>
                <c:pt idx="8440">
                  <c:v>148.59649101333332</c:v>
                </c:pt>
                <c:pt idx="8441">
                  <c:v>148.59649101333332</c:v>
                </c:pt>
                <c:pt idx="8442">
                  <c:v>148.59649101333332</c:v>
                </c:pt>
                <c:pt idx="8443">
                  <c:v>148.59649101333332</c:v>
                </c:pt>
                <c:pt idx="8444">
                  <c:v>148.59649101333332</c:v>
                </c:pt>
                <c:pt idx="8445">
                  <c:v>148.59649101333332</c:v>
                </c:pt>
                <c:pt idx="8446">
                  <c:v>148.59649101333332</c:v>
                </c:pt>
                <c:pt idx="8447">
                  <c:v>148.59649101333332</c:v>
                </c:pt>
                <c:pt idx="8448">
                  <c:v>148.59649101333332</c:v>
                </c:pt>
                <c:pt idx="8449">
                  <c:v>148.59649101333332</c:v>
                </c:pt>
                <c:pt idx="8450">
                  <c:v>148.59649101333332</c:v>
                </c:pt>
                <c:pt idx="8451">
                  <c:v>148.59649101333332</c:v>
                </c:pt>
                <c:pt idx="8452">
                  <c:v>148.59649101333332</c:v>
                </c:pt>
                <c:pt idx="8453">
                  <c:v>148.59649101333332</c:v>
                </c:pt>
                <c:pt idx="8454">
                  <c:v>148.59649101333332</c:v>
                </c:pt>
                <c:pt idx="8455">
                  <c:v>148.59649101333332</c:v>
                </c:pt>
                <c:pt idx="8456">
                  <c:v>148.59649101333332</c:v>
                </c:pt>
                <c:pt idx="8457">
                  <c:v>148.59649101333332</c:v>
                </c:pt>
                <c:pt idx="8458">
                  <c:v>148.59649101333332</c:v>
                </c:pt>
                <c:pt idx="8459">
                  <c:v>148.59649101333332</c:v>
                </c:pt>
                <c:pt idx="8460">
                  <c:v>148.59649101333332</c:v>
                </c:pt>
                <c:pt idx="8461">
                  <c:v>148.59649101333332</c:v>
                </c:pt>
                <c:pt idx="8462">
                  <c:v>148.59649101333332</c:v>
                </c:pt>
                <c:pt idx="8463">
                  <c:v>148.59649101333332</c:v>
                </c:pt>
                <c:pt idx="8464">
                  <c:v>148.59649101333332</c:v>
                </c:pt>
                <c:pt idx="8465">
                  <c:v>148.59649101333332</c:v>
                </c:pt>
                <c:pt idx="8466">
                  <c:v>148.59649101333332</c:v>
                </c:pt>
                <c:pt idx="8467">
                  <c:v>148.59649101333332</c:v>
                </c:pt>
                <c:pt idx="8468">
                  <c:v>148.59649101333332</c:v>
                </c:pt>
                <c:pt idx="8469">
                  <c:v>148.59649101333332</c:v>
                </c:pt>
                <c:pt idx="8470">
                  <c:v>148.59649101333332</c:v>
                </c:pt>
                <c:pt idx="8471">
                  <c:v>148.59649101333332</c:v>
                </c:pt>
                <c:pt idx="8472">
                  <c:v>148.59649101333332</c:v>
                </c:pt>
                <c:pt idx="8473">
                  <c:v>148.59649101333332</c:v>
                </c:pt>
                <c:pt idx="8474">
                  <c:v>148.59649101333332</c:v>
                </c:pt>
                <c:pt idx="8475">
                  <c:v>148.59649101333332</c:v>
                </c:pt>
                <c:pt idx="8476">
                  <c:v>148.59649101333332</c:v>
                </c:pt>
                <c:pt idx="8477">
                  <c:v>148.59649101333332</c:v>
                </c:pt>
                <c:pt idx="8478">
                  <c:v>148.59649101333332</c:v>
                </c:pt>
                <c:pt idx="8479">
                  <c:v>148.59649101333332</c:v>
                </c:pt>
                <c:pt idx="8480">
                  <c:v>148.59649101333332</c:v>
                </c:pt>
                <c:pt idx="8481">
                  <c:v>148.59649101333332</c:v>
                </c:pt>
                <c:pt idx="8482">
                  <c:v>148.59649101333332</c:v>
                </c:pt>
                <c:pt idx="8483">
                  <c:v>148.59649101333332</c:v>
                </c:pt>
                <c:pt idx="8484">
                  <c:v>148.59649101333332</c:v>
                </c:pt>
                <c:pt idx="8485">
                  <c:v>148.59649101333332</c:v>
                </c:pt>
                <c:pt idx="8486">
                  <c:v>148.59649101333332</c:v>
                </c:pt>
                <c:pt idx="8487">
                  <c:v>148.59649101333332</c:v>
                </c:pt>
                <c:pt idx="8488">
                  <c:v>148.59649101333332</c:v>
                </c:pt>
                <c:pt idx="8489">
                  <c:v>148.59649101333332</c:v>
                </c:pt>
                <c:pt idx="8490">
                  <c:v>148.59649101333332</c:v>
                </c:pt>
                <c:pt idx="8491">
                  <c:v>148.59649101333332</c:v>
                </c:pt>
                <c:pt idx="8492">
                  <c:v>148.59649101333332</c:v>
                </c:pt>
                <c:pt idx="8493">
                  <c:v>148.59649101333332</c:v>
                </c:pt>
                <c:pt idx="8494">
                  <c:v>148.59649101333332</c:v>
                </c:pt>
                <c:pt idx="8495">
                  <c:v>148.59649101333332</c:v>
                </c:pt>
                <c:pt idx="8496">
                  <c:v>148.59649101333332</c:v>
                </c:pt>
                <c:pt idx="8497">
                  <c:v>148.59649101333332</c:v>
                </c:pt>
                <c:pt idx="8498">
                  <c:v>148.59649101333332</c:v>
                </c:pt>
                <c:pt idx="8499">
                  <c:v>148.59649101333332</c:v>
                </c:pt>
                <c:pt idx="8500">
                  <c:v>148.59649101333332</c:v>
                </c:pt>
                <c:pt idx="8501">
                  <c:v>148.59649101333332</c:v>
                </c:pt>
                <c:pt idx="8502">
                  <c:v>148.59649101333332</c:v>
                </c:pt>
                <c:pt idx="8503">
                  <c:v>148.59649101333332</c:v>
                </c:pt>
                <c:pt idx="8504">
                  <c:v>148.59649101333332</c:v>
                </c:pt>
                <c:pt idx="8505">
                  <c:v>148.59649101333332</c:v>
                </c:pt>
                <c:pt idx="8506">
                  <c:v>148.59649101333332</c:v>
                </c:pt>
                <c:pt idx="8507">
                  <c:v>148.59649101333332</c:v>
                </c:pt>
                <c:pt idx="8508">
                  <c:v>148.59649101333332</c:v>
                </c:pt>
                <c:pt idx="8509">
                  <c:v>148.59649101333332</c:v>
                </c:pt>
                <c:pt idx="8510">
                  <c:v>148.59649101333332</c:v>
                </c:pt>
                <c:pt idx="8511">
                  <c:v>148.59649101333332</c:v>
                </c:pt>
                <c:pt idx="8512">
                  <c:v>148.59649101333332</c:v>
                </c:pt>
                <c:pt idx="8513">
                  <c:v>148.59649101333332</c:v>
                </c:pt>
                <c:pt idx="8514">
                  <c:v>148.59649101333332</c:v>
                </c:pt>
                <c:pt idx="8515">
                  <c:v>148.59649101333332</c:v>
                </c:pt>
                <c:pt idx="8516">
                  <c:v>148.59649101333332</c:v>
                </c:pt>
                <c:pt idx="8517">
                  <c:v>148.59649101333332</c:v>
                </c:pt>
                <c:pt idx="8518">
                  <c:v>148.59649101333332</c:v>
                </c:pt>
                <c:pt idx="8519">
                  <c:v>148.59649101333332</c:v>
                </c:pt>
                <c:pt idx="8520">
                  <c:v>148.59649101333332</c:v>
                </c:pt>
                <c:pt idx="8521">
                  <c:v>148.59649101333332</c:v>
                </c:pt>
                <c:pt idx="8522">
                  <c:v>148.59649101333332</c:v>
                </c:pt>
                <c:pt idx="8523">
                  <c:v>148.59649101333332</c:v>
                </c:pt>
                <c:pt idx="8524">
                  <c:v>148.59649101333332</c:v>
                </c:pt>
                <c:pt idx="8525">
                  <c:v>148.59649101333332</c:v>
                </c:pt>
                <c:pt idx="8526">
                  <c:v>148.59649101333332</c:v>
                </c:pt>
                <c:pt idx="8527">
                  <c:v>148.59649101333332</c:v>
                </c:pt>
                <c:pt idx="8528">
                  <c:v>148.59649101333332</c:v>
                </c:pt>
                <c:pt idx="8529">
                  <c:v>148.59649101333332</c:v>
                </c:pt>
                <c:pt idx="8530">
                  <c:v>148.59649101333332</c:v>
                </c:pt>
                <c:pt idx="8531">
                  <c:v>148.59649101333332</c:v>
                </c:pt>
                <c:pt idx="8532">
                  <c:v>148.59649101333332</c:v>
                </c:pt>
                <c:pt idx="8533">
                  <c:v>148.59649101333332</c:v>
                </c:pt>
                <c:pt idx="8534">
                  <c:v>148.59649101333332</c:v>
                </c:pt>
                <c:pt idx="8535">
                  <c:v>148.59649101333332</c:v>
                </c:pt>
                <c:pt idx="8536">
                  <c:v>148.59649101333332</c:v>
                </c:pt>
                <c:pt idx="8537">
                  <c:v>148.59649101333332</c:v>
                </c:pt>
                <c:pt idx="8538">
                  <c:v>148.59649101333332</c:v>
                </c:pt>
                <c:pt idx="8539">
                  <c:v>148.59649101333332</c:v>
                </c:pt>
                <c:pt idx="8540">
                  <c:v>148.59649101333332</c:v>
                </c:pt>
                <c:pt idx="8541">
                  <c:v>148.59649101333332</c:v>
                </c:pt>
                <c:pt idx="8542">
                  <c:v>148.59649101333332</c:v>
                </c:pt>
                <c:pt idx="8543">
                  <c:v>148.59649101333332</c:v>
                </c:pt>
                <c:pt idx="8544">
                  <c:v>148.59649101333332</c:v>
                </c:pt>
                <c:pt idx="8545">
                  <c:v>148.59649101333332</c:v>
                </c:pt>
                <c:pt idx="8546">
                  <c:v>148.59649101333332</c:v>
                </c:pt>
                <c:pt idx="8547">
                  <c:v>148.59649101333332</c:v>
                </c:pt>
                <c:pt idx="8548">
                  <c:v>148.59649101333332</c:v>
                </c:pt>
                <c:pt idx="8549">
                  <c:v>148.59649101333332</c:v>
                </c:pt>
                <c:pt idx="8550">
                  <c:v>148.59649101333332</c:v>
                </c:pt>
                <c:pt idx="8551">
                  <c:v>148.59649101333332</c:v>
                </c:pt>
                <c:pt idx="8552">
                  <c:v>148.59649101333332</c:v>
                </c:pt>
                <c:pt idx="8553">
                  <c:v>148.59649101333332</c:v>
                </c:pt>
                <c:pt idx="8554">
                  <c:v>148.59649101333332</c:v>
                </c:pt>
                <c:pt idx="8555">
                  <c:v>148.59649101333332</c:v>
                </c:pt>
                <c:pt idx="8556">
                  <c:v>148.59649101333332</c:v>
                </c:pt>
                <c:pt idx="8557">
                  <c:v>148.59649101333332</c:v>
                </c:pt>
                <c:pt idx="8558">
                  <c:v>148.59649101333332</c:v>
                </c:pt>
                <c:pt idx="8559">
                  <c:v>148.59649101333332</c:v>
                </c:pt>
                <c:pt idx="8560">
                  <c:v>148.59649101333332</c:v>
                </c:pt>
                <c:pt idx="8561">
                  <c:v>148.59649101333332</c:v>
                </c:pt>
                <c:pt idx="8562">
                  <c:v>148.59649101333332</c:v>
                </c:pt>
                <c:pt idx="8563">
                  <c:v>148.59649101333332</c:v>
                </c:pt>
                <c:pt idx="8564">
                  <c:v>148.59649101333332</c:v>
                </c:pt>
                <c:pt idx="8565">
                  <c:v>148.59649101333332</c:v>
                </c:pt>
                <c:pt idx="8566">
                  <c:v>148.59649101333332</c:v>
                </c:pt>
                <c:pt idx="8567">
                  <c:v>148.59649101333332</c:v>
                </c:pt>
                <c:pt idx="8568">
                  <c:v>148.59649101333332</c:v>
                </c:pt>
                <c:pt idx="8569">
                  <c:v>148.59649101333332</c:v>
                </c:pt>
                <c:pt idx="8570">
                  <c:v>148.59649101333332</c:v>
                </c:pt>
                <c:pt idx="8571">
                  <c:v>148.59649101333332</c:v>
                </c:pt>
                <c:pt idx="8572">
                  <c:v>148.59649101333332</c:v>
                </c:pt>
                <c:pt idx="8573">
                  <c:v>148.59649101333332</c:v>
                </c:pt>
                <c:pt idx="8574">
                  <c:v>148.59649101333332</c:v>
                </c:pt>
                <c:pt idx="8575">
                  <c:v>148.59649101333332</c:v>
                </c:pt>
                <c:pt idx="8576">
                  <c:v>148.59649101333332</c:v>
                </c:pt>
                <c:pt idx="8577">
                  <c:v>148.59649101333332</c:v>
                </c:pt>
                <c:pt idx="8578">
                  <c:v>148.59649101333332</c:v>
                </c:pt>
                <c:pt idx="8579">
                  <c:v>148.59649101333332</c:v>
                </c:pt>
                <c:pt idx="8580">
                  <c:v>148.59649101333332</c:v>
                </c:pt>
                <c:pt idx="8581">
                  <c:v>148.59649101333332</c:v>
                </c:pt>
                <c:pt idx="8582">
                  <c:v>148.59649101333332</c:v>
                </c:pt>
                <c:pt idx="8583">
                  <c:v>148.59649101333332</c:v>
                </c:pt>
                <c:pt idx="8584">
                  <c:v>148.59649101333332</c:v>
                </c:pt>
                <c:pt idx="8585">
                  <c:v>148.59649101333332</c:v>
                </c:pt>
                <c:pt idx="8586">
                  <c:v>148.59649101333332</c:v>
                </c:pt>
                <c:pt idx="8587">
                  <c:v>148.59649101333332</c:v>
                </c:pt>
                <c:pt idx="8588">
                  <c:v>148.59649101333332</c:v>
                </c:pt>
                <c:pt idx="8589">
                  <c:v>148.59649101333332</c:v>
                </c:pt>
                <c:pt idx="8590">
                  <c:v>148.59649101333332</c:v>
                </c:pt>
                <c:pt idx="8591">
                  <c:v>148.59649101333332</c:v>
                </c:pt>
                <c:pt idx="8592">
                  <c:v>148.59649101333332</c:v>
                </c:pt>
                <c:pt idx="8593">
                  <c:v>148.59649101333332</c:v>
                </c:pt>
                <c:pt idx="8594">
                  <c:v>148.59649101333332</c:v>
                </c:pt>
                <c:pt idx="8595">
                  <c:v>148.59649101333332</c:v>
                </c:pt>
                <c:pt idx="8596">
                  <c:v>148.59649101333332</c:v>
                </c:pt>
                <c:pt idx="8597">
                  <c:v>148.59649101333332</c:v>
                </c:pt>
                <c:pt idx="8598">
                  <c:v>148.59649101333332</c:v>
                </c:pt>
                <c:pt idx="8599">
                  <c:v>148.59649101333332</c:v>
                </c:pt>
                <c:pt idx="8600">
                  <c:v>148.59649101333332</c:v>
                </c:pt>
                <c:pt idx="8601">
                  <c:v>148.59649101333332</c:v>
                </c:pt>
                <c:pt idx="8602">
                  <c:v>148.59649101333332</c:v>
                </c:pt>
                <c:pt idx="8603">
                  <c:v>148.59649101333332</c:v>
                </c:pt>
                <c:pt idx="8604">
                  <c:v>148.59649101333332</c:v>
                </c:pt>
                <c:pt idx="8605">
                  <c:v>148.59649101333332</c:v>
                </c:pt>
                <c:pt idx="8606">
                  <c:v>148.59649101333332</c:v>
                </c:pt>
                <c:pt idx="8607">
                  <c:v>148.59649101333332</c:v>
                </c:pt>
                <c:pt idx="8608">
                  <c:v>148.59649101333332</c:v>
                </c:pt>
                <c:pt idx="8609">
                  <c:v>148.59649101333332</c:v>
                </c:pt>
                <c:pt idx="8610">
                  <c:v>148.59649101333332</c:v>
                </c:pt>
                <c:pt idx="8611">
                  <c:v>148.59649101333332</c:v>
                </c:pt>
                <c:pt idx="8612">
                  <c:v>148.59649101333332</c:v>
                </c:pt>
                <c:pt idx="8613">
                  <c:v>148.59649101333332</c:v>
                </c:pt>
                <c:pt idx="8614">
                  <c:v>148.59649101333332</c:v>
                </c:pt>
                <c:pt idx="8615">
                  <c:v>148.59649101333332</c:v>
                </c:pt>
                <c:pt idx="8616">
                  <c:v>148.59649101333332</c:v>
                </c:pt>
                <c:pt idx="8617">
                  <c:v>148.59649101333332</c:v>
                </c:pt>
                <c:pt idx="8618">
                  <c:v>148.59649101333332</c:v>
                </c:pt>
                <c:pt idx="8619">
                  <c:v>148.59649101333332</c:v>
                </c:pt>
                <c:pt idx="8620">
                  <c:v>148.59649101333332</c:v>
                </c:pt>
                <c:pt idx="8621">
                  <c:v>148.59649101333332</c:v>
                </c:pt>
                <c:pt idx="8622">
                  <c:v>148.59649101333332</c:v>
                </c:pt>
                <c:pt idx="8623">
                  <c:v>148.59649101333332</c:v>
                </c:pt>
                <c:pt idx="8624">
                  <c:v>148.59649101333332</c:v>
                </c:pt>
                <c:pt idx="8625">
                  <c:v>148.59649101333332</c:v>
                </c:pt>
                <c:pt idx="8626">
                  <c:v>148.59649101333332</c:v>
                </c:pt>
                <c:pt idx="8627">
                  <c:v>148.59649101333332</c:v>
                </c:pt>
                <c:pt idx="8628">
                  <c:v>148.59649101333332</c:v>
                </c:pt>
                <c:pt idx="8629">
                  <c:v>148.59649101333332</c:v>
                </c:pt>
                <c:pt idx="8630">
                  <c:v>148.59649101333332</c:v>
                </c:pt>
                <c:pt idx="8631">
                  <c:v>148.59649101333332</c:v>
                </c:pt>
                <c:pt idx="8632">
                  <c:v>148.59649101333332</c:v>
                </c:pt>
                <c:pt idx="8633">
                  <c:v>148.59649101333332</c:v>
                </c:pt>
                <c:pt idx="8634">
                  <c:v>148.59649101333332</c:v>
                </c:pt>
                <c:pt idx="8635">
                  <c:v>148.59649101333332</c:v>
                </c:pt>
                <c:pt idx="8636">
                  <c:v>148.59649101333332</c:v>
                </c:pt>
                <c:pt idx="8637">
                  <c:v>148.59649101333332</c:v>
                </c:pt>
                <c:pt idx="8638">
                  <c:v>148.59649101333332</c:v>
                </c:pt>
                <c:pt idx="8639">
                  <c:v>148.59649101333332</c:v>
                </c:pt>
                <c:pt idx="8640">
                  <c:v>148.59649101333332</c:v>
                </c:pt>
                <c:pt idx="8641">
                  <c:v>148.59649101333332</c:v>
                </c:pt>
                <c:pt idx="8642">
                  <c:v>148.59649101333332</c:v>
                </c:pt>
                <c:pt idx="8643">
                  <c:v>148.59649101333332</c:v>
                </c:pt>
                <c:pt idx="8644">
                  <c:v>148.59649101333332</c:v>
                </c:pt>
                <c:pt idx="8645">
                  <c:v>148.59649101333332</c:v>
                </c:pt>
                <c:pt idx="8646">
                  <c:v>148.59649101333332</c:v>
                </c:pt>
                <c:pt idx="8647">
                  <c:v>148.59649101333332</c:v>
                </c:pt>
                <c:pt idx="8648">
                  <c:v>148.59649101333332</c:v>
                </c:pt>
                <c:pt idx="8649">
                  <c:v>148.59649101333332</c:v>
                </c:pt>
                <c:pt idx="8650">
                  <c:v>148.59649101333332</c:v>
                </c:pt>
                <c:pt idx="8651">
                  <c:v>148.59649101333332</c:v>
                </c:pt>
                <c:pt idx="8652">
                  <c:v>148.59649101333332</c:v>
                </c:pt>
                <c:pt idx="8653">
                  <c:v>148.59649101333332</c:v>
                </c:pt>
                <c:pt idx="8654">
                  <c:v>148.59649101333332</c:v>
                </c:pt>
                <c:pt idx="8655">
                  <c:v>148.59649101333332</c:v>
                </c:pt>
                <c:pt idx="8656">
                  <c:v>148.59649101333332</c:v>
                </c:pt>
                <c:pt idx="8657">
                  <c:v>148.59649101333332</c:v>
                </c:pt>
                <c:pt idx="8658">
                  <c:v>148.59649101333332</c:v>
                </c:pt>
                <c:pt idx="8659">
                  <c:v>148.59649101333332</c:v>
                </c:pt>
                <c:pt idx="8660">
                  <c:v>148.59649101333332</c:v>
                </c:pt>
                <c:pt idx="8661">
                  <c:v>148.59649101333332</c:v>
                </c:pt>
                <c:pt idx="8662">
                  <c:v>148.59649101333332</c:v>
                </c:pt>
                <c:pt idx="8663">
                  <c:v>148.59649101333332</c:v>
                </c:pt>
                <c:pt idx="8664">
                  <c:v>148.59649101333332</c:v>
                </c:pt>
                <c:pt idx="8665">
                  <c:v>148.59649101333332</c:v>
                </c:pt>
                <c:pt idx="8666">
                  <c:v>148.59649101333332</c:v>
                </c:pt>
                <c:pt idx="8667">
                  <c:v>148.59649101333332</c:v>
                </c:pt>
                <c:pt idx="8668">
                  <c:v>148.59649101333332</c:v>
                </c:pt>
                <c:pt idx="8669">
                  <c:v>148.59649101333332</c:v>
                </c:pt>
                <c:pt idx="8670">
                  <c:v>148.59649101333332</c:v>
                </c:pt>
                <c:pt idx="8671">
                  <c:v>148.59649101333332</c:v>
                </c:pt>
                <c:pt idx="8672">
                  <c:v>148.59649101333332</c:v>
                </c:pt>
                <c:pt idx="8673">
                  <c:v>148.59649101333332</c:v>
                </c:pt>
                <c:pt idx="8674">
                  <c:v>148.59649101333332</c:v>
                </c:pt>
                <c:pt idx="8675">
                  <c:v>148.59649101333332</c:v>
                </c:pt>
                <c:pt idx="8676">
                  <c:v>148.59649101333332</c:v>
                </c:pt>
                <c:pt idx="8677">
                  <c:v>148.59649101333332</c:v>
                </c:pt>
                <c:pt idx="8678">
                  <c:v>148.59649101333332</c:v>
                </c:pt>
                <c:pt idx="8679">
                  <c:v>148.59649101333332</c:v>
                </c:pt>
                <c:pt idx="8680">
                  <c:v>148.59649101333332</c:v>
                </c:pt>
                <c:pt idx="8681">
                  <c:v>148.59649101333332</c:v>
                </c:pt>
                <c:pt idx="8682">
                  <c:v>148.59649101333332</c:v>
                </c:pt>
                <c:pt idx="8683">
                  <c:v>148.59649101333332</c:v>
                </c:pt>
                <c:pt idx="8684">
                  <c:v>148.59649101333332</c:v>
                </c:pt>
                <c:pt idx="8685">
                  <c:v>148.59649101333332</c:v>
                </c:pt>
                <c:pt idx="8686">
                  <c:v>148.59649101333332</c:v>
                </c:pt>
                <c:pt idx="8687">
                  <c:v>148.59649101333332</c:v>
                </c:pt>
                <c:pt idx="8688">
                  <c:v>148.59649101333332</c:v>
                </c:pt>
                <c:pt idx="8689">
                  <c:v>148.59649101333332</c:v>
                </c:pt>
                <c:pt idx="8690">
                  <c:v>148.59649101333332</c:v>
                </c:pt>
                <c:pt idx="8691">
                  <c:v>148.59649101333332</c:v>
                </c:pt>
                <c:pt idx="8692">
                  <c:v>148.59649101333332</c:v>
                </c:pt>
                <c:pt idx="8693">
                  <c:v>148.59649101333332</c:v>
                </c:pt>
                <c:pt idx="8694">
                  <c:v>148.59649101333332</c:v>
                </c:pt>
                <c:pt idx="8695">
                  <c:v>148.59649101333332</c:v>
                </c:pt>
                <c:pt idx="8696">
                  <c:v>148.59649101333332</c:v>
                </c:pt>
                <c:pt idx="8697">
                  <c:v>148.59649101333332</c:v>
                </c:pt>
                <c:pt idx="8698">
                  <c:v>148.59649101333332</c:v>
                </c:pt>
                <c:pt idx="8699">
                  <c:v>148.59649101333332</c:v>
                </c:pt>
                <c:pt idx="8700">
                  <c:v>148.59649101333332</c:v>
                </c:pt>
                <c:pt idx="8701">
                  <c:v>148.59649101333332</c:v>
                </c:pt>
                <c:pt idx="8702">
                  <c:v>148.59649101333332</c:v>
                </c:pt>
                <c:pt idx="8703">
                  <c:v>148.59649101333332</c:v>
                </c:pt>
                <c:pt idx="8704">
                  <c:v>148.59649101333332</c:v>
                </c:pt>
                <c:pt idx="8705">
                  <c:v>148.59649101333332</c:v>
                </c:pt>
                <c:pt idx="8706">
                  <c:v>148.59649101333332</c:v>
                </c:pt>
                <c:pt idx="8707">
                  <c:v>148.59649101333332</c:v>
                </c:pt>
                <c:pt idx="8708">
                  <c:v>148.59649101333332</c:v>
                </c:pt>
                <c:pt idx="8709">
                  <c:v>148.59649101333332</c:v>
                </c:pt>
                <c:pt idx="8710">
                  <c:v>148.59649101333332</c:v>
                </c:pt>
                <c:pt idx="8711">
                  <c:v>148.59649101333332</c:v>
                </c:pt>
                <c:pt idx="8712">
                  <c:v>148.59649101333332</c:v>
                </c:pt>
                <c:pt idx="8713">
                  <c:v>148.59649101333332</c:v>
                </c:pt>
                <c:pt idx="8714">
                  <c:v>148.59649101333332</c:v>
                </c:pt>
                <c:pt idx="8715">
                  <c:v>148.59649101333332</c:v>
                </c:pt>
                <c:pt idx="8716">
                  <c:v>148.59649101333332</c:v>
                </c:pt>
                <c:pt idx="8717">
                  <c:v>148.59649101333332</c:v>
                </c:pt>
                <c:pt idx="8718">
                  <c:v>148.59649101333332</c:v>
                </c:pt>
                <c:pt idx="8719">
                  <c:v>148.59649101333332</c:v>
                </c:pt>
                <c:pt idx="8720">
                  <c:v>148.59649101333332</c:v>
                </c:pt>
                <c:pt idx="8721">
                  <c:v>148.59649101333332</c:v>
                </c:pt>
                <c:pt idx="8722">
                  <c:v>148.59649101333332</c:v>
                </c:pt>
                <c:pt idx="8723">
                  <c:v>148.59649101333332</c:v>
                </c:pt>
                <c:pt idx="8724">
                  <c:v>148.59649101333332</c:v>
                </c:pt>
                <c:pt idx="8725">
                  <c:v>148.59649101333332</c:v>
                </c:pt>
                <c:pt idx="8726">
                  <c:v>148.59649101333332</c:v>
                </c:pt>
                <c:pt idx="8727">
                  <c:v>148.59649101333332</c:v>
                </c:pt>
                <c:pt idx="8728">
                  <c:v>148.59649101333332</c:v>
                </c:pt>
                <c:pt idx="8729">
                  <c:v>148.59649101333332</c:v>
                </c:pt>
                <c:pt idx="8730">
                  <c:v>148.59649101333332</c:v>
                </c:pt>
                <c:pt idx="8731">
                  <c:v>148.59649101333332</c:v>
                </c:pt>
                <c:pt idx="8732">
                  <c:v>148.59649101333332</c:v>
                </c:pt>
                <c:pt idx="8733">
                  <c:v>148.59649101333332</c:v>
                </c:pt>
                <c:pt idx="8734">
                  <c:v>148.59649101333332</c:v>
                </c:pt>
                <c:pt idx="8735">
                  <c:v>148.59649101333332</c:v>
                </c:pt>
                <c:pt idx="8736">
                  <c:v>148.59649101333332</c:v>
                </c:pt>
                <c:pt idx="8737">
                  <c:v>148.59649101333332</c:v>
                </c:pt>
                <c:pt idx="8738">
                  <c:v>148.59649101333332</c:v>
                </c:pt>
                <c:pt idx="8739">
                  <c:v>148.59649101333332</c:v>
                </c:pt>
                <c:pt idx="8740">
                  <c:v>148.59649101333332</c:v>
                </c:pt>
                <c:pt idx="8741">
                  <c:v>148.59649101333332</c:v>
                </c:pt>
                <c:pt idx="8742">
                  <c:v>148.59649101333332</c:v>
                </c:pt>
                <c:pt idx="8743">
                  <c:v>148.59649101333332</c:v>
                </c:pt>
                <c:pt idx="8744">
                  <c:v>148.59649101333332</c:v>
                </c:pt>
                <c:pt idx="8745">
                  <c:v>148.59649101333332</c:v>
                </c:pt>
                <c:pt idx="8746">
                  <c:v>148.59649101333332</c:v>
                </c:pt>
                <c:pt idx="8747">
                  <c:v>148.59649101333332</c:v>
                </c:pt>
                <c:pt idx="8748">
                  <c:v>148.59649101333332</c:v>
                </c:pt>
                <c:pt idx="8749">
                  <c:v>148.59649101333332</c:v>
                </c:pt>
                <c:pt idx="8750">
                  <c:v>148.59649101333332</c:v>
                </c:pt>
                <c:pt idx="8751">
                  <c:v>148.59649101333332</c:v>
                </c:pt>
                <c:pt idx="8752">
                  <c:v>148.59649101333332</c:v>
                </c:pt>
                <c:pt idx="8753">
                  <c:v>148.59649101333332</c:v>
                </c:pt>
                <c:pt idx="8754">
                  <c:v>148.59649101333332</c:v>
                </c:pt>
                <c:pt idx="8755">
                  <c:v>148.59649101333332</c:v>
                </c:pt>
                <c:pt idx="8756">
                  <c:v>148.59649101333332</c:v>
                </c:pt>
                <c:pt idx="8757">
                  <c:v>148.59649101333332</c:v>
                </c:pt>
                <c:pt idx="8758">
                  <c:v>148.59649101333332</c:v>
                </c:pt>
                <c:pt idx="8759">
                  <c:v>148.59649101333332</c:v>
                </c:pt>
                <c:pt idx="8760">
                  <c:v>148.59649101333332</c:v>
                </c:pt>
                <c:pt idx="8761">
                  <c:v>148.59649101333332</c:v>
                </c:pt>
                <c:pt idx="8762">
                  <c:v>148.59649101333332</c:v>
                </c:pt>
                <c:pt idx="8763">
                  <c:v>148.59649101333332</c:v>
                </c:pt>
                <c:pt idx="8764">
                  <c:v>148.59649101333332</c:v>
                </c:pt>
                <c:pt idx="8765">
                  <c:v>148.59649101333332</c:v>
                </c:pt>
                <c:pt idx="8766">
                  <c:v>148.59649101333332</c:v>
                </c:pt>
                <c:pt idx="8767">
                  <c:v>148.59649101333332</c:v>
                </c:pt>
                <c:pt idx="8768">
                  <c:v>148.59649101333332</c:v>
                </c:pt>
                <c:pt idx="8769">
                  <c:v>148.59649101333332</c:v>
                </c:pt>
                <c:pt idx="8770">
                  <c:v>148.59649101333332</c:v>
                </c:pt>
                <c:pt idx="8771">
                  <c:v>148.59649101333332</c:v>
                </c:pt>
                <c:pt idx="8772">
                  <c:v>148.59649101333332</c:v>
                </c:pt>
                <c:pt idx="8773">
                  <c:v>148.59649101333332</c:v>
                </c:pt>
                <c:pt idx="8774">
                  <c:v>148.59649101333332</c:v>
                </c:pt>
                <c:pt idx="8775">
                  <c:v>148.59649101333332</c:v>
                </c:pt>
                <c:pt idx="8776">
                  <c:v>148.59649101333332</c:v>
                </c:pt>
                <c:pt idx="8777">
                  <c:v>148.59649101333332</c:v>
                </c:pt>
                <c:pt idx="8778">
                  <c:v>148.59649101333332</c:v>
                </c:pt>
                <c:pt idx="8779">
                  <c:v>148.59649101333332</c:v>
                </c:pt>
                <c:pt idx="8780">
                  <c:v>148.59649101333332</c:v>
                </c:pt>
                <c:pt idx="8781">
                  <c:v>148.59649101333332</c:v>
                </c:pt>
                <c:pt idx="8782">
                  <c:v>148.59649101333332</c:v>
                </c:pt>
                <c:pt idx="8783">
                  <c:v>148.59649101333332</c:v>
                </c:pt>
                <c:pt idx="8784">
                  <c:v>148.59649101333332</c:v>
                </c:pt>
                <c:pt idx="8785">
                  <c:v>148.59649101333332</c:v>
                </c:pt>
                <c:pt idx="8786">
                  <c:v>148.59649101333332</c:v>
                </c:pt>
                <c:pt idx="8787">
                  <c:v>148.59649101333332</c:v>
                </c:pt>
                <c:pt idx="8788">
                  <c:v>148.59649101333332</c:v>
                </c:pt>
                <c:pt idx="8789">
                  <c:v>148.59649101333332</c:v>
                </c:pt>
                <c:pt idx="8790">
                  <c:v>148.59649101333332</c:v>
                </c:pt>
                <c:pt idx="8791">
                  <c:v>148.59649101333332</c:v>
                </c:pt>
                <c:pt idx="8792">
                  <c:v>148.59649101333332</c:v>
                </c:pt>
                <c:pt idx="8793">
                  <c:v>148.59649101333332</c:v>
                </c:pt>
                <c:pt idx="8794">
                  <c:v>148.59649101333332</c:v>
                </c:pt>
                <c:pt idx="8795">
                  <c:v>148.59649101333332</c:v>
                </c:pt>
                <c:pt idx="8796">
                  <c:v>148.59649101333332</c:v>
                </c:pt>
                <c:pt idx="8797">
                  <c:v>148.59649101333332</c:v>
                </c:pt>
                <c:pt idx="8798">
                  <c:v>148.59649101333332</c:v>
                </c:pt>
                <c:pt idx="8799">
                  <c:v>148.59649101333332</c:v>
                </c:pt>
                <c:pt idx="8800">
                  <c:v>148.59649101333332</c:v>
                </c:pt>
                <c:pt idx="8801">
                  <c:v>148.59649101333332</c:v>
                </c:pt>
                <c:pt idx="8802">
                  <c:v>148.59649101333332</c:v>
                </c:pt>
                <c:pt idx="8803">
                  <c:v>148.59649101333332</c:v>
                </c:pt>
                <c:pt idx="8804">
                  <c:v>148.59649101333332</c:v>
                </c:pt>
                <c:pt idx="8805">
                  <c:v>148.59649101333332</c:v>
                </c:pt>
                <c:pt idx="8806">
                  <c:v>148.59649101333332</c:v>
                </c:pt>
                <c:pt idx="8807">
                  <c:v>148.59649101333332</c:v>
                </c:pt>
                <c:pt idx="8808">
                  <c:v>148.59649101333332</c:v>
                </c:pt>
                <c:pt idx="8809">
                  <c:v>148.59649101333332</c:v>
                </c:pt>
                <c:pt idx="8810">
                  <c:v>148.59649101333332</c:v>
                </c:pt>
                <c:pt idx="8811">
                  <c:v>148.59649101333332</c:v>
                </c:pt>
                <c:pt idx="8812">
                  <c:v>148.59649101333332</c:v>
                </c:pt>
                <c:pt idx="8813">
                  <c:v>148.59649101333332</c:v>
                </c:pt>
                <c:pt idx="8814">
                  <c:v>148.59649101333332</c:v>
                </c:pt>
                <c:pt idx="8815">
                  <c:v>148.59649101333332</c:v>
                </c:pt>
                <c:pt idx="8816">
                  <c:v>148.59649101333332</c:v>
                </c:pt>
                <c:pt idx="8817">
                  <c:v>148.59649101333332</c:v>
                </c:pt>
                <c:pt idx="8818">
                  <c:v>148.59649101333332</c:v>
                </c:pt>
                <c:pt idx="8819">
                  <c:v>148.59649101333332</c:v>
                </c:pt>
                <c:pt idx="8820">
                  <c:v>148.59649101333332</c:v>
                </c:pt>
                <c:pt idx="8821">
                  <c:v>148.59649101333332</c:v>
                </c:pt>
                <c:pt idx="8822">
                  <c:v>148.59649101333332</c:v>
                </c:pt>
                <c:pt idx="8823">
                  <c:v>148.59649101333332</c:v>
                </c:pt>
                <c:pt idx="8824">
                  <c:v>148.59649101333332</c:v>
                </c:pt>
                <c:pt idx="8825">
                  <c:v>148.59649101333332</c:v>
                </c:pt>
                <c:pt idx="8826">
                  <c:v>148.59649101333332</c:v>
                </c:pt>
                <c:pt idx="8827">
                  <c:v>148.59649101333332</c:v>
                </c:pt>
                <c:pt idx="8828">
                  <c:v>148.59649101333332</c:v>
                </c:pt>
                <c:pt idx="8829">
                  <c:v>148.59649101333332</c:v>
                </c:pt>
                <c:pt idx="8830">
                  <c:v>148.59649101333332</c:v>
                </c:pt>
                <c:pt idx="8831">
                  <c:v>148.59649101333332</c:v>
                </c:pt>
                <c:pt idx="8832">
                  <c:v>148.59649101333332</c:v>
                </c:pt>
                <c:pt idx="8833">
                  <c:v>148.59649101333332</c:v>
                </c:pt>
                <c:pt idx="8834">
                  <c:v>148.59649101333332</c:v>
                </c:pt>
                <c:pt idx="8835">
                  <c:v>148.59649101333332</c:v>
                </c:pt>
                <c:pt idx="8836">
                  <c:v>148.59649101333332</c:v>
                </c:pt>
                <c:pt idx="8837">
                  <c:v>148.59649101333332</c:v>
                </c:pt>
                <c:pt idx="8838">
                  <c:v>148.59649101333332</c:v>
                </c:pt>
                <c:pt idx="8839">
                  <c:v>148.59649101333332</c:v>
                </c:pt>
                <c:pt idx="8840">
                  <c:v>148.59649101333332</c:v>
                </c:pt>
                <c:pt idx="8841">
                  <c:v>148.59649101333332</c:v>
                </c:pt>
                <c:pt idx="8842">
                  <c:v>148.59649101333332</c:v>
                </c:pt>
                <c:pt idx="8843">
                  <c:v>148.59649101333332</c:v>
                </c:pt>
                <c:pt idx="8844">
                  <c:v>148.59649101333332</c:v>
                </c:pt>
                <c:pt idx="8845">
                  <c:v>148.59649101333332</c:v>
                </c:pt>
                <c:pt idx="8846">
                  <c:v>148.59649101333332</c:v>
                </c:pt>
                <c:pt idx="8847">
                  <c:v>148.59649101333332</c:v>
                </c:pt>
                <c:pt idx="8848">
                  <c:v>148.59649101333332</c:v>
                </c:pt>
                <c:pt idx="8849">
                  <c:v>148.59649101333332</c:v>
                </c:pt>
                <c:pt idx="8850">
                  <c:v>148.59649101333332</c:v>
                </c:pt>
                <c:pt idx="8851">
                  <c:v>148.59649101333332</c:v>
                </c:pt>
                <c:pt idx="8852">
                  <c:v>148.59649101333332</c:v>
                </c:pt>
                <c:pt idx="8853">
                  <c:v>148.59649101333332</c:v>
                </c:pt>
                <c:pt idx="8854">
                  <c:v>148.59649101333332</c:v>
                </c:pt>
                <c:pt idx="8855">
                  <c:v>148.59649101333332</c:v>
                </c:pt>
                <c:pt idx="8856">
                  <c:v>148.59649101333332</c:v>
                </c:pt>
                <c:pt idx="8857">
                  <c:v>148.59649101333332</c:v>
                </c:pt>
                <c:pt idx="8858">
                  <c:v>148.59649101333332</c:v>
                </c:pt>
                <c:pt idx="8859">
                  <c:v>148.59649101333332</c:v>
                </c:pt>
                <c:pt idx="8860">
                  <c:v>148.59649101333332</c:v>
                </c:pt>
                <c:pt idx="8861">
                  <c:v>148.59649101333332</c:v>
                </c:pt>
                <c:pt idx="8862">
                  <c:v>148.59649101333332</c:v>
                </c:pt>
                <c:pt idx="8863">
                  <c:v>148.59649101333332</c:v>
                </c:pt>
                <c:pt idx="8864">
                  <c:v>148.59649101333332</c:v>
                </c:pt>
                <c:pt idx="8865">
                  <c:v>148.59649101333332</c:v>
                </c:pt>
                <c:pt idx="8866">
                  <c:v>148.59649101333332</c:v>
                </c:pt>
                <c:pt idx="8867">
                  <c:v>148.59649101333332</c:v>
                </c:pt>
                <c:pt idx="8868">
                  <c:v>148.59649101333332</c:v>
                </c:pt>
                <c:pt idx="8869">
                  <c:v>148.59649101333332</c:v>
                </c:pt>
                <c:pt idx="8870">
                  <c:v>148.59649101333332</c:v>
                </c:pt>
                <c:pt idx="8871">
                  <c:v>148.59649101333332</c:v>
                </c:pt>
                <c:pt idx="8872">
                  <c:v>148.59649101333332</c:v>
                </c:pt>
                <c:pt idx="8873">
                  <c:v>148.59649101333332</c:v>
                </c:pt>
                <c:pt idx="8874">
                  <c:v>148.59649101333332</c:v>
                </c:pt>
                <c:pt idx="8875">
                  <c:v>148.59649101333332</c:v>
                </c:pt>
                <c:pt idx="8876">
                  <c:v>148.59649101333332</c:v>
                </c:pt>
                <c:pt idx="8877">
                  <c:v>148.59649101333332</c:v>
                </c:pt>
                <c:pt idx="8878">
                  <c:v>148.59649101333332</c:v>
                </c:pt>
                <c:pt idx="8879">
                  <c:v>148.59649101333332</c:v>
                </c:pt>
                <c:pt idx="8880">
                  <c:v>148.59649101333332</c:v>
                </c:pt>
                <c:pt idx="8881">
                  <c:v>148.59649101333332</c:v>
                </c:pt>
                <c:pt idx="8882">
                  <c:v>148.59649101333332</c:v>
                </c:pt>
                <c:pt idx="8883">
                  <c:v>148.59649101333332</c:v>
                </c:pt>
                <c:pt idx="8884">
                  <c:v>148.59649101333332</c:v>
                </c:pt>
                <c:pt idx="8885">
                  <c:v>148.59649101333332</c:v>
                </c:pt>
                <c:pt idx="8886">
                  <c:v>148.59649101333332</c:v>
                </c:pt>
                <c:pt idx="8887">
                  <c:v>148.59649101333332</c:v>
                </c:pt>
                <c:pt idx="8888">
                  <c:v>148.59649101333332</c:v>
                </c:pt>
                <c:pt idx="8889">
                  <c:v>148.59649101333332</c:v>
                </c:pt>
                <c:pt idx="8890">
                  <c:v>148.59649101333332</c:v>
                </c:pt>
                <c:pt idx="8891">
                  <c:v>148.59649101333332</c:v>
                </c:pt>
                <c:pt idx="8892">
                  <c:v>148.59649101333332</c:v>
                </c:pt>
                <c:pt idx="8893">
                  <c:v>148.59649101333332</c:v>
                </c:pt>
                <c:pt idx="8894">
                  <c:v>148.59649101333332</c:v>
                </c:pt>
                <c:pt idx="8895">
                  <c:v>148.59649101333332</c:v>
                </c:pt>
                <c:pt idx="8896">
                  <c:v>148.59649101333332</c:v>
                </c:pt>
                <c:pt idx="8897">
                  <c:v>148.59649101333332</c:v>
                </c:pt>
                <c:pt idx="8898">
                  <c:v>148.59649101333332</c:v>
                </c:pt>
                <c:pt idx="8899">
                  <c:v>148.59649101333332</c:v>
                </c:pt>
                <c:pt idx="8900">
                  <c:v>148.59649101333332</c:v>
                </c:pt>
                <c:pt idx="8901">
                  <c:v>148.59649101333332</c:v>
                </c:pt>
                <c:pt idx="8902">
                  <c:v>148.59649101333332</c:v>
                </c:pt>
                <c:pt idx="8903">
                  <c:v>148.59649101333332</c:v>
                </c:pt>
                <c:pt idx="8904">
                  <c:v>148.59649101333332</c:v>
                </c:pt>
                <c:pt idx="8905">
                  <c:v>148.59649101333332</c:v>
                </c:pt>
                <c:pt idx="8906">
                  <c:v>148.59649101333332</c:v>
                </c:pt>
                <c:pt idx="8907">
                  <c:v>148.59649101333332</c:v>
                </c:pt>
                <c:pt idx="8908">
                  <c:v>148.59649101333332</c:v>
                </c:pt>
                <c:pt idx="8909">
                  <c:v>148.59649101333332</c:v>
                </c:pt>
                <c:pt idx="8910">
                  <c:v>148.59649101333332</c:v>
                </c:pt>
                <c:pt idx="8911">
                  <c:v>148.59649101333332</c:v>
                </c:pt>
                <c:pt idx="8912">
                  <c:v>148.59649101333332</c:v>
                </c:pt>
                <c:pt idx="8913">
                  <c:v>148.59649101333332</c:v>
                </c:pt>
                <c:pt idx="8914">
                  <c:v>148.59649101333332</c:v>
                </c:pt>
                <c:pt idx="8915">
                  <c:v>148.59649101333332</c:v>
                </c:pt>
                <c:pt idx="8916">
                  <c:v>148.59649101333332</c:v>
                </c:pt>
                <c:pt idx="8917">
                  <c:v>148.59649101333332</c:v>
                </c:pt>
                <c:pt idx="8918">
                  <c:v>148.59649101333332</c:v>
                </c:pt>
                <c:pt idx="8919">
                  <c:v>148.59649101333332</c:v>
                </c:pt>
                <c:pt idx="8920">
                  <c:v>148.59649101333332</c:v>
                </c:pt>
                <c:pt idx="8921">
                  <c:v>148.59649101333332</c:v>
                </c:pt>
                <c:pt idx="8922">
                  <c:v>148.59649101333332</c:v>
                </c:pt>
                <c:pt idx="8923">
                  <c:v>148.59649101333332</c:v>
                </c:pt>
                <c:pt idx="8924">
                  <c:v>148.59649101333332</c:v>
                </c:pt>
                <c:pt idx="8925">
                  <c:v>148.59649101333332</c:v>
                </c:pt>
                <c:pt idx="8926">
                  <c:v>148.59649101333332</c:v>
                </c:pt>
                <c:pt idx="8927">
                  <c:v>148.59649101333332</c:v>
                </c:pt>
                <c:pt idx="8928">
                  <c:v>148.59649101333332</c:v>
                </c:pt>
                <c:pt idx="8929">
                  <c:v>148.59649101333332</c:v>
                </c:pt>
                <c:pt idx="8930">
                  <c:v>148.59649101333332</c:v>
                </c:pt>
                <c:pt idx="8931">
                  <c:v>148.59649101333332</c:v>
                </c:pt>
                <c:pt idx="8932">
                  <c:v>148.59649101333332</c:v>
                </c:pt>
                <c:pt idx="8933">
                  <c:v>148.59649101333332</c:v>
                </c:pt>
                <c:pt idx="8934">
                  <c:v>148.59649101333332</c:v>
                </c:pt>
                <c:pt idx="8935">
                  <c:v>148.59649101333332</c:v>
                </c:pt>
                <c:pt idx="8936">
                  <c:v>148.59649101333332</c:v>
                </c:pt>
                <c:pt idx="8937">
                  <c:v>148.59649101333332</c:v>
                </c:pt>
                <c:pt idx="8938">
                  <c:v>148.59649101333332</c:v>
                </c:pt>
                <c:pt idx="8939">
                  <c:v>148.59649101333332</c:v>
                </c:pt>
                <c:pt idx="8940">
                  <c:v>148.59649101333332</c:v>
                </c:pt>
                <c:pt idx="8941">
                  <c:v>148.59649101333332</c:v>
                </c:pt>
                <c:pt idx="8942">
                  <c:v>148.59649101333332</c:v>
                </c:pt>
                <c:pt idx="8943">
                  <c:v>148.59649101333332</c:v>
                </c:pt>
                <c:pt idx="8944">
                  <c:v>148.59649101333332</c:v>
                </c:pt>
                <c:pt idx="8945">
                  <c:v>148.59649101333332</c:v>
                </c:pt>
                <c:pt idx="8946">
                  <c:v>148.59649101333332</c:v>
                </c:pt>
                <c:pt idx="8947">
                  <c:v>148.59649101333332</c:v>
                </c:pt>
                <c:pt idx="8948">
                  <c:v>148.59649101333332</c:v>
                </c:pt>
                <c:pt idx="8949">
                  <c:v>148.59649101333332</c:v>
                </c:pt>
                <c:pt idx="8950">
                  <c:v>148.59649101333332</c:v>
                </c:pt>
                <c:pt idx="8951">
                  <c:v>148.59649101333332</c:v>
                </c:pt>
                <c:pt idx="8952">
                  <c:v>148.59649101333332</c:v>
                </c:pt>
                <c:pt idx="8953">
                  <c:v>148.59649101333332</c:v>
                </c:pt>
                <c:pt idx="8954">
                  <c:v>148.59649101333332</c:v>
                </c:pt>
                <c:pt idx="8955">
                  <c:v>148.59649101333332</c:v>
                </c:pt>
                <c:pt idx="8956">
                  <c:v>148.59649101333332</c:v>
                </c:pt>
                <c:pt idx="8957">
                  <c:v>148.59649101333332</c:v>
                </c:pt>
                <c:pt idx="8958">
                  <c:v>148.59649101333332</c:v>
                </c:pt>
                <c:pt idx="8959">
                  <c:v>148.59649101333332</c:v>
                </c:pt>
                <c:pt idx="8960">
                  <c:v>148.59649101333332</c:v>
                </c:pt>
                <c:pt idx="8961">
                  <c:v>148.59649101333332</c:v>
                </c:pt>
                <c:pt idx="8962">
                  <c:v>148.59649101333332</c:v>
                </c:pt>
                <c:pt idx="8963">
                  <c:v>148.59649101333332</c:v>
                </c:pt>
                <c:pt idx="8964">
                  <c:v>148.59649101333332</c:v>
                </c:pt>
                <c:pt idx="8965">
                  <c:v>148.59649101333332</c:v>
                </c:pt>
                <c:pt idx="8966">
                  <c:v>148.59649101333332</c:v>
                </c:pt>
                <c:pt idx="8967">
                  <c:v>148.59649101333332</c:v>
                </c:pt>
                <c:pt idx="8968">
                  <c:v>148.59649101333332</c:v>
                </c:pt>
                <c:pt idx="8969">
                  <c:v>148.59649101333332</c:v>
                </c:pt>
                <c:pt idx="8970">
                  <c:v>148.59649101333332</c:v>
                </c:pt>
                <c:pt idx="8971">
                  <c:v>148.59649101333332</c:v>
                </c:pt>
                <c:pt idx="8972">
                  <c:v>148.59649101333332</c:v>
                </c:pt>
                <c:pt idx="8973">
                  <c:v>148.59649101333332</c:v>
                </c:pt>
                <c:pt idx="8974">
                  <c:v>148.59649101333332</c:v>
                </c:pt>
                <c:pt idx="8975">
                  <c:v>148.59649101333332</c:v>
                </c:pt>
                <c:pt idx="8976">
                  <c:v>148.59649101333332</c:v>
                </c:pt>
                <c:pt idx="8977">
                  <c:v>148.59649101333332</c:v>
                </c:pt>
                <c:pt idx="8978">
                  <c:v>148.59649101333332</c:v>
                </c:pt>
                <c:pt idx="8979">
                  <c:v>148.59649101333332</c:v>
                </c:pt>
                <c:pt idx="8980">
                  <c:v>148.59649101333332</c:v>
                </c:pt>
                <c:pt idx="8981">
                  <c:v>148.59649101333332</c:v>
                </c:pt>
                <c:pt idx="8982">
                  <c:v>148.59649101333332</c:v>
                </c:pt>
                <c:pt idx="8983">
                  <c:v>148.59649101333332</c:v>
                </c:pt>
                <c:pt idx="8984">
                  <c:v>148.59649101333332</c:v>
                </c:pt>
                <c:pt idx="8985">
                  <c:v>148.59649101333332</c:v>
                </c:pt>
                <c:pt idx="8986">
                  <c:v>148.59649101333332</c:v>
                </c:pt>
                <c:pt idx="8987">
                  <c:v>148.59649101333332</c:v>
                </c:pt>
                <c:pt idx="8988">
                  <c:v>148.59649101333332</c:v>
                </c:pt>
                <c:pt idx="8989">
                  <c:v>148.59649101333332</c:v>
                </c:pt>
                <c:pt idx="8990">
                  <c:v>148.59649101333332</c:v>
                </c:pt>
                <c:pt idx="8991">
                  <c:v>148.59649101333332</c:v>
                </c:pt>
                <c:pt idx="8992">
                  <c:v>148.59649101333332</c:v>
                </c:pt>
                <c:pt idx="8993">
                  <c:v>148.59649101333332</c:v>
                </c:pt>
                <c:pt idx="8994">
                  <c:v>148.59649101333332</c:v>
                </c:pt>
                <c:pt idx="8995">
                  <c:v>148.59649101333332</c:v>
                </c:pt>
                <c:pt idx="8996">
                  <c:v>148.59649101333332</c:v>
                </c:pt>
                <c:pt idx="8997">
                  <c:v>148.59649101333332</c:v>
                </c:pt>
                <c:pt idx="8998">
                  <c:v>148.59649101333332</c:v>
                </c:pt>
                <c:pt idx="8999">
                  <c:v>148.59649101333332</c:v>
                </c:pt>
                <c:pt idx="9000">
                  <c:v>148.59649101333332</c:v>
                </c:pt>
                <c:pt idx="9001">
                  <c:v>148.59649101333332</c:v>
                </c:pt>
                <c:pt idx="9002">
                  <c:v>148.59649101333332</c:v>
                </c:pt>
                <c:pt idx="9003">
                  <c:v>148.59649101333332</c:v>
                </c:pt>
                <c:pt idx="9004">
                  <c:v>148.59649101333332</c:v>
                </c:pt>
                <c:pt idx="9005">
                  <c:v>148.59649101333332</c:v>
                </c:pt>
                <c:pt idx="9006">
                  <c:v>148.59649101333332</c:v>
                </c:pt>
                <c:pt idx="9007">
                  <c:v>148.59649101333332</c:v>
                </c:pt>
                <c:pt idx="9008">
                  <c:v>148.59649101333332</c:v>
                </c:pt>
                <c:pt idx="9009">
                  <c:v>148.59649101333332</c:v>
                </c:pt>
                <c:pt idx="9010">
                  <c:v>148.59649101333332</c:v>
                </c:pt>
                <c:pt idx="9011">
                  <c:v>148.59649101333332</c:v>
                </c:pt>
                <c:pt idx="9012">
                  <c:v>148.59649101333332</c:v>
                </c:pt>
                <c:pt idx="9013">
                  <c:v>148.59649101333332</c:v>
                </c:pt>
                <c:pt idx="9014">
                  <c:v>148.59649101333332</c:v>
                </c:pt>
                <c:pt idx="9015">
                  <c:v>148.59649101333332</c:v>
                </c:pt>
                <c:pt idx="9016">
                  <c:v>148.59649101333332</c:v>
                </c:pt>
                <c:pt idx="9017">
                  <c:v>148.59649101333332</c:v>
                </c:pt>
                <c:pt idx="9018">
                  <c:v>148.59649101333332</c:v>
                </c:pt>
                <c:pt idx="9019">
                  <c:v>148.59649101333332</c:v>
                </c:pt>
                <c:pt idx="9020">
                  <c:v>148.59649101333332</c:v>
                </c:pt>
                <c:pt idx="9021">
                  <c:v>148.59649101333332</c:v>
                </c:pt>
                <c:pt idx="9022">
                  <c:v>148.59649101333332</c:v>
                </c:pt>
                <c:pt idx="9023">
                  <c:v>148.59649101333332</c:v>
                </c:pt>
                <c:pt idx="9024">
                  <c:v>148.59649101333332</c:v>
                </c:pt>
                <c:pt idx="9025">
                  <c:v>148.59649101333332</c:v>
                </c:pt>
                <c:pt idx="9026">
                  <c:v>148.59649101333332</c:v>
                </c:pt>
                <c:pt idx="9027">
                  <c:v>148.59649101333332</c:v>
                </c:pt>
                <c:pt idx="9028">
                  <c:v>148.59649101333332</c:v>
                </c:pt>
                <c:pt idx="9029">
                  <c:v>148.59649101333332</c:v>
                </c:pt>
                <c:pt idx="9030">
                  <c:v>148.59649101333332</c:v>
                </c:pt>
                <c:pt idx="9031">
                  <c:v>148.59649101333332</c:v>
                </c:pt>
                <c:pt idx="9032">
                  <c:v>148.59649101333332</c:v>
                </c:pt>
                <c:pt idx="9033">
                  <c:v>148.59649101333332</c:v>
                </c:pt>
                <c:pt idx="9034">
                  <c:v>148.59649101333332</c:v>
                </c:pt>
                <c:pt idx="9035">
                  <c:v>148.59649101333332</c:v>
                </c:pt>
                <c:pt idx="9036">
                  <c:v>148.59649101333332</c:v>
                </c:pt>
                <c:pt idx="9037">
                  <c:v>148.59649101333332</c:v>
                </c:pt>
                <c:pt idx="9038">
                  <c:v>148.59649101333332</c:v>
                </c:pt>
                <c:pt idx="9039">
                  <c:v>148.59649101333332</c:v>
                </c:pt>
                <c:pt idx="9040">
                  <c:v>148.59649101333332</c:v>
                </c:pt>
                <c:pt idx="9041">
                  <c:v>148.59649101333332</c:v>
                </c:pt>
                <c:pt idx="9042">
                  <c:v>148.59649101333332</c:v>
                </c:pt>
                <c:pt idx="9043">
                  <c:v>148.59649101333332</c:v>
                </c:pt>
                <c:pt idx="9044">
                  <c:v>148.59649101333332</c:v>
                </c:pt>
                <c:pt idx="9045">
                  <c:v>148.59649101333332</c:v>
                </c:pt>
                <c:pt idx="9046">
                  <c:v>148.59649101333332</c:v>
                </c:pt>
                <c:pt idx="9047">
                  <c:v>148.59649101333332</c:v>
                </c:pt>
                <c:pt idx="9048">
                  <c:v>148.59649101333332</c:v>
                </c:pt>
                <c:pt idx="9049">
                  <c:v>148.59649101333332</c:v>
                </c:pt>
                <c:pt idx="9050">
                  <c:v>148.59649101333332</c:v>
                </c:pt>
                <c:pt idx="9051">
                  <c:v>148.59649101333332</c:v>
                </c:pt>
                <c:pt idx="9052">
                  <c:v>148.59649101333332</c:v>
                </c:pt>
                <c:pt idx="9053">
                  <c:v>148.59649101333332</c:v>
                </c:pt>
                <c:pt idx="9054">
                  <c:v>148.59649101333332</c:v>
                </c:pt>
                <c:pt idx="9055">
                  <c:v>148.59649101333332</c:v>
                </c:pt>
                <c:pt idx="9056">
                  <c:v>148.59649101333332</c:v>
                </c:pt>
                <c:pt idx="9057">
                  <c:v>148.59649101333332</c:v>
                </c:pt>
                <c:pt idx="9058">
                  <c:v>148.59649101333332</c:v>
                </c:pt>
                <c:pt idx="9059">
                  <c:v>148.59649101333332</c:v>
                </c:pt>
                <c:pt idx="9060">
                  <c:v>148.59649101333332</c:v>
                </c:pt>
                <c:pt idx="9061">
                  <c:v>148.59649101333332</c:v>
                </c:pt>
                <c:pt idx="9062">
                  <c:v>148.59649101333332</c:v>
                </c:pt>
                <c:pt idx="9063">
                  <c:v>148.59649101333332</c:v>
                </c:pt>
                <c:pt idx="9064">
                  <c:v>148.59649101333332</c:v>
                </c:pt>
                <c:pt idx="9065">
                  <c:v>148.59649101333332</c:v>
                </c:pt>
                <c:pt idx="9066">
                  <c:v>148.59649101333332</c:v>
                </c:pt>
                <c:pt idx="9067">
                  <c:v>148.59649101333332</c:v>
                </c:pt>
                <c:pt idx="9068">
                  <c:v>148.59649101333332</c:v>
                </c:pt>
                <c:pt idx="9069">
                  <c:v>148.59649101333332</c:v>
                </c:pt>
                <c:pt idx="9070">
                  <c:v>148.59649101333332</c:v>
                </c:pt>
                <c:pt idx="9071">
                  <c:v>148.59649101333332</c:v>
                </c:pt>
                <c:pt idx="9072">
                  <c:v>148.59649101333332</c:v>
                </c:pt>
                <c:pt idx="9073">
                  <c:v>148.59649101333332</c:v>
                </c:pt>
                <c:pt idx="9074">
                  <c:v>148.59649101333332</c:v>
                </c:pt>
                <c:pt idx="9075">
                  <c:v>148.59649101333332</c:v>
                </c:pt>
                <c:pt idx="9076">
                  <c:v>148.59649101333332</c:v>
                </c:pt>
                <c:pt idx="9077">
                  <c:v>148.59649101333332</c:v>
                </c:pt>
                <c:pt idx="9078">
                  <c:v>148.59649101333332</c:v>
                </c:pt>
                <c:pt idx="9079">
                  <c:v>148.59649101333332</c:v>
                </c:pt>
                <c:pt idx="9080">
                  <c:v>148.59649101333332</c:v>
                </c:pt>
                <c:pt idx="9081">
                  <c:v>148.59649101333332</c:v>
                </c:pt>
                <c:pt idx="9082">
                  <c:v>148.59649101333332</c:v>
                </c:pt>
                <c:pt idx="9083">
                  <c:v>148.59649101333332</c:v>
                </c:pt>
                <c:pt idx="9084">
                  <c:v>148.59649101333332</c:v>
                </c:pt>
                <c:pt idx="9085">
                  <c:v>148.59649101333332</c:v>
                </c:pt>
                <c:pt idx="9086">
                  <c:v>148.59649101333332</c:v>
                </c:pt>
                <c:pt idx="9087">
                  <c:v>148.59649101333332</c:v>
                </c:pt>
                <c:pt idx="9088">
                  <c:v>148.59649101333332</c:v>
                </c:pt>
                <c:pt idx="9089">
                  <c:v>148.59649101333332</c:v>
                </c:pt>
                <c:pt idx="9090">
                  <c:v>148.59649101333332</c:v>
                </c:pt>
                <c:pt idx="9091">
                  <c:v>148.59649101333332</c:v>
                </c:pt>
                <c:pt idx="9092">
                  <c:v>148.59649101333332</c:v>
                </c:pt>
                <c:pt idx="9093">
                  <c:v>148.59649101333332</c:v>
                </c:pt>
                <c:pt idx="9094">
                  <c:v>148.59649101333332</c:v>
                </c:pt>
                <c:pt idx="9095">
                  <c:v>148.59649101333332</c:v>
                </c:pt>
                <c:pt idx="9096">
                  <c:v>148.59649101333332</c:v>
                </c:pt>
                <c:pt idx="9097">
                  <c:v>148.59649101333332</c:v>
                </c:pt>
                <c:pt idx="9098">
                  <c:v>148.59649101333332</c:v>
                </c:pt>
                <c:pt idx="9099">
                  <c:v>148.59649101333332</c:v>
                </c:pt>
                <c:pt idx="9100">
                  <c:v>148.59649101333332</c:v>
                </c:pt>
                <c:pt idx="9101">
                  <c:v>148.59649101333332</c:v>
                </c:pt>
                <c:pt idx="9102">
                  <c:v>148.59649101333332</c:v>
                </c:pt>
                <c:pt idx="9103">
                  <c:v>148.59649101333332</c:v>
                </c:pt>
                <c:pt idx="9104">
                  <c:v>148.59649101333332</c:v>
                </c:pt>
                <c:pt idx="9105">
                  <c:v>148.59649101333332</c:v>
                </c:pt>
                <c:pt idx="9106">
                  <c:v>148.59649101333332</c:v>
                </c:pt>
                <c:pt idx="9107">
                  <c:v>148.59649101333332</c:v>
                </c:pt>
                <c:pt idx="9108">
                  <c:v>148.59649101333332</c:v>
                </c:pt>
                <c:pt idx="9109">
                  <c:v>148.59649101333332</c:v>
                </c:pt>
                <c:pt idx="9110">
                  <c:v>148.59649101333332</c:v>
                </c:pt>
                <c:pt idx="9111">
                  <c:v>148.59649101333332</c:v>
                </c:pt>
                <c:pt idx="9112">
                  <c:v>148.59649101333332</c:v>
                </c:pt>
                <c:pt idx="9113">
                  <c:v>148.59649101333332</c:v>
                </c:pt>
                <c:pt idx="9114">
                  <c:v>148.59649101333332</c:v>
                </c:pt>
                <c:pt idx="9115">
                  <c:v>148.59649101333332</c:v>
                </c:pt>
                <c:pt idx="9116">
                  <c:v>148.59649101333332</c:v>
                </c:pt>
                <c:pt idx="9117">
                  <c:v>148.59649101333332</c:v>
                </c:pt>
                <c:pt idx="9118">
                  <c:v>148.59649101333332</c:v>
                </c:pt>
                <c:pt idx="9119">
                  <c:v>148.59649101333332</c:v>
                </c:pt>
                <c:pt idx="9120">
                  <c:v>148.59649101333332</c:v>
                </c:pt>
                <c:pt idx="9121">
                  <c:v>148.59649101333332</c:v>
                </c:pt>
                <c:pt idx="9122">
                  <c:v>148.59649101333332</c:v>
                </c:pt>
                <c:pt idx="9123">
                  <c:v>148.59649101333332</c:v>
                </c:pt>
                <c:pt idx="9124">
                  <c:v>148.59649101333332</c:v>
                </c:pt>
                <c:pt idx="9125">
                  <c:v>148.59649101333332</c:v>
                </c:pt>
                <c:pt idx="9126">
                  <c:v>148.59649101333332</c:v>
                </c:pt>
                <c:pt idx="9127">
                  <c:v>148.59649101333332</c:v>
                </c:pt>
                <c:pt idx="9128">
                  <c:v>148.59649101333332</c:v>
                </c:pt>
                <c:pt idx="9129">
                  <c:v>148.59649101333332</c:v>
                </c:pt>
                <c:pt idx="9130">
                  <c:v>148.59649101333332</c:v>
                </c:pt>
                <c:pt idx="9131">
                  <c:v>148.59649101333332</c:v>
                </c:pt>
                <c:pt idx="9132">
                  <c:v>148.59649101333332</c:v>
                </c:pt>
                <c:pt idx="9133">
                  <c:v>148.59649101333332</c:v>
                </c:pt>
                <c:pt idx="9134">
                  <c:v>148.59649101333332</c:v>
                </c:pt>
                <c:pt idx="9135">
                  <c:v>148.59649101333332</c:v>
                </c:pt>
                <c:pt idx="9136">
                  <c:v>148.59649101333332</c:v>
                </c:pt>
                <c:pt idx="9137">
                  <c:v>148.59649101333332</c:v>
                </c:pt>
                <c:pt idx="9138">
                  <c:v>148.59649101333332</c:v>
                </c:pt>
                <c:pt idx="9139">
                  <c:v>148.59649101333332</c:v>
                </c:pt>
                <c:pt idx="9140">
                  <c:v>148.59649101333332</c:v>
                </c:pt>
                <c:pt idx="9141">
                  <c:v>148.59649101333332</c:v>
                </c:pt>
                <c:pt idx="9142">
                  <c:v>148.59649101333332</c:v>
                </c:pt>
                <c:pt idx="9143">
                  <c:v>148.59649101333332</c:v>
                </c:pt>
                <c:pt idx="9144">
                  <c:v>148.59649101333332</c:v>
                </c:pt>
                <c:pt idx="9145">
                  <c:v>148.59649101333332</c:v>
                </c:pt>
                <c:pt idx="9146">
                  <c:v>148.59649101333332</c:v>
                </c:pt>
                <c:pt idx="9147">
                  <c:v>148.59649101333332</c:v>
                </c:pt>
                <c:pt idx="9148">
                  <c:v>148.59649101333332</c:v>
                </c:pt>
                <c:pt idx="9149">
                  <c:v>148.59649101333332</c:v>
                </c:pt>
                <c:pt idx="9150">
                  <c:v>148.59649101333332</c:v>
                </c:pt>
                <c:pt idx="9151">
                  <c:v>148.59649101333332</c:v>
                </c:pt>
                <c:pt idx="9152">
                  <c:v>148.59649101333332</c:v>
                </c:pt>
                <c:pt idx="9153">
                  <c:v>148.59649101333332</c:v>
                </c:pt>
                <c:pt idx="9154">
                  <c:v>148.59649101333332</c:v>
                </c:pt>
                <c:pt idx="9155">
                  <c:v>148.59649101333332</c:v>
                </c:pt>
                <c:pt idx="9156">
                  <c:v>148.59649101333332</c:v>
                </c:pt>
                <c:pt idx="9157">
                  <c:v>148.59649101333332</c:v>
                </c:pt>
                <c:pt idx="9158">
                  <c:v>148.59649101333332</c:v>
                </c:pt>
                <c:pt idx="9159">
                  <c:v>148.59649101333332</c:v>
                </c:pt>
                <c:pt idx="9160">
                  <c:v>148.59649101333332</c:v>
                </c:pt>
                <c:pt idx="9161">
                  <c:v>148.59649101333332</c:v>
                </c:pt>
                <c:pt idx="9162">
                  <c:v>148.59649101333332</c:v>
                </c:pt>
                <c:pt idx="9163">
                  <c:v>148.59649101333332</c:v>
                </c:pt>
                <c:pt idx="9164">
                  <c:v>148.59649101333332</c:v>
                </c:pt>
                <c:pt idx="9165">
                  <c:v>148.59649101333332</c:v>
                </c:pt>
                <c:pt idx="9166">
                  <c:v>148.59649101333332</c:v>
                </c:pt>
                <c:pt idx="9167">
                  <c:v>148.59649101333332</c:v>
                </c:pt>
                <c:pt idx="9168">
                  <c:v>148.59649101333332</c:v>
                </c:pt>
                <c:pt idx="9169">
                  <c:v>148.59649101333332</c:v>
                </c:pt>
                <c:pt idx="9170">
                  <c:v>148.59649101333332</c:v>
                </c:pt>
                <c:pt idx="9171">
                  <c:v>148.59649101333332</c:v>
                </c:pt>
                <c:pt idx="9172">
                  <c:v>148.59649101333332</c:v>
                </c:pt>
                <c:pt idx="9173">
                  <c:v>148.59649101333332</c:v>
                </c:pt>
                <c:pt idx="9174">
                  <c:v>148.59649101333332</c:v>
                </c:pt>
                <c:pt idx="9175">
                  <c:v>148.59649101333332</c:v>
                </c:pt>
                <c:pt idx="9176">
                  <c:v>148.59649101333332</c:v>
                </c:pt>
                <c:pt idx="9177">
                  <c:v>148.59649101333332</c:v>
                </c:pt>
                <c:pt idx="9178">
                  <c:v>148.59649101333332</c:v>
                </c:pt>
                <c:pt idx="9179">
                  <c:v>148.59649101333332</c:v>
                </c:pt>
                <c:pt idx="9180">
                  <c:v>148.59649101333332</c:v>
                </c:pt>
                <c:pt idx="9181">
                  <c:v>148.59649101333332</c:v>
                </c:pt>
                <c:pt idx="9182">
                  <c:v>148.59649101333332</c:v>
                </c:pt>
                <c:pt idx="9183">
                  <c:v>148.59649101333332</c:v>
                </c:pt>
                <c:pt idx="9184">
                  <c:v>148.59649101333332</c:v>
                </c:pt>
                <c:pt idx="9185">
                  <c:v>148.59649101333332</c:v>
                </c:pt>
                <c:pt idx="9186">
                  <c:v>148.59649101333332</c:v>
                </c:pt>
                <c:pt idx="9187">
                  <c:v>148.59649101333332</c:v>
                </c:pt>
                <c:pt idx="9188">
                  <c:v>148.59649101333332</c:v>
                </c:pt>
                <c:pt idx="9189">
                  <c:v>148.59649101333332</c:v>
                </c:pt>
                <c:pt idx="9190">
                  <c:v>148.59649101333332</c:v>
                </c:pt>
                <c:pt idx="9191">
                  <c:v>148.59649101333332</c:v>
                </c:pt>
                <c:pt idx="9192">
                  <c:v>148.59649101333332</c:v>
                </c:pt>
                <c:pt idx="9193">
                  <c:v>148.59649101333332</c:v>
                </c:pt>
                <c:pt idx="9194">
                  <c:v>148.59649101333332</c:v>
                </c:pt>
                <c:pt idx="9195">
                  <c:v>148.59649101333332</c:v>
                </c:pt>
                <c:pt idx="9196">
                  <c:v>148.59649101333332</c:v>
                </c:pt>
                <c:pt idx="9197">
                  <c:v>148.59649101333332</c:v>
                </c:pt>
                <c:pt idx="9198">
                  <c:v>148.59649101333332</c:v>
                </c:pt>
                <c:pt idx="9199">
                  <c:v>148.59649101333332</c:v>
                </c:pt>
                <c:pt idx="9200">
                  <c:v>148.59649101333332</c:v>
                </c:pt>
                <c:pt idx="9201">
                  <c:v>148.59649101333332</c:v>
                </c:pt>
                <c:pt idx="9202">
                  <c:v>148.59649101333332</c:v>
                </c:pt>
                <c:pt idx="9203">
                  <c:v>148.59649101333332</c:v>
                </c:pt>
                <c:pt idx="9204">
                  <c:v>148.59649101333332</c:v>
                </c:pt>
                <c:pt idx="9205">
                  <c:v>148.59649101333332</c:v>
                </c:pt>
                <c:pt idx="9206">
                  <c:v>148.59649101333332</c:v>
                </c:pt>
                <c:pt idx="9207">
                  <c:v>148.59649101333332</c:v>
                </c:pt>
                <c:pt idx="9208">
                  <c:v>148.59649101333332</c:v>
                </c:pt>
                <c:pt idx="9209">
                  <c:v>148.59649101333332</c:v>
                </c:pt>
                <c:pt idx="9210">
                  <c:v>148.59649101333332</c:v>
                </c:pt>
                <c:pt idx="9211">
                  <c:v>148.59649101333332</c:v>
                </c:pt>
                <c:pt idx="9212">
                  <c:v>148.59649101333332</c:v>
                </c:pt>
                <c:pt idx="9213">
                  <c:v>148.59649101333332</c:v>
                </c:pt>
                <c:pt idx="9214">
                  <c:v>148.59649101333332</c:v>
                </c:pt>
                <c:pt idx="9215">
                  <c:v>148.59649101333332</c:v>
                </c:pt>
                <c:pt idx="9216">
                  <c:v>148.59649101333332</c:v>
                </c:pt>
                <c:pt idx="9217">
                  <c:v>148.59649101333332</c:v>
                </c:pt>
                <c:pt idx="9218">
                  <c:v>148.59649101333332</c:v>
                </c:pt>
                <c:pt idx="9219">
                  <c:v>148.59649101333332</c:v>
                </c:pt>
                <c:pt idx="9220">
                  <c:v>148.59649101333332</c:v>
                </c:pt>
                <c:pt idx="9221">
                  <c:v>148.59649101333332</c:v>
                </c:pt>
                <c:pt idx="9222">
                  <c:v>148.59649101333332</c:v>
                </c:pt>
                <c:pt idx="9223">
                  <c:v>148.59649101333332</c:v>
                </c:pt>
                <c:pt idx="9224">
                  <c:v>148.59649101333332</c:v>
                </c:pt>
                <c:pt idx="9225">
                  <c:v>148.59649101333332</c:v>
                </c:pt>
                <c:pt idx="9226">
                  <c:v>148.59649101333332</c:v>
                </c:pt>
                <c:pt idx="9227">
                  <c:v>148.59649101333332</c:v>
                </c:pt>
                <c:pt idx="9228">
                  <c:v>148.59649101333332</c:v>
                </c:pt>
                <c:pt idx="9229">
                  <c:v>148.59649101333332</c:v>
                </c:pt>
                <c:pt idx="9230">
                  <c:v>148.59649101333332</c:v>
                </c:pt>
                <c:pt idx="9231">
                  <c:v>148.59649101333332</c:v>
                </c:pt>
                <c:pt idx="9232">
                  <c:v>148.59649101333332</c:v>
                </c:pt>
                <c:pt idx="9233">
                  <c:v>148.59649101333332</c:v>
                </c:pt>
                <c:pt idx="9234">
                  <c:v>148.59649101333332</c:v>
                </c:pt>
                <c:pt idx="9235">
                  <c:v>148.59649101333332</c:v>
                </c:pt>
                <c:pt idx="9236">
                  <c:v>148.59649101333332</c:v>
                </c:pt>
                <c:pt idx="9237">
                  <c:v>148.59649101333332</c:v>
                </c:pt>
                <c:pt idx="9238">
                  <c:v>148.59649101333332</c:v>
                </c:pt>
                <c:pt idx="9239">
                  <c:v>148.59649101333332</c:v>
                </c:pt>
                <c:pt idx="9240">
                  <c:v>148.59649101333332</c:v>
                </c:pt>
                <c:pt idx="9241">
                  <c:v>148.59649101333332</c:v>
                </c:pt>
                <c:pt idx="9242">
                  <c:v>148.59649101333332</c:v>
                </c:pt>
                <c:pt idx="9243">
                  <c:v>148.59649101333332</c:v>
                </c:pt>
                <c:pt idx="9244">
                  <c:v>148.59649101333332</c:v>
                </c:pt>
                <c:pt idx="9245">
                  <c:v>148.59649101333332</c:v>
                </c:pt>
                <c:pt idx="9246">
                  <c:v>148.59649101333332</c:v>
                </c:pt>
                <c:pt idx="9247">
                  <c:v>148.59649101333332</c:v>
                </c:pt>
                <c:pt idx="9248">
                  <c:v>148.59649101333332</c:v>
                </c:pt>
                <c:pt idx="9249">
                  <c:v>148.59649101333332</c:v>
                </c:pt>
                <c:pt idx="9250">
                  <c:v>148.59649101333332</c:v>
                </c:pt>
                <c:pt idx="9251">
                  <c:v>148.59649101333332</c:v>
                </c:pt>
                <c:pt idx="9252">
                  <c:v>148.59649101333332</c:v>
                </c:pt>
                <c:pt idx="9253">
                  <c:v>148.59649101333332</c:v>
                </c:pt>
                <c:pt idx="9254">
                  <c:v>148.59649101333332</c:v>
                </c:pt>
                <c:pt idx="9255">
                  <c:v>148.59649101333332</c:v>
                </c:pt>
                <c:pt idx="9256">
                  <c:v>148.59649101333332</c:v>
                </c:pt>
                <c:pt idx="9257">
                  <c:v>148.59649101333332</c:v>
                </c:pt>
                <c:pt idx="9258">
                  <c:v>148.59649101333332</c:v>
                </c:pt>
                <c:pt idx="9259">
                  <c:v>148.59649101333332</c:v>
                </c:pt>
                <c:pt idx="9260">
                  <c:v>148.59649101333332</c:v>
                </c:pt>
                <c:pt idx="9261">
                  <c:v>148.59649101333332</c:v>
                </c:pt>
                <c:pt idx="9262">
                  <c:v>148.59649101333332</c:v>
                </c:pt>
                <c:pt idx="9263">
                  <c:v>148.59649101333332</c:v>
                </c:pt>
                <c:pt idx="9264">
                  <c:v>148.59649101333332</c:v>
                </c:pt>
                <c:pt idx="9265">
                  <c:v>148.59649101333332</c:v>
                </c:pt>
                <c:pt idx="9266">
                  <c:v>148.59649101333332</c:v>
                </c:pt>
                <c:pt idx="9267">
                  <c:v>148.59649101333332</c:v>
                </c:pt>
                <c:pt idx="9268">
                  <c:v>148.59649101333332</c:v>
                </c:pt>
                <c:pt idx="9269">
                  <c:v>148.59649101333332</c:v>
                </c:pt>
                <c:pt idx="9270">
                  <c:v>148.59649101333332</c:v>
                </c:pt>
                <c:pt idx="9271">
                  <c:v>148.59649101333332</c:v>
                </c:pt>
                <c:pt idx="9272">
                  <c:v>148.59649101333332</c:v>
                </c:pt>
                <c:pt idx="9273">
                  <c:v>148.59649101333332</c:v>
                </c:pt>
                <c:pt idx="9274">
                  <c:v>148.59649101333332</c:v>
                </c:pt>
                <c:pt idx="9275">
                  <c:v>148.59649101333332</c:v>
                </c:pt>
                <c:pt idx="9276">
                  <c:v>148.59649101333332</c:v>
                </c:pt>
                <c:pt idx="9277">
                  <c:v>148.59649101333332</c:v>
                </c:pt>
                <c:pt idx="9278">
                  <c:v>148.59649101333332</c:v>
                </c:pt>
                <c:pt idx="9279">
                  <c:v>148.59649101333332</c:v>
                </c:pt>
                <c:pt idx="9280">
                  <c:v>148.59649101333332</c:v>
                </c:pt>
                <c:pt idx="9281">
                  <c:v>148.59649101333332</c:v>
                </c:pt>
                <c:pt idx="9282">
                  <c:v>148.59649101333332</c:v>
                </c:pt>
                <c:pt idx="9283">
                  <c:v>148.59649101333332</c:v>
                </c:pt>
                <c:pt idx="9284">
                  <c:v>148.59649101333332</c:v>
                </c:pt>
                <c:pt idx="9285">
                  <c:v>148.59649101333332</c:v>
                </c:pt>
                <c:pt idx="9286">
                  <c:v>148.59649101333332</c:v>
                </c:pt>
                <c:pt idx="9287">
                  <c:v>148.59649101333332</c:v>
                </c:pt>
                <c:pt idx="9288">
                  <c:v>148.59649101333332</c:v>
                </c:pt>
                <c:pt idx="9289">
                  <c:v>148.59649101333332</c:v>
                </c:pt>
                <c:pt idx="9290">
                  <c:v>148.59649101333332</c:v>
                </c:pt>
                <c:pt idx="9291">
                  <c:v>148.59649101333332</c:v>
                </c:pt>
                <c:pt idx="9292">
                  <c:v>148.59649101333332</c:v>
                </c:pt>
                <c:pt idx="9293">
                  <c:v>148.59649101333332</c:v>
                </c:pt>
                <c:pt idx="9294">
                  <c:v>148.59649101333332</c:v>
                </c:pt>
                <c:pt idx="9295">
                  <c:v>148.59649101333332</c:v>
                </c:pt>
                <c:pt idx="9296">
                  <c:v>148.59649101333332</c:v>
                </c:pt>
                <c:pt idx="9297">
                  <c:v>148.59649101333332</c:v>
                </c:pt>
                <c:pt idx="9298">
                  <c:v>148.59649101333332</c:v>
                </c:pt>
                <c:pt idx="9299">
                  <c:v>148.59649101333332</c:v>
                </c:pt>
                <c:pt idx="9300">
                  <c:v>148.59649101333332</c:v>
                </c:pt>
                <c:pt idx="9301">
                  <c:v>148.59649101333332</c:v>
                </c:pt>
                <c:pt idx="9302">
                  <c:v>148.59649101333332</c:v>
                </c:pt>
                <c:pt idx="9303">
                  <c:v>148.59649101333332</c:v>
                </c:pt>
                <c:pt idx="9304">
                  <c:v>148.59649101333332</c:v>
                </c:pt>
                <c:pt idx="9305">
                  <c:v>148.59649101333332</c:v>
                </c:pt>
                <c:pt idx="9306">
                  <c:v>148.59649101333332</c:v>
                </c:pt>
                <c:pt idx="9307">
                  <c:v>148.59649101333332</c:v>
                </c:pt>
                <c:pt idx="9308">
                  <c:v>148.59649101333332</c:v>
                </c:pt>
                <c:pt idx="9309">
                  <c:v>148.59649101333332</c:v>
                </c:pt>
                <c:pt idx="9310">
                  <c:v>148.59649101333332</c:v>
                </c:pt>
                <c:pt idx="9311">
                  <c:v>148.59649101333332</c:v>
                </c:pt>
                <c:pt idx="9312">
                  <c:v>148.59649101333332</c:v>
                </c:pt>
                <c:pt idx="9313">
                  <c:v>148.59649101333332</c:v>
                </c:pt>
                <c:pt idx="9314">
                  <c:v>148.59649101333332</c:v>
                </c:pt>
                <c:pt idx="9315">
                  <c:v>148.59649101333332</c:v>
                </c:pt>
                <c:pt idx="9316">
                  <c:v>148.59649101333332</c:v>
                </c:pt>
                <c:pt idx="9317">
                  <c:v>148.59649101333332</c:v>
                </c:pt>
                <c:pt idx="9318">
                  <c:v>148.59649101333332</c:v>
                </c:pt>
                <c:pt idx="9319">
                  <c:v>148.59649101333332</c:v>
                </c:pt>
                <c:pt idx="9320">
                  <c:v>148.59649101333332</c:v>
                </c:pt>
                <c:pt idx="9321">
                  <c:v>148.59649101333332</c:v>
                </c:pt>
                <c:pt idx="9322">
                  <c:v>148.59649101333332</c:v>
                </c:pt>
                <c:pt idx="9323">
                  <c:v>148.59649101333332</c:v>
                </c:pt>
                <c:pt idx="9324">
                  <c:v>148.59649101333332</c:v>
                </c:pt>
                <c:pt idx="9325">
                  <c:v>148.59649101333332</c:v>
                </c:pt>
                <c:pt idx="9326">
                  <c:v>148.59649101333332</c:v>
                </c:pt>
                <c:pt idx="9327">
                  <c:v>148.59649101333332</c:v>
                </c:pt>
                <c:pt idx="9328">
                  <c:v>148.59649101333332</c:v>
                </c:pt>
                <c:pt idx="9329">
                  <c:v>148.59649101333332</c:v>
                </c:pt>
                <c:pt idx="9330">
                  <c:v>148.59649101333332</c:v>
                </c:pt>
                <c:pt idx="9331">
                  <c:v>148.59649101333332</c:v>
                </c:pt>
                <c:pt idx="9332">
                  <c:v>148.59649101333332</c:v>
                </c:pt>
                <c:pt idx="9333">
                  <c:v>148.59649101333332</c:v>
                </c:pt>
                <c:pt idx="9334">
                  <c:v>148.59649101333332</c:v>
                </c:pt>
                <c:pt idx="9335">
                  <c:v>148.59649101333332</c:v>
                </c:pt>
                <c:pt idx="9336">
                  <c:v>148.59649101333332</c:v>
                </c:pt>
                <c:pt idx="9337">
                  <c:v>148.59649101333332</c:v>
                </c:pt>
                <c:pt idx="9338">
                  <c:v>148.59649101333332</c:v>
                </c:pt>
                <c:pt idx="9339">
                  <c:v>148.59649101333332</c:v>
                </c:pt>
                <c:pt idx="9340">
                  <c:v>148.59649101333332</c:v>
                </c:pt>
                <c:pt idx="9341">
                  <c:v>148.59649101333332</c:v>
                </c:pt>
                <c:pt idx="9342">
                  <c:v>148.59649101333332</c:v>
                </c:pt>
                <c:pt idx="9343">
                  <c:v>148.59649101333332</c:v>
                </c:pt>
                <c:pt idx="9344">
                  <c:v>148.59649101333332</c:v>
                </c:pt>
                <c:pt idx="9345">
                  <c:v>148.59649101333332</c:v>
                </c:pt>
                <c:pt idx="9346">
                  <c:v>148.59649101333332</c:v>
                </c:pt>
                <c:pt idx="9347">
                  <c:v>148.59649101333332</c:v>
                </c:pt>
                <c:pt idx="9348">
                  <c:v>148.59649101333332</c:v>
                </c:pt>
                <c:pt idx="9349">
                  <c:v>148.59649101333332</c:v>
                </c:pt>
                <c:pt idx="9350">
                  <c:v>148.59649101333332</c:v>
                </c:pt>
                <c:pt idx="9351">
                  <c:v>148.59649101333332</c:v>
                </c:pt>
                <c:pt idx="9352">
                  <c:v>148.59649101333332</c:v>
                </c:pt>
                <c:pt idx="9353">
                  <c:v>148.59649101333332</c:v>
                </c:pt>
                <c:pt idx="9354">
                  <c:v>148.59649101333332</c:v>
                </c:pt>
                <c:pt idx="9355">
                  <c:v>148.59649101333332</c:v>
                </c:pt>
                <c:pt idx="9356">
                  <c:v>148.59649101333332</c:v>
                </c:pt>
                <c:pt idx="9357">
                  <c:v>148.59649101333332</c:v>
                </c:pt>
                <c:pt idx="9358">
                  <c:v>148.59649101333332</c:v>
                </c:pt>
                <c:pt idx="9359">
                  <c:v>148.59649101333332</c:v>
                </c:pt>
                <c:pt idx="9360">
                  <c:v>148.59649101333332</c:v>
                </c:pt>
                <c:pt idx="9361">
                  <c:v>148.59649101333332</c:v>
                </c:pt>
                <c:pt idx="9362">
                  <c:v>148.59649101333332</c:v>
                </c:pt>
                <c:pt idx="9363">
                  <c:v>148.59649101333332</c:v>
                </c:pt>
                <c:pt idx="9364">
                  <c:v>148.59649101333332</c:v>
                </c:pt>
                <c:pt idx="9365">
                  <c:v>148.59649101333332</c:v>
                </c:pt>
                <c:pt idx="9366">
                  <c:v>148.59649101333332</c:v>
                </c:pt>
                <c:pt idx="9367">
                  <c:v>148.59649101333332</c:v>
                </c:pt>
                <c:pt idx="9368">
                  <c:v>148.59649101333332</c:v>
                </c:pt>
                <c:pt idx="9369">
                  <c:v>148.59649101333332</c:v>
                </c:pt>
                <c:pt idx="9370">
                  <c:v>148.59649101333332</c:v>
                </c:pt>
                <c:pt idx="9371">
                  <c:v>148.59649101333332</c:v>
                </c:pt>
                <c:pt idx="9372">
                  <c:v>148.59649101333332</c:v>
                </c:pt>
                <c:pt idx="9373">
                  <c:v>148.59649101333332</c:v>
                </c:pt>
                <c:pt idx="9374">
                  <c:v>148.59649101333332</c:v>
                </c:pt>
                <c:pt idx="9375">
                  <c:v>148.59649101333332</c:v>
                </c:pt>
                <c:pt idx="9376">
                  <c:v>148.59649101333332</c:v>
                </c:pt>
                <c:pt idx="9377">
                  <c:v>148.59649101333332</c:v>
                </c:pt>
                <c:pt idx="9378">
                  <c:v>148.59649101333332</c:v>
                </c:pt>
                <c:pt idx="9379">
                  <c:v>148.59649101333332</c:v>
                </c:pt>
                <c:pt idx="9380">
                  <c:v>148.59649101333332</c:v>
                </c:pt>
                <c:pt idx="9381">
                  <c:v>148.59649101333332</c:v>
                </c:pt>
                <c:pt idx="9382">
                  <c:v>148.59649101333332</c:v>
                </c:pt>
                <c:pt idx="9383">
                  <c:v>148.59649101333332</c:v>
                </c:pt>
                <c:pt idx="9384">
                  <c:v>148.59649101333332</c:v>
                </c:pt>
                <c:pt idx="9385">
                  <c:v>148.59649101333332</c:v>
                </c:pt>
                <c:pt idx="9386">
                  <c:v>148.59649101333332</c:v>
                </c:pt>
                <c:pt idx="9387">
                  <c:v>148.59649101333332</c:v>
                </c:pt>
                <c:pt idx="9388">
                  <c:v>148.59649101333332</c:v>
                </c:pt>
                <c:pt idx="9389">
                  <c:v>148.59649101333332</c:v>
                </c:pt>
                <c:pt idx="9390">
                  <c:v>148.59649101333332</c:v>
                </c:pt>
                <c:pt idx="9391">
                  <c:v>148.59649101333332</c:v>
                </c:pt>
                <c:pt idx="9392">
                  <c:v>148.59649101333332</c:v>
                </c:pt>
                <c:pt idx="9393">
                  <c:v>148.59649101333332</c:v>
                </c:pt>
                <c:pt idx="9394">
                  <c:v>148.59649101333332</c:v>
                </c:pt>
                <c:pt idx="9395">
                  <c:v>148.59649101333332</c:v>
                </c:pt>
                <c:pt idx="9396">
                  <c:v>148.59649101333332</c:v>
                </c:pt>
                <c:pt idx="9397">
                  <c:v>148.59649101333332</c:v>
                </c:pt>
                <c:pt idx="9398">
                  <c:v>148.59649101333332</c:v>
                </c:pt>
                <c:pt idx="9399">
                  <c:v>148.59649101333332</c:v>
                </c:pt>
                <c:pt idx="9400">
                  <c:v>148.59649101333332</c:v>
                </c:pt>
                <c:pt idx="9401">
                  <c:v>148.59649101333332</c:v>
                </c:pt>
                <c:pt idx="9402">
                  <c:v>148.59649101333332</c:v>
                </c:pt>
                <c:pt idx="9403">
                  <c:v>148.59649101333332</c:v>
                </c:pt>
                <c:pt idx="9404">
                  <c:v>148.59649101333332</c:v>
                </c:pt>
                <c:pt idx="9405">
                  <c:v>148.59649101333332</c:v>
                </c:pt>
                <c:pt idx="9406">
                  <c:v>148.59649101333332</c:v>
                </c:pt>
                <c:pt idx="9407">
                  <c:v>148.59649101333332</c:v>
                </c:pt>
                <c:pt idx="9408">
                  <c:v>148.59649101333332</c:v>
                </c:pt>
                <c:pt idx="9409">
                  <c:v>148.59649101333332</c:v>
                </c:pt>
                <c:pt idx="9410">
                  <c:v>148.59649101333332</c:v>
                </c:pt>
                <c:pt idx="9411">
                  <c:v>148.59649101333332</c:v>
                </c:pt>
                <c:pt idx="9412">
                  <c:v>148.59649101333332</c:v>
                </c:pt>
                <c:pt idx="9413">
                  <c:v>148.59649101333332</c:v>
                </c:pt>
                <c:pt idx="9414">
                  <c:v>148.59649101333332</c:v>
                </c:pt>
                <c:pt idx="9415">
                  <c:v>148.59649101333332</c:v>
                </c:pt>
                <c:pt idx="9416">
                  <c:v>148.59649101333332</c:v>
                </c:pt>
                <c:pt idx="9417">
                  <c:v>148.59649101333332</c:v>
                </c:pt>
                <c:pt idx="9418">
                  <c:v>148.59649101333332</c:v>
                </c:pt>
                <c:pt idx="9419">
                  <c:v>148.59649101333332</c:v>
                </c:pt>
                <c:pt idx="9420">
                  <c:v>148.59649101333332</c:v>
                </c:pt>
                <c:pt idx="9421">
                  <c:v>148.59649101333332</c:v>
                </c:pt>
                <c:pt idx="9422">
                  <c:v>148.59649101333332</c:v>
                </c:pt>
                <c:pt idx="9423">
                  <c:v>148.59649101333332</c:v>
                </c:pt>
                <c:pt idx="9424">
                  <c:v>148.59649101333332</c:v>
                </c:pt>
                <c:pt idx="9425">
                  <c:v>148.59649101333332</c:v>
                </c:pt>
                <c:pt idx="9426">
                  <c:v>148.59649101333332</c:v>
                </c:pt>
                <c:pt idx="9427">
                  <c:v>148.59649101333332</c:v>
                </c:pt>
                <c:pt idx="9428">
                  <c:v>148.59649101333332</c:v>
                </c:pt>
                <c:pt idx="9429">
                  <c:v>148.59649101333332</c:v>
                </c:pt>
                <c:pt idx="9430">
                  <c:v>148.59649101333332</c:v>
                </c:pt>
                <c:pt idx="9431">
                  <c:v>148.59649101333332</c:v>
                </c:pt>
                <c:pt idx="9432">
                  <c:v>148.59649101333332</c:v>
                </c:pt>
                <c:pt idx="9433">
                  <c:v>148.59649101333332</c:v>
                </c:pt>
                <c:pt idx="9434">
                  <c:v>148.59649101333332</c:v>
                </c:pt>
                <c:pt idx="9435">
                  <c:v>148.59649101333332</c:v>
                </c:pt>
                <c:pt idx="9436">
                  <c:v>148.59649101333332</c:v>
                </c:pt>
                <c:pt idx="9437">
                  <c:v>148.59649101333332</c:v>
                </c:pt>
                <c:pt idx="9438">
                  <c:v>148.59649101333332</c:v>
                </c:pt>
                <c:pt idx="9439">
                  <c:v>148.59649101333332</c:v>
                </c:pt>
                <c:pt idx="9440">
                  <c:v>148.59649101333332</c:v>
                </c:pt>
                <c:pt idx="9441">
                  <c:v>148.59649101333332</c:v>
                </c:pt>
                <c:pt idx="9442">
                  <c:v>148.59649101333332</c:v>
                </c:pt>
                <c:pt idx="9443">
                  <c:v>148.59649101333332</c:v>
                </c:pt>
                <c:pt idx="9444">
                  <c:v>148.59649101333332</c:v>
                </c:pt>
                <c:pt idx="9445">
                  <c:v>148.59649101333332</c:v>
                </c:pt>
                <c:pt idx="9446">
                  <c:v>148.59649101333332</c:v>
                </c:pt>
                <c:pt idx="9447">
                  <c:v>148.59649101333332</c:v>
                </c:pt>
                <c:pt idx="9448">
                  <c:v>148.59649101333332</c:v>
                </c:pt>
                <c:pt idx="9449">
                  <c:v>148.59649101333332</c:v>
                </c:pt>
                <c:pt idx="9450">
                  <c:v>148.59649101333332</c:v>
                </c:pt>
                <c:pt idx="9451">
                  <c:v>148.59649101333332</c:v>
                </c:pt>
                <c:pt idx="9452">
                  <c:v>148.59649101333332</c:v>
                </c:pt>
                <c:pt idx="9453">
                  <c:v>148.59649101333332</c:v>
                </c:pt>
                <c:pt idx="9454">
                  <c:v>148.59649101333332</c:v>
                </c:pt>
                <c:pt idx="9455">
                  <c:v>148.59649101333332</c:v>
                </c:pt>
                <c:pt idx="9456">
                  <c:v>148.59649101333332</c:v>
                </c:pt>
                <c:pt idx="9457">
                  <c:v>148.59649101333332</c:v>
                </c:pt>
                <c:pt idx="9458">
                  <c:v>148.59649101333332</c:v>
                </c:pt>
                <c:pt idx="9459">
                  <c:v>148.59649101333332</c:v>
                </c:pt>
                <c:pt idx="9460">
                  <c:v>148.59649101333332</c:v>
                </c:pt>
                <c:pt idx="9461">
                  <c:v>148.59649101333332</c:v>
                </c:pt>
                <c:pt idx="9462">
                  <c:v>148.59649101333332</c:v>
                </c:pt>
                <c:pt idx="9463">
                  <c:v>148.59649101333332</c:v>
                </c:pt>
                <c:pt idx="9464">
                  <c:v>148.59649101333332</c:v>
                </c:pt>
                <c:pt idx="9465">
                  <c:v>148.59649101333332</c:v>
                </c:pt>
                <c:pt idx="9466">
                  <c:v>148.59649101333332</c:v>
                </c:pt>
                <c:pt idx="9467">
                  <c:v>148.59649101333332</c:v>
                </c:pt>
                <c:pt idx="9468">
                  <c:v>148.59649101333332</c:v>
                </c:pt>
                <c:pt idx="9469">
                  <c:v>148.59649101333332</c:v>
                </c:pt>
                <c:pt idx="9470">
                  <c:v>148.59649101333332</c:v>
                </c:pt>
                <c:pt idx="9471">
                  <c:v>148.59649101333332</c:v>
                </c:pt>
                <c:pt idx="9472">
                  <c:v>148.59649101333332</c:v>
                </c:pt>
                <c:pt idx="9473">
                  <c:v>148.59649101333332</c:v>
                </c:pt>
                <c:pt idx="9474">
                  <c:v>148.59649101333332</c:v>
                </c:pt>
                <c:pt idx="9475">
                  <c:v>148.59649101333332</c:v>
                </c:pt>
                <c:pt idx="9476">
                  <c:v>148.59649101333332</c:v>
                </c:pt>
                <c:pt idx="9477">
                  <c:v>148.59649101333332</c:v>
                </c:pt>
                <c:pt idx="9478">
                  <c:v>148.59649101333332</c:v>
                </c:pt>
                <c:pt idx="9479">
                  <c:v>148.59649101333332</c:v>
                </c:pt>
                <c:pt idx="9480">
                  <c:v>148.59649101333332</c:v>
                </c:pt>
                <c:pt idx="9481">
                  <c:v>148.59649101333332</c:v>
                </c:pt>
                <c:pt idx="9482">
                  <c:v>148.59649101333332</c:v>
                </c:pt>
                <c:pt idx="9483">
                  <c:v>148.59649101333332</c:v>
                </c:pt>
                <c:pt idx="9484">
                  <c:v>148.59649101333332</c:v>
                </c:pt>
                <c:pt idx="9485">
                  <c:v>148.59649101333332</c:v>
                </c:pt>
                <c:pt idx="9486">
                  <c:v>148.59649101333332</c:v>
                </c:pt>
                <c:pt idx="9487">
                  <c:v>148.59649101333332</c:v>
                </c:pt>
                <c:pt idx="9488">
                  <c:v>148.59649101333332</c:v>
                </c:pt>
                <c:pt idx="9489">
                  <c:v>148.59649101333332</c:v>
                </c:pt>
                <c:pt idx="9490">
                  <c:v>148.59649101333332</c:v>
                </c:pt>
                <c:pt idx="9491">
                  <c:v>148.59649101333332</c:v>
                </c:pt>
                <c:pt idx="9492">
                  <c:v>148.59649101333332</c:v>
                </c:pt>
                <c:pt idx="9493">
                  <c:v>148.59649101333332</c:v>
                </c:pt>
                <c:pt idx="9494">
                  <c:v>148.59649101333332</c:v>
                </c:pt>
                <c:pt idx="9495">
                  <c:v>148.59649101333332</c:v>
                </c:pt>
                <c:pt idx="9496">
                  <c:v>148.59649101333332</c:v>
                </c:pt>
                <c:pt idx="9497">
                  <c:v>148.59649101333332</c:v>
                </c:pt>
                <c:pt idx="9498">
                  <c:v>148.59649101333332</c:v>
                </c:pt>
                <c:pt idx="9499">
                  <c:v>148.59649101333332</c:v>
                </c:pt>
                <c:pt idx="9500">
                  <c:v>148.59649101333332</c:v>
                </c:pt>
                <c:pt idx="9501">
                  <c:v>148.59649101333332</c:v>
                </c:pt>
                <c:pt idx="9502">
                  <c:v>148.59649101333332</c:v>
                </c:pt>
                <c:pt idx="9503">
                  <c:v>148.59649101333332</c:v>
                </c:pt>
                <c:pt idx="9504">
                  <c:v>148.59649101333332</c:v>
                </c:pt>
                <c:pt idx="9505">
                  <c:v>148.59649101333332</c:v>
                </c:pt>
                <c:pt idx="9506">
                  <c:v>148.59649101333332</c:v>
                </c:pt>
                <c:pt idx="9507">
                  <c:v>148.59649101333332</c:v>
                </c:pt>
                <c:pt idx="9508">
                  <c:v>148.59649101333332</c:v>
                </c:pt>
                <c:pt idx="9509">
                  <c:v>148.59649101333332</c:v>
                </c:pt>
                <c:pt idx="9510">
                  <c:v>148.59649101333332</c:v>
                </c:pt>
                <c:pt idx="9511">
                  <c:v>148.59649101333332</c:v>
                </c:pt>
                <c:pt idx="9512">
                  <c:v>148.59649101333332</c:v>
                </c:pt>
                <c:pt idx="9513">
                  <c:v>148.59649101333332</c:v>
                </c:pt>
                <c:pt idx="9514">
                  <c:v>148.59649101333332</c:v>
                </c:pt>
                <c:pt idx="9515">
                  <c:v>148.59649101333332</c:v>
                </c:pt>
                <c:pt idx="9516">
                  <c:v>148.59649101333332</c:v>
                </c:pt>
                <c:pt idx="9517">
                  <c:v>148.59649101333332</c:v>
                </c:pt>
                <c:pt idx="9518">
                  <c:v>148.59649101333332</c:v>
                </c:pt>
                <c:pt idx="9519">
                  <c:v>148.59649101333332</c:v>
                </c:pt>
                <c:pt idx="9520">
                  <c:v>148.59649101333332</c:v>
                </c:pt>
                <c:pt idx="9521">
                  <c:v>148.59649101333332</c:v>
                </c:pt>
                <c:pt idx="9522">
                  <c:v>148.59649101333332</c:v>
                </c:pt>
                <c:pt idx="9523">
                  <c:v>148.59649101333332</c:v>
                </c:pt>
                <c:pt idx="9524">
                  <c:v>148.59649101333332</c:v>
                </c:pt>
                <c:pt idx="9525">
                  <c:v>148.59649101333332</c:v>
                </c:pt>
                <c:pt idx="9526">
                  <c:v>148.59649101333332</c:v>
                </c:pt>
                <c:pt idx="9527">
                  <c:v>148.59649101333332</c:v>
                </c:pt>
                <c:pt idx="9528">
                  <c:v>148.59649101333332</c:v>
                </c:pt>
                <c:pt idx="9529">
                  <c:v>148.59649101333332</c:v>
                </c:pt>
                <c:pt idx="9530">
                  <c:v>148.59649101333332</c:v>
                </c:pt>
                <c:pt idx="9531">
                  <c:v>148.59649101333332</c:v>
                </c:pt>
                <c:pt idx="9532">
                  <c:v>148.59649101333332</c:v>
                </c:pt>
                <c:pt idx="9533">
                  <c:v>148.59649101333332</c:v>
                </c:pt>
                <c:pt idx="9534">
                  <c:v>148.59649101333332</c:v>
                </c:pt>
                <c:pt idx="9535">
                  <c:v>148.59649101333332</c:v>
                </c:pt>
                <c:pt idx="9536">
                  <c:v>148.59649101333332</c:v>
                </c:pt>
                <c:pt idx="9537">
                  <c:v>148.59649101333332</c:v>
                </c:pt>
                <c:pt idx="9538">
                  <c:v>148.59649101333332</c:v>
                </c:pt>
                <c:pt idx="9539">
                  <c:v>148.59649101333332</c:v>
                </c:pt>
                <c:pt idx="9540">
                  <c:v>148.59649101333332</c:v>
                </c:pt>
                <c:pt idx="9541">
                  <c:v>148.59649101333332</c:v>
                </c:pt>
                <c:pt idx="9542">
                  <c:v>148.59649101333332</c:v>
                </c:pt>
                <c:pt idx="9543">
                  <c:v>148.59649101333332</c:v>
                </c:pt>
                <c:pt idx="9544">
                  <c:v>148.59649101333332</c:v>
                </c:pt>
                <c:pt idx="9545">
                  <c:v>148.59649101333332</c:v>
                </c:pt>
                <c:pt idx="9546">
                  <c:v>148.59649101333332</c:v>
                </c:pt>
                <c:pt idx="9547">
                  <c:v>148.59649101333332</c:v>
                </c:pt>
                <c:pt idx="9548">
                  <c:v>148.59649101333332</c:v>
                </c:pt>
                <c:pt idx="9549">
                  <c:v>148.59649101333332</c:v>
                </c:pt>
                <c:pt idx="9550">
                  <c:v>148.59649101333332</c:v>
                </c:pt>
                <c:pt idx="9551">
                  <c:v>148.59649101333332</c:v>
                </c:pt>
                <c:pt idx="9552">
                  <c:v>148.59649101333332</c:v>
                </c:pt>
                <c:pt idx="9553">
                  <c:v>148.59649101333332</c:v>
                </c:pt>
                <c:pt idx="9554">
                  <c:v>148.59649101333332</c:v>
                </c:pt>
                <c:pt idx="9555">
                  <c:v>148.59649101333332</c:v>
                </c:pt>
                <c:pt idx="9556">
                  <c:v>148.59649101333332</c:v>
                </c:pt>
                <c:pt idx="9557">
                  <c:v>148.59649101333332</c:v>
                </c:pt>
                <c:pt idx="9558">
                  <c:v>148.59649101333332</c:v>
                </c:pt>
                <c:pt idx="9559">
                  <c:v>148.59649101333332</c:v>
                </c:pt>
                <c:pt idx="9560">
                  <c:v>148.59649101333332</c:v>
                </c:pt>
                <c:pt idx="9561">
                  <c:v>148.59649101333332</c:v>
                </c:pt>
                <c:pt idx="9562">
                  <c:v>148.59649101333332</c:v>
                </c:pt>
                <c:pt idx="9563">
                  <c:v>148.59649101333332</c:v>
                </c:pt>
                <c:pt idx="9564">
                  <c:v>148.59649101333332</c:v>
                </c:pt>
                <c:pt idx="9565">
                  <c:v>148.59649101333332</c:v>
                </c:pt>
                <c:pt idx="9566">
                  <c:v>148.59649101333332</c:v>
                </c:pt>
                <c:pt idx="9567">
                  <c:v>148.59649101333332</c:v>
                </c:pt>
                <c:pt idx="9568">
                  <c:v>148.59649101333332</c:v>
                </c:pt>
                <c:pt idx="9569">
                  <c:v>148.59649101333332</c:v>
                </c:pt>
                <c:pt idx="9570">
                  <c:v>148.59649101333332</c:v>
                </c:pt>
                <c:pt idx="9571">
                  <c:v>148.59649101333332</c:v>
                </c:pt>
                <c:pt idx="9572">
                  <c:v>148.59649101333332</c:v>
                </c:pt>
                <c:pt idx="9573">
                  <c:v>148.59649101333332</c:v>
                </c:pt>
                <c:pt idx="9574">
                  <c:v>148.59649101333332</c:v>
                </c:pt>
                <c:pt idx="9575">
                  <c:v>148.59649101333332</c:v>
                </c:pt>
                <c:pt idx="9576">
                  <c:v>148.59649101333332</c:v>
                </c:pt>
                <c:pt idx="9577">
                  <c:v>148.59649101333332</c:v>
                </c:pt>
                <c:pt idx="9578">
                  <c:v>148.59649101333332</c:v>
                </c:pt>
                <c:pt idx="9579">
                  <c:v>148.59649101333332</c:v>
                </c:pt>
                <c:pt idx="9580">
                  <c:v>148.59649101333332</c:v>
                </c:pt>
                <c:pt idx="9581">
                  <c:v>148.59649101333332</c:v>
                </c:pt>
                <c:pt idx="9582">
                  <c:v>148.59649101333332</c:v>
                </c:pt>
                <c:pt idx="9583">
                  <c:v>148.59649101333332</c:v>
                </c:pt>
                <c:pt idx="9584">
                  <c:v>148.59649101333332</c:v>
                </c:pt>
                <c:pt idx="9585">
                  <c:v>148.59649101333332</c:v>
                </c:pt>
                <c:pt idx="9586">
                  <c:v>148.59649101333332</c:v>
                </c:pt>
                <c:pt idx="9587">
                  <c:v>148.59649101333332</c:v>
                </c:pt>
                <c:pt idx="9588">
                  <c:v>148.59649101333332</c:v>
                </c:pt>
                <c:pt idx="9589">
                  <c:v>148.59649101333332</c:v>
                </c:pt>
                <c:pt idx="9590">
                  <c:v>148.59649101333332</c:v>
                </c:pt>
                <c:pt idx="9591">
                  <c:v>148.59649101333332</c:v>
                </c:pt>
                <c:pt idx="9592">
                  <c:v>148.59649101333332</c:v>
                </c:pt>
                <c:pt idx="9593">
                  <c:v>148.59649101333332</c:v>
                </c:pt>
                <c:pt idx="9594">
                  <c:v>148.59649101333332</c:v>
                </c:pt>
                <c:pt idx="9595">
                  <c:v>148.59649101333332</c:v>
                </c:pt>
                <c:pt idx="9596">
                  <c:v>148.59649101333332</c:v>
                </c:pt>
                <c:pt idx="9597">
                  <c:v>148.59649101333332</c:v>
                </c:pt>
                <c:pt idx="9598">
                  <c:v>148.59649101333332</c:v>
                </c:pt>
                <c:pt idx="9599">
                  <c:v>148.59649101333332</c:v>
                </c:pt>
                <c:pt idx="9600">
                  <c:v>148.59649101333332</c:v>
                </c:pt>
                <c:pt idx="9601">
                  <c:v>148.59649101333332</c:v>
                </c:pt>
                <c:pt idx="9602">
                  <c:v>148.59649101333332</c:v>
                </c:pt>
                <c:pt idx="9603">
                  <c:v>148.59649101333332</c:v>
                </c:pt>
                <c:pt idx="9604">
                  <c:v>148.59649101333332</c:v>
                </c:pt>
                <c:pt idx="9605">
                  <c:v>148.59649101333332</c:v>
                </c:pt>
                <c:pt idx="9606">
                  <c:v>148.59649101333332</c:v>
                </c:pt>
                <c:pt idx="9607">
                  <c:v>148.59649101333332</c:v>
                </c:pt>
                <c:pt idx="9608">
                  <c:v>148.59649101333332</c:v>
                </c:pt>
                <c:pt idx="9609">
                  <c:v>148.59649101333332</c:v>
                </c:pt>
                <c:pt idx="9610">
                  <c:v>148.59649101333332</c:v>
                </c:pt>
                <c:pt idx="9611">
                  <c:v>148.59649101333332</c:v>
                </c:pt>
                <c:pt idx="9612">
                  <c:v>148.59649101333332</c:v>
                </c:pt>
                <c:pt idx="9613">
                  <c:v>148.59649101333332</c:v>
                </c:pt>
                <c:pt idx="9614">
                  <c:v>148.59649101333332</c:v>
                </c:pt>
                <c:pt idx="9615">
                  <c:v>148.59649101333332</c:v>
                </c:pt>
                <c:pt idx="9616">
                  <c:v>148.59649101333332</c:v>
                </c:pt>
                <c:pt idx="9617">
                  <c:v>148.59649101333332</c:v>
                </c:pt>
                <c:pt idx="9618">
                  <c:v>148.59649101333332</c:v>
                </c:pt>
                <c:pt idx="9619">
                  <c:v>148.59649101333332</c:v>
                </c:pt>
                <c:pt idx="9620">
                  <c:v>148.59649101333332</c:v>
                </c:pt>
                <c:pt idx="9621">
                  <c:v>148.59649101333332</c:v>
                </c:pt>
                <c:pt idx="9622">
                  <c:v>148.59649101333332</c:v>
                </c:pt>
                <c:pt idx="9623">
                  <c:v>148.59649101333332</c:v>
                </c:pt>
                <c:pt idx="9624">
                  <c:v>148.59649101333332</c:v>
                </c:pt>
                <c:pt idx="9625">
                  <c:v>148.59649101333332</c:v>
                </c:pt>
                <c:pt idx="9626">
                  <c:v>148.59649101333332</c:v>
                </c:pt>
                <c:pt idx="9627">
                  <c:v>148.59649101333332</c:v>
                </c:pt>
                <c:pt idx="9628">
                  <c:v>148.59649101333332</c:v>
                </c:pt>
                <c:pt idx="9629">
                  <c:v>148.59649101333332</c:v>
                </c:pt>
                <c:pt idx="9630">
                  <c:v>148.59649101333332</c:v>
                </c:pt>
                <c:pt idx="9631">
                  <c:v>148.59649101333332</c:v>
                </c:pt>
                <c:pt idx="9632">
                  <c:v>148.59649101333332</c:v>
                </c:pt>
                <c:pt idx="9633">
                  <c:v>148.59649101333332</c:v>
                </c:pt>
                <c:pt idx="9634">
                  <c:v>148.59649101333332</c:v>
                </c:pt>
                <c:pt idx="9635">
                  <c:v>148.59649101333332</c:v>
                </c:pt>
                <c:pt idx="9636">
                  <c:v>148.59649101333332</c:v>
                </c:pt>
                <c:pt idx="9637">
                  <c:v>148.59649101333332</c:v>
                </c:pt>
                <c:pt idx="9638">
                  <c:v>148.59649101333332</c:v>
                </c:pt>
                <c:pt idx="9639">
                  <c:v>148.59649101333332</c:v>
                </c:pt>
                <c:pt idx="9640">
                  <c:v>148.59649101333332</c:v>
                </c:pt>
                <c:pt idx="9641">
                  <c:v>148.59649101333332</c:v>
                </c:pt>
                <c:pt idx="9642">
                  <c:v>148.59649101333332</c:v>
                </c:pt>
                <c:pt idx="9643">
                  <c:v>148.59649101333332</c:v>
                </c:pt>
                <c:pt idx="9644">
                  <c:v>148.59649101333332</c:v>
                </c:pt>
                <c:pt idx="9645">
                  <c:v>148.59649101333332</c:v>
                </c:pt>
                <c:pt idx="9646">
                  <c:v>148.59649101333332</c:v>
                </c:pt>
                <c:pt idx="9647">
                  <c:v>148.59649101333332</c:v>
                </c:pt>
                <c:pt idx="9648">
                  <c:v>148.59649101333332</c:v>
                </c:pt>
                <c:pt idx="9649">
                  <c:v>148.59649101333332</c:v>
                </c:pt>
                <c:pt idx="9650">
                  <c:v>148.59649101333332</c:v>
                </c:pt>
                <c:pt idx="9651">
                  <c:v>148.59649101333332</c:v>
                </c:pt>
                <c:pt idx="9652">
                  <c:v>148.59649101333332</c:v>
                </c:pt>
                <c:pt idx="9653">
                  <c:v>148.59649101333332</c:v>
                </c:pt>
                <c:pt idx="9654">
                  <c:v>148.59649101333332</c:v>
                </c:pt>
                <c:pt idx="9655">
                  <c:v>148.59649101333332</c:v>
                </c:pt>
                <c:pt idx="9656">
                  <c:v>148.59649101333332</c:v>
                </c:pt>
                <c:pt idx="9657">
                  <c:v>148.59649101333332</c:v>
                </c:pt>
                <c:pt idx="9658">
                  <c:v>148.59649101333332</c:v>
                </c:pt>
                <c:pt idx="9659">
                  <c:v>148.59649101333332</c:v>
                </c:pt>
                <c:pt idx="9660">
                  <c:v>148.59649101333332</c:v>
                </c:pt>
                <c:pt idx="9661">
                  <c:v>148.59649101333332</c:v>
                </c:pt>
                <c:pt idx="9662">
                  <c:v>148.59649101333332</c:v>
                </c:pt>
                <c:pt idx="9663">
                  <c:v>148.59649101333332</c:v>
                </c:pt>
                <c:pt idx="9664">
                  <c:v>148.59649101333332</c:v>
                </c:pt>
                <c:pt idx="9665">
                  <c:v>148.59649101333332</c:v>
                </c:pt>
                <c:pt idx="9666">
                  <c:v>148.59649101333332</c:v>
                </c:pt>
                <c:pt idx="9667">
                  <c:v>148.59649101333332</c:v>
                </c:pt>
                <c:pt idx="9668">
                  <c:v>148.59649101333332</c:v>
                </c:pt>
                <c:pt idx="9669">
                  <c:v>148.59649101333332</c:v>
                </c:pt>
                <c:pt idx="9670">
                  <c:v>148.59649101333332</c:v>
                </c:pt>
                <c:pt idx="9671">
                  <c:v>148.59649101333332</c:v>
                </c:pt>
                <c:pt idx="9672">
                  <c:v>148.59649101333332</c:v>
                </c:pt>
                <c:pt idx="9673">
                  <c:v>148.59649101333332</c:v>
                </c:pt>
                <c:pt idx="9674">
                  <c:v>148.59649101333332</c:v>
                </c:pt>
                <c:pt idx="9675">
                  <c:v>148.59649101333332</c:v>
                </c:pt>
                <c:pt idx="9676">
                  <c:v>148.59649101333332</c:v>
                </c:pt>
                <c:pt idx="9677">
                  <c:v>148.59649101333332</c:v>
                </c:pt>
                <c:pt idx="9678">
                  <c:v>148.59649101333332</c:v>
                </c:pt>
                <c:pt idx="9679">
                  <c:v>148.59649101333332</c:v>
                </c:pt>
                <c:pt idx="9680">
                  <c:v>148.59649101333332</c:v>
                </c:pt>
                <c:pt idx="9681">
                  <c:v>148.59649101333332</c:v>
                </c:pt>
                <c:pt idx="9682">
                  <c:v>148.59649101333332</c:v>
                </c:pt>
                <c:pt idx="9683">
                  <c:v>148.59649101333332</c:v>
                </c:pt>
                <c:pt idx="9684">
                  <c:v>148.59649101333332</c:v>
                </c:pt>
                <c:pt idx="9685">
                  <c:v>148.59649101333332</c:v>
                </c:pt>
                <c:pt idx="9686">
                  <c:v>148.59649101333332</c:v>
                </c:pt>
                <c:pt idx="9687">
                  <c:v>148.59649101333332</c:v>
                </c:pt>
                <c:pt idx="9688">
                  <c:v>148.59649101333332</c:v>
                </c:pt>
                <c:pt idx="9689">
                  <c:v>148.59649101333332</c:v>
                </c:pt>
                <c:pt idx="9690">
                  <c:v>148.59649101333332</c:v>
                </c:pt>
                <c:pt idx="9691">
                  <c:v>148.59649101333332</c:v>
                </c:pt>
                <c:pt idx="9692">
                  <c:v>148.59649101333332</c:v>
                </c:pt>
                <c:pt idx="9693">
                  <c:v>148.59649101333332</c:v>
                </c:pt>
                <c:pt idx="9694">
                  <c:v>148.59649101333332</c:v>
                </c:pt>
                <c:pt idx="9695">
                  <c:v>148.59649101333332</c:v>
                </c:pt>
                <c:pt idx="9696">
                  <c:v>148.59649101333332</c:v>
                </c:pt>
                <c:pt idx="9697">
                  <c:v>148.59649101333332</c:v>
                </c:pt>
                <c:pt idx="9698">
                  <c:v>148.59649101333332</c:v>
                </c:pt>
                <c:pt idx="9699">
                  <c:v>148.59649101333332</c:v>
                </c:pt>
                <c:pt idx="9700">
                  <c:v>148.59649101333332</c:v>
                </c:pt>
                <c:pt idx="9701">
                  <c:v>148.59649101333332</c:v>
                </c:pt>
                <c:pt idx="9702">
                  <c:v>148.59649101333332</c:v>
                </c:pt>
                <c:pt idx="9703">
                  <c:v>148.59649101333332</c:v>
                </c:pt>
                <c:pt idx="9704">
                  <c:v>148.59649101333332</c:v>
                </c:pt>
                <c:pt idx="9705">
                  <c:v>148.59649101333332</c:v>
                </c:pt>
                <c:pt idx="9706">
                  <c:v>148.59649101333332</c:v>
                </c:pt>
                <c:pt idx="9707">
                  <c:v>148.59649101333332</c:v>
                </c:pt>
                <c:pt idx="9708">
                  <c:v>148.59649101333332</c:v>
                </c:pt>
                <c:pt idx="9709">
                  <c:v>148.59649101333332</c:v>
                </c:pt>
                <c:pt idx="9710">
                  <c:v>148.59649101333332</c:v>
                </c:pt>
                <c:pt idx="9711">
                  <c:v>148.59649101333332</c:v>
                </c:pt>
                <c:pt idx="9712">
                  <c:v>148.59649101333332</c:v>
                </c:pt>
                <c:pt idx="9713">
                  <c:v>148.59649101333332</c:v>
                </c:pt>
                <c:pt idx="9714">
                  <c:v>148.59649101333332</c:v>
                </c:pt>
                <c:pt idx="9715">
                  <c:v>148.59649101333332</c:v>
                </c:pt>
                <c:pt idx="9716">
                  <c:v>148.59649101333332</c:v>
                </c:pt>
                <c:pt idx="9717">
                  <c:v>148.59649101333332</c:v>
                </c:pt>
                <c:pt idx="9718">
                  <c:v>148.59649101333332</c:v>
                </c:pt>
                <c:pt idx="9719">
                  <c:v>148.59649101333332</c:v>
                </c:pt>
                <c:pt idx="9720">
                  <c:v>148.59649101333332</c:v>
                </c:pt>
                <c:pt idx="9721">
                  <c:v>148.59649101333332</c:v>
                </c:pt>
                <c:pt idx="9722">
                  <c:v>148.59649101333332</c:v>
                </c:pt>
                <c:pt idx="9723">
                  <c:v>148.59649101333332</c:v>
                </c:pt>
                <c:pt idx="9724">
                  <c:v>148.59649101333332</c:v>
                </c:pt>
                <c:pt idx="9725">
                  <c:v>148.59649101333332</c:v>
                </c:pt>
                <c:pt idx="9726">
                  <c:v>148.59649101333332</c:v>
                </c:pt>
                <c:pt idx="9727">
                  <c:v>148.59649101333332</c:v>
                </c:pt>
                <c:pt idx="9728">
                  <c:v>148.59649101333332</c:v>
                </c:pt>
                <c:pt idx="9729">
                  <c:v>148.59649101333332</c:v>
                </c:pt>
                <c:pt idx="9730">
                  <c:v>148.59649101333332</c:v>
                </c:pt>
                <c:pt idx="9731">
                  <c:v>148.59649101333332</c:v>
                </c:pt>
                <c:pt idx="9732">
                  <c:v>148.59649101333332</c:v>
                </c:pt>
                <c:pt idx="9733">
                  <c:v>148.59649101333332</c:v>
                </c:pt>
                <c:pt idx="9734">
                  <c:v>148.59649101333332</c:v>
                </c:pt>
                <c:pt idx="9735">
                  <c:v>148.59649101333332</c:v>
                </c:pt>
                <c:pt idx="9736">
                  <c:v>148.59649101333332</c:v>
                </c:pt>
                <c:pt idx="9737">
                  <c:v>148.59649101333332</c:v>
                </c:pt>
                <c:pt idx="9738">
                  <c:v>148.59649101333332</c:v>
                </c:pt>
                <c:pt idx="9739">
                  <c:v>148.59649101333332</c:v>
                </c:pt>
                <c:pt idx="9740">
                  <c:v>148.59649101333332</c:v>
                </c:pt>
                <c:pt idx="9741">
                  <c:v>148.59649101333332</c:v>
                </c:pt>
                <c:pt idx="9742">
                  <c:v>148.59649101333332</c:v>
                </c:pt>
                <c:pt idx="9743">
                  <c:v>148.59649101333332</c:v>
                </c:pt>
                <c:pt idx="9744">
                  <c:v>148.59649101333332</c:v>
                </c:pt>
                <c:pt idx="9745">
                  <c:v>148.59649101333332</c:v>
                </c:pt>
                <c:pt idx="9746">
                  <c:v>148.59649101333332</c:v>
                </c:pt>
                <c:pt idx="9747">
                  <c:v>148.59649101333332</c:v>
                </c:pt>
                <c:pt idx="9748">
                  <c:v>148.59649101333332</c:v>
                </c:pt>
                <c:pt idx="9749">
                  <c:v>148.59649101333332</c:v>
                </c:pt>
                <c:pt idx="9750">
                  <c:v>148.59649101333332</c:v>
                </c:pt>
                <c:pt idx="9751">
                  <c:v>148.59649101333332</c:v>
                </c:pt>
                <c:pt idx="9752">
                  <c:v>148.59649101333332</c:v>
                </c:pt>
                <c:pt idx="9753">
                  <c:v>148.59649101333332</c:v>
                </c:pt>
                <c:pt idx="9754">
                  <c:v>148.59649101333332</c:v>
                </c:pt>
                <c:pt idx="9755">
                  <c:v>148.59649101333332</c:v>
                </c:pt>
                <c:pt idx="9756">
                  <c:v>148.59649101333332</c:v>
                </c:pt>
                <c:pt idx="9757">
                  <c:v>148.59649101333332</c:v>
                </c:pt>
                <c:pt idx="9758">
                  <c:v>148.59649101333332</c:v>
                </c:pt>
                <c:pt idx="9759">
                  <c:v>148.59649101333332</c:v>
                </c:pt>
                <c:pt idx="9760">
                  <c:v>148.59649101333332</c:v>
                </c:pt>
                <c:pt idx="9761">
                  <c:v>148.59649101333332</c:v>
                </c:pt>
                <c:pt idx="9762">
                  <c:v>148.59649101333332</c:v>
                </c:pt>
                <c:pt idx="9763">
                  <c:v>148.59649101333332</c:v>
                </c:pt>
                <c:pt idx="9764">
                  <c:v>148.59649101333332</c:v>
                </c:pt>
                <c:pt idx="9765">
                  <c:v>148.59649101333332</c:v>
                </c:pt>
                <c:pt idx="9766">
                  <c:v>148.59649101333332</c:v>
                </c:pt>
                <c:pt idx="9767">
                  <c:v>148.59649101333332</c:v>
                </c:pt>
                <c:pt idx="9768">
                  <c:v>148.59649101333332</c:v>
                </c:pt>
                <c:pt idx="9769">
                  <c:v>148.59649101333332</c:v>
                </c:pt>
                <c:pt idx="9770">
                  <c:v>148.59649101333332</c:v>
                </c:pt>
                <c:pt idx="9771">
                  <c:v>148.59649101333332</c:v>
                </c:pt>
                <c:pt idx="9772">
                  <c:v>148.59649101333332</c:v>
                </c:pt>
                <c:pt idx="9773">
                  <c:v>148.59649101333332</c:v>
                </c:pt>
                <c:pt idx="9774">
                  <c:v>148.59649101333332</c:v>
                </c:pt>
                <c:pt idx="9775">
                  <c:v>148.59649101333332</c:v>
                </c:pt>
                <c:pt idx="9776">
                  <c:v>148.59649101333332</c:v>
                </c:pt>
                <c:pt idx="9777">
                  <c:v>148.59649101333332</c:v>
                </c:pt>
                <c:pt idx="9778">
                  <c:v>148.59649101333332</c:v>
                </c:pt>
                <c:pt idx="9779">
                  <c:v>148.59649101333332</c:v>
                </c:pt>
                <c:pt idx="9780">
                  <c:v>148.59649101333332</c:v>
                </c:pt>
                <c:pt idx="9781">
                  <c:v>148.59649101333332</c:v>
                </c:pt>
                <c:pt idx="9782">
                  <c:v>148.59649101333332</c:v>
                </c:pt>
                <c:pt idx="9783">
                  <c:v>148.59649101333332</c:v>
                </c:pt>
                <c:pt idx="9784">
                  <c:v>148.59649101333332</c:v>
                </c:pt>
                <c:pt idx="9785">
                  <c:v>148.59649101333332</c:v>
                </c:pt>
                <c:pt idx="9786">
                  <c:v>148.59649101333332</c:v>
                </c:pt>
                <c:pt idx="9787">
                  <c:v>148.59649101333332</c:v>
                </c:pt>
                <c:pt idx="9788">
                  <c:v>148.59649101333332</c:v>
                </c:pt>
                <c:pt idx="9789">
                  <c:v>148.59649101333332</c:v>
                </c:pt>
                <c:pt idx="9790">
                  <c:v>148.59649101333332</c:v>
                </c:pt>
                <c:pt idx="9791">
                  <c:v>148.59649101333332</c:v>
                </c:pt>
                <c:pt idx="9792">
                  <c:v>148.59649101333332</c:v>
                </c:pt>
                <c:pt idx="9793">
                  <c:v>148.59649101333332</c:v>
                </c:pt>
                <c:pt idx="9794">
                  <c:v>148.59649101333332</c:v>
                </c:pt>
                <c:pt idx="9795">
                  <c:v>148.59649101333332</c:v>
                </c:pt>
                <c:pt idx="9796">
                  <c:v>148.59649101333332</c:v>
                </c:pt>
                <c:pt idx="9797">
                  <c:v>148.59649101333332</c:v>
                </c:pt>
                <c:pt idx="9798">
                  <c:v>148.59649101333332</c:v>
                </c:pt>
                <c:pt idx="9799">
                  <c:v>148.59649101333332</c:v>
                </c:pt>
                <c:pt idx="9800">
                  <c:v>148.59649101333332</c:v>
                </c:pt>
                <c:pt idx="9801">
                  <c:v>148.59649101333332</c:v>
                </c:pt>
                <c:pt idx="9802">
                  <c:v>148.59649101333332</c:v>
                </c:pt>
                <c:pt idx="9803">
                  <c:v>148.59649101333332</c:v>
                </c:pt>
                <c:pt idx="9804">
                  <c:v>148.59649101333332</c:v>
                </c:pt>
                <c:pt idx="9805">
                  <c:v>148.59649101333332</c:v>
                </c:pt>
                <c:pt idx="9806">
                  <c:v>148.59649101333332</c:v>
                </c:pt>
                <c:pt idx="9807">
                  <c:v>148.59649101333332</c:v>
                </c:pt>
                <c:pt idx="9808">
                  <c:v>148.59649101333332</c:v>
                </c:pt>
                <c:pt idx="9809">
                  <c:v>148.59649101333332</c:v>
                </c:pt>
                <c:pt idx="9810">
                  <c:v>148.59649101333332</c:v>
                </c:pt>
                <c:pt idx="9811">
                  <c:v>148.59649101333332</c:v>
                </c:pt>
                <c:pt idx="9812">
                  <c:v>148.59649101333332</c:v>
                </c:pt>
                <c:pt idx="9813">
                  <c:v>148.59649101333332</c:v>
                </c:pt>
                <c:pt idx="9814">
                  <c:v>148.59649101333332</c:v>
                </c:pt>
                <c:pt idx="9815">
                  <c:v>148.59649101333332</c:v>
                </c:pt>
                <c:pt idx="9816">
                  <c:v>148.59649101333332</c:v>
                </c:pt>
                <c:pt idx="9817">
                  <c:v>148.59649101333332</c:v>
                </c:pt>
                <c:pt idx="9818">
                  <c:v>148.59649101333332</c:v>
                </c:pt>
                <c:pt idx="9819">
                  <c:v>148.59649101333332</c:v>
                </c:pt>
                <c:pt idx="9820">
                  <c:v>148.59649101333332</c:v>
                </c:pt>
                <c:pt idx="9821">
                  <c:v>148.59649101333332</c:v>
                </c:pt>
                <c:pt idx="9822">
                  <c:v>148.59649101333332</c:v>
                </c:pt>
                <c:pt idx="9823">
                  <c:v>148.59649101333332</c:v>
                </c:pt>
                <c:pt idx="9824">
                  <c:v>148.59649101333332</c:v>
                </c:pt>
                <c:pt idx="9825">
                  <c:v>148.59649101333332</c:v>
                </c:pt>
                <c:pt idx="9826">
                  <c:v>148.59649101333332</c:v>
                </c:pt>
                <c:pt idx="9827">
                  <c:v>148.59649101333332</c:v>
                </c:pt>
                <c:pt idx="9828">
                  <c:v>148.59649101333332</c:v>
                </c:pt>
                <c:pt idx="9829">
                  <c:v>148.59649101333332</c:v>
                </c:pt>
                <c:pt idx="9830">
                  <c:v>148.59649101333332</c:v>
                </c:pt>
                <c:pt idx="9831">
                  <c:v>148.59649101333332</c:v>
                </c:pt>
                <c:pt idx="9832">
                  <c:v>148.59649101333332</c:v>
                </c:pt>
                <c:pt idx="9833">
                  <c:v>148.59649101333332</c:v>
                </c:pt>
                <c:pt idx="9834">
                  <c:v>148.59649101333332</c:v>
                </c:pt>
                <c:pt idx="9835">
                  <c:v>148.59649101333332</c:v>
                </c:pt>
                <c:pt idx="9836">
                  <c:v>148.59649101333332</c:v>
                </c:pt>
                <c:pt idx="9837">
                  <c:v>148.59649101333332</c:v>
                </c:pt>
                <c:pt idx="9838">
                  <c:v>148.59649101333332</c:v>
                </c:pt>
                <c:pt idx="9839">
                  <c:v>148.59649101333332</c:v>
                </c:pt>
                <c:pt idx="9840">
                  <c:v>148.59649101333332</c:v>
                </c:pt>
                <c:pt idx="9841">
                  <c:v>148.59649101333332</c:v>
                </c:pt>
                <c:pt idx="9842">
                  <c:v>148.59649101333332</c:v>
                </c:pt>
                <c:pt idx="9843">
                  <c:v>148.59649101333332</c:v>
                </c:pt>
                <c:pt idx="9844">
                  <c:v>148.59649101333332</c:v>
                </c:pt>
                <c:pt idx="9845">
                  <c:v>148.59649101333332</c:v>
                </c:pt>
                <c:pt idx="9846">
                  <c:v>148.59649101333332</c:v>
                </c:pt>
                <c:pt idx="9847">
                  <c:v>148.59649101333332</c:v>
                </c:pt>
                <c:pt idx="9848">
                  <c:v>148.59649101333332</c:v>
                </c:pt>
                <c:pt idx="9849">
                  <c:v>148.59649101333332</c:v>
                </c:pt>
                <c:pt idx="9850">
                  <c:v>148.59649101333332</c:v>
                </c:pt>
                <c:pt idx="9851">
                  <c:v>148.59649101333332</c:v>
                </c:pt>
                <c:pt idx="9852">
                  <c:v>148.59649101333332</c:v>
                </c:pt>
                <c:pt idx="9853">
                  <c:v>148.59649101333332</c:v>
                </c:pt>
                <c:pt idx="9854">
                  <c:v>148.59649101333332</c:v>
                </c:pt>
                <c:pt idx="9855">
                  <c:v>148.59649101333332</c:v>
                </c:pt>
                <c:pt idx="9856">
                  <c:v>148.59649101333332</c:v>
                </c:pt>
                <c:pt idx="9857">
                  <c:v>148.59649101333332</c:v>
                </c:pt>
                <c:pt idx="9858">
                  <c:v>148.59649101333332</c:v>
                </c:pt>
                <c:pt idx="9859">
                  <c:v>148.59649101333332</c:v>
                </c:pt>
                <c:pt idx="9860">
                  <c:v>148.59649101333332</c:v>
                </c:pt>
                <c:pt idx="9861">
                  <c:v>148.59649101333332</c:v>
                </c:pt>
                <c:pt idx="9862">
                  <c:v>148.59649101333332</c:v>
                </c:pt>
                <c:pt idx="9863">
                  <c:v>148.59649101333332</c:v>
                </c:pt>
                <c:pt idx="9864">
                  <c:v>148.59649101333332</c:v>
                </c:pt>
                <c:pt idx="9865">
                  <c:v>148.59649101333332</c:v>
                </c:pt>
                <c:pt idx="9866">
                  <c:v>148.59649101333332</c:v>
                </c:pt>
                <c:pt idx="9867">
                  <c:v>148.59649101333332</c:v>
                </c:pt>
                <c:pt idx="9868">
                  <c:v>148.59649101333332</c:v>
                </c:pt>
                <c:pt idx="9869">
                  <c:v>148.59649101333332</c:v>
                </c:pt>
                <c:pt idx="9870">
                  <c:v>148.59649101333332</c:v>
                </c:pt>
                <c:pt idx="9871">
                  <c:v>148.59649101333332</c:v>
                </c:pt>
                <c:pt idx="9872">
                  <c:v>148.59649101333332</c:v>
                </c:pt>
                <c:pt idx="9873">
                  <c:v>148.59649101333332</c:v>
                </c:pt>
                <c:pt idx="9874">
                  <c:v>148.59649101333332</c:v>
                </c:pt>
                <c:pt idx="9875">
                  <c:v>148.59649101333332</c:v>
                </c:pt>
                <c:pt idx="9876">
                  <c:v>148.59649101333332</c:v>
                </c:pt>
                <c:pt idx="9877">
                  <c:v>148.59649101333332</c:v>
                </c:pt>
                <c:pt idx="9878">
                  <c:v>148.59649101333332</c:v>
                </c:pt>
                <c:pt idx="9879">
                  <c:v>148.59649101333332</c:v>
                </c:pt>
                <c:pt idx="9880">
                  <c:v>148.59649101333332</c:v>
                </c:pt>
                <c:pt idx="9881">
                  <c:v>148.59649101333332</c:v>
                </c:pt>
                <c:pt idx="9882">
                  <c:v>148.59649101333332</c:v>
                </c:pt>
                <c:pt idx="9883">
                  <c:v>148.59649101333332</c:v>
                </c:pt>
                <c:pt idx="9884">
                  <c:v>148.59649101333332</c:v>
                </c:pt>
                <c:pt idx="9885">
                  <c:v>148.59649101333332</c:v>
                </c:pt>
                <c:pt idx="9886">
                  <c:v>148.59649101333332</c:v>
                </c:pt>
                <c:pt idx="9887">
                  <c:v>148.59649101333332</c:v>
                </c:pt>
                <c:pt idx="9888">
                  <c:v>148.59649101333332</c:v>
                </c:pt>
                <c:pt idx="9889">
                  <c:v>148.59649101333332</c:v>
                </c:pt>
                <c:pt idx="9890">
                  <c:v>148.59649101333332</c:v>
                </c:pt>
                <c:pt idx="9891">
                  <c:v>148.59649101333332</c:v>
                </c:pt>
                <c:pt idx="9892">
                  <c:v>148.59649101333332</c:v>
                </c:pt>
                <c:pt idx="9893">
                  <c:v>148.59649101333332</c:v>
                </c:pt>
                <c:pt idx="9894">
                  <c:v>148.59649101333332</c:v>
                </c:pt>
                <c:pt idx="9895">
                  <c:v>148.59649101333332</c:v>
                </c:pt>
                <c:pt idx="9896">
                  <c:v>148.59649101333332</c:v>
                </c:pt>
                <c:pt idx="9897">
                  <c:v>148.59649101333332</c:v>
                </c:pt>
                <c:pt idx="9898">
                  <c:v>148.59649101333332</c:v>
                </c:pt>
                <c:pt idx="9899">
                  <c:v>148.59649101333332</c:v>
                </c:pt>
                <c:pt idx="9900">
                  <c:v>148.59649101333332</c:v>
                </c:pt>
                <c:pt idx="9901">
                  <c:v>148.59649101333332</c:v>
                </c:pt>
                <c:pt idx="9902">
                  <c:v>148.59649101333332</c:v>
                </c:pt>
                <c:pt idx="9903">
                  <c:v>148.59649101333332</c:v>
                </c:pt>
                <c:pt idx="9904">
                  <c:v>148.59649101333332</c:v>
                </c:pt>
                <c:pt idx="9905">
                  <c:v>148.59649101333332</c:v>
                </c:pt>
                <c:pt idx="9906">
                  <c:v>148.59649101333332</c:v>
                </c:pt>
                <c:pt idx="9907">
                  <c:v>148.59649101333332</c:v>
                </c:pt>
                <c:pt idx="9908">
                  <c:v>148.59649101333332</c:v>
                </c:pt>
                <c:pt idx="9909">
                  <c:v>148.59649101333332</c:v>
                </c:pt>
                <c:pt idx="9910">
                  <c:v>148.59649101333332</c:v>
                </c:pt>
                <c:pt idx="9911">
                  <c:v>148.59649101333332</c:v>
                </c:pt>
                <c:pt idx="9912">
                  <c:v>148.59649101333332</c:v>
                </c:pt>
                <c:pt idx="9913">
                  <c:v>148.59649101333332</c:v>
                </c:pt>
                <c:pt idx="9914">
                  <c:v>148.59649101333332</c:v>
                </c:pt>
                <c:pt idx="9915">
                  <c:v>148.59649101333332</c:v>
                </c:pt>
                <c:pt idx="9916">
                  <c:v>148.59649101333332</c:v>
                </c:pt>
                <c:pt idx="9917">
                  <c:v>148.59649101333332</c:v>
                </c:pt>
                <c:pt idx="9918">
                  <c:v>148.59649101333332</c:v>
                </c:pt>
                <c:pt idx="9919">
                  <c:v>148.59649101333332</c:v>
                </c:pt>
                <c:pt idx="9920">
                  <c:v>148.59649101333332</c:v>
                </c:pt>
                <c:pt idx="9921">
                  <c:v>148.59649101333332</c:v>
                </c:pt>
                <c:pt idx="9922">
                  <c:v>148.59649101333332</c:v>
                </c:pt>
                <c:pt idx="9923">
                  <c:v>148.59649101333332</c:v>
                </c:pt>
                <c:pt idx="9924">
                  <c:v>148.59649101333332</c:v>
                </c:pt>
                <c:pt idx="9925">
                  <c:v>148.59649101333332</c:v>
                </c:pt>
                <c:pt idx="9926">
                  <c:v>148.59649101333332</c:v>
                </c:pt>
                <c:pt idx="9927">
                  <c:v>148.59649101333332</c:v>
                </c:pt>
                <c:pt idx="9928">
                  <c:v>148.59649101333332</c:v>
                </c:pt>
                <c:pt idx="9929">
                  <c:v>148.59649101333332</c:v>
                </c:pt>
                <c:pt idx="9930">
                  <c:v>148.59649101333332</c:v>
                </c:pt>
                <c:pt idx="9931">
                  <c:v>148.59649101333332</c:v>
                </c:pt>
                <c:pt idx="9932">
                  <c:v>148.59649101333332</c:v>
                </c:pt>
                <c:pt idx="9933">
                  <c:v>148.59649101333332</c:v>
                </c:pt>
                <c:pt idx="9934">
                  <c:v>148.59649101333332</c:v>
                </c:pt>
                <c:pt idx="9935">
                  <c:v>148.59649101333332</c:v>
                </c:pt>
                <c:pt idx="9936">
                  <c:v>148.59649101333332</c:v>
                </c:pt>
                <c:pt idx="9937">
                  <c:v>148.59649101333332</c:v>
                </c:pt>
                <c:pt idx="9938">
                  <c:v>148.59649101333332</c:v>
                </c:pt>
                <c:pt idx="9939">
                  <c:v>148.59649101333332</c:v>
                </c:pt>
                <c:pt idx="9940">
                  <c:v>148.59649101333332</c:v>
                </c:pt>
                <c:pt idx="9941">
                  <c:v>148.59649101333332</c:v>
                </c:pt>
                <c:pt idx="9942">
                  <c:v>148.59649101333332</c:v>
                </c:pt>
                <c:pt idx="9943">
                  <c:v>148.59649101333332</c:v>
                </c:pt>
                <c:pt idx="9944">
                  <c:v>148.59649101333332</c:v>
                </c:pt>
                <c:pt idx="9945">
                  <c:v>148.59649101333332</c:v>
                </c:pt>
                <c:pt idx="9946">
                  <c:v>148.59649101333332</c:v>
                </c:pt>
                <c:pt idx="9947">
                  <c:v>148.59649101333332</c:v>
                </c:pt>
                <c:pt idx="9948">
                  <c:v>148.59649101333332</c:v>
                </c:pt>
                <c:pt idx="9949">
                  <c:v>148.59649101333332</c:v>
                </c:pt>
                <c:pt idx="9950">
                  <c:v>148.59649101333332</c:v>
                </c:pt>
                <c:pt idx="9951">
                  <c:v>148.59649101333332</c:v>
                </c:pt>
                <c:pt idx="9952">
                  <c:v>148.59649101333332</c:v>
                </c:pt>
                <c:pt idx="9953">
                  <c:v>148.59649101333332</c:v>
                </c:pt>
                <c:pt idx="9954">
                  <c:v>148.59649101333332</c:v>
                </c:pt>
                <c:pt idx="9955">
                  <c:v>148.59649101333332</c:v>
                </c:pt>
                <c:pt idx="9956">
                  <c:v>148.59649101333332</c:v>
                </c:pt>
                <c:pt idx="9957">
                  <c:v>148.59649101333332</c:v>
                </c:pt>
                <c:pt idx="9958">
                  <c:v>148.59649101333332</c:v>
                </c:pt>
                <c:pt idx="9959">
                  <c:v>148.59649101333332</c:v>
                </c:pt>
                <c:pt idx="9960">
                  <c:v>148.59649101333332</c:v>
                </c:pt>
                <c:pt idx="9961">
                  <c:v>148.59649101333332</c:v>
                </c:pt>
                <c:pt idx="9962">
                  <c:v>148.59649101333332</c:v>
                </c:pt>
                <c:pt idx="9963">
                  <c:v>148.59649101333332</c:v>
                </c:pt>
                <c:pt idx="9964">
                  <c:v>148.59649101333332</c:v>
                </c:pt>
                <c:pt idx="9965">
                  <c:v>148.59649101333332</c:v>
                </c:pt>
                <c:pt idx="9966">
                  <c:v>148.59649101333332</c:v>
                </c:pt>
                <c:pt idx="9967">
                  <c:v>148.59649101333332</c:v>
                </c:pt>
                <c:pt idx="9968">
                  <c:v>148.59649101333332</c:v>
                </c:pt>
                <c:pt idx="9969">
                  <c:v>148.59649101333332</c:v>
                </c:pt>
                <c:pt idx="9970">
                  <c:v>148.59649101333332</c:v>
                </c:pt>
                <c:pt idx="9971">
                  <c:v>148.59649101333332</c:v>
                </c:pt>
                <c:pt idx="9972">
                  <c:v>148.59649101333332</c:v>
                </c:pt>
                <c:pt idx="9973">
                  <c:v>148.59649101333332</c:v>
                </c:pt>
                <c:pt idx="9974">
                  <c:v>148.59649101333332</c:v>
                </c:pt>
                <c:pt idx="9975">
                  <c:v>148.59649101333332</c:v>
                </c:pt>
                <c:pt idx="9976">
                  <c:v>148.59649101333332</c:v>
                </c:pt>
                <c:pt idx="9977">
                  <c:v>148.59649101333332</c:v>
                </c:pt>
                <c:pt idx="9978">
                  <c:v>148.59649101333332</c:v>
                </c:pt>
                <c:pt idx="9979">
                  <c:v>148.59649101333332</c:v>
                </c:pt>
                <c:pt idx="9980">
                  <c:v>148.59649101333332</c:v>
                </c:pt>
                <c:pt idx="9981">
                  <c:v>148.59649101333332</c:v>
                </c:pt>
                <c:pt idx="9982">
                  <c:v>148.59649101333332</c:v>
                </c:pt>
                <c:pt idx="9983">
                  <c:v>148.59649101333332</c:v>
                </c:pt>
                <c:pt idx="9984">
                  <c:v>148.59649101333332</c:v>
                </c:pt>
                <c:pt idx="9985">
                  <c:v>148.59649101333332</c:v>
                </c:pt>
                <c:pt idx="9986">
                  <c:v>148.59649101333332</c:v>
                </c:pt>
                <c:pt idx="9987">
                  <c:v>148.59649101333332</c:v>
                </c:pt>
                <c:pt idx="9988">
                  <c:v>148.59649101333332</c:v>
                </c:pt>
                <c:pt idx="9989">
                  <c:v>148.59649101333332</c:v>
                </c:pt>
                <c:pt idx="9990">
                  <c:v>148.59649101333332</c:v>
                </c:pt>
                <c:pt idx="9991">
                  <c:v>148.59649101333332</c:v>
                </c:pt>
                <c:pt idx="9992">
                  <c:v>148.59649101333332</c:v>
                </c:pt>
                <c:pt idx="9993">
                  <c:v>148.59649101333332</c:v>
                </c:pt>
                <c:pt idx="9994">
                  <c:v>148.59649101333332</c:v>
                </c:pt>
                <c:pt idx="9995">
                  <c:v>148.59649101333332</c:v>
                </c:pt>
                <c:pt idx="9996">
                  <c:v>148.59649101333332</c:v>
                </c:pt>
                <c:pt idx="9997">
                  <c:v>148.59649101333332</c:v>
                </c:pt>
                <c:pt idx="9998">
                  <c:v>148.59649101333332</c:v>
                </c:pt>
                <c:pt idx="9999">
                  <c:v>148.59649101333332</c:v>
                </c:pt>
                <c:pt idx="10000">
                  <c:v>148.59649101333332</c:v>
                </c:pt>
                <c:pt idx="10001">
                  <c:v>148.59649101333332</c:v>
                </c:pt>
                <c:pt idx="10002">
                  <c:v>148.59649101333332</c:v>
                </c:pt>
                <c:pt idx="10003">
                  <c:v>148.59649101333332</c:v>
                </c:pt>
                <c:pt idx="10004">
                  <c:v>148.59649101333332</c:v>
                </c:pt>
                <c:pt idx="10005">
                  <c:v>148.59649101333332</c:v>
                </c:pt>
                <c:pt idx="10006">
                  <c:v>148.59649101333332</c:v>
                </c:pt>
                <c:pt idx="10007">
                  <c:v>148.59649101333332</c:v>
                </c:pt>
                <c:pt idx="10008">
                  <c:v>148.59649101333332</c:v>
                </c:pt>
                <c:pt idx="10009">
                  <c:v>148.59649101333332</c:v>
                </c:pt>
                <c:pt idx="10010">
                  <c:v>148.59649101333332</c:v>
                </c:pt>
                <c:pt idx="10011">
                  <c:v>148.59649101333332</c:v>
                </c:pt>
                <c:pt idx="10012">
                  <c:v>148.59649101333332</c:v>
                </c:pt>
                <c:pt idx="10013">
                  <c:v>148.59649101333332</c:v>
                </c:pt>
                <c:pt idx="10014">
                  <c:v>148.59649101333332</c:v>
                </c:pt>
                <c:pt idx="10015">
                  <c:v>148.59649101333332</c:v>
                </c:pt>
                <c:pt idx="10016">
                  <c:v>148.59649101333332</c:v>
                </c:pt>
                <c:pt idx="10017">
                  <c:v>148.59649101333332</c:v>
                </c:pt>
                <c:pt idx="10018">
                  <c:v>148.59649101333332</c:v>
                </c:pt>
                <c:pt idx="10019">
                  <c:v>148.59649101333332</c:v>
                </c:pt>
                <c:pt idx="10020">
                  <c:v>148.59649101333332</c:v>
                </c:pt>
                <c:pt idx="10021">
                  <c:v>148.59649101333332</c:v>
                </c:pt>
                <c:pt idx="10022">
                  <c:v>148.59649101333332</c:v>
                </c:pt>
                <c:pt idx="10023">
                  <c:v>148.59649101333332</c:v>
                </c:pt>
                <c:pt idx="10024">
                  <c:v>148.59649101333332</c:v>
                </c:pt>
                <c:pt idx="10025">
                  <c:v>148.59649101333332</c:v>
                </c:pt>
                <c:pt idx="10026">
                  <c:v>148.59649101333332</c:v>
                </c:pt>
                <c:pt idx="10027">
                  <c:v>148.59649101333332</c:v>
                </c:pt>
                <c:pt idx="10028">
                  <c:v>148.59649101333332</c:v>
                </c:pt>
                <c:pt idx="10029">
                  <c:v>148.59649101333332</c:v>
                </c:pt>
                <c:pt idx="10030">
                  <c:v>148.59649101333332</c:v>
                </c:pt>
                <c:pt idx="10031">
                  <c:v>148.59649101333332</c:v>
                </c:pt>
                <c:pt idx="10032">
                  <c:v>148.59649101333332</c:v>
                </c:pt>
                <c:pt idx="10033">
                  <c:v>148.59649101333332</c:v>
                </c:pt>
                <c:pt idx="10034">
                  <c:v>148.59649101333332</c:v>
                </c:pt>
                <c:pt idx="10035">
                  <c:v>148.59649101333332</c:v>
                </c:pt>
                <c:pt idx="10036">
                  <c:v>148.59649101333332</c:v>
                </c:pt>
                <c:pt idx="10037">
                  <c:v>148.59649101333332</c:v>
                </c:pt>
                <c:pt idx="10038">
                  <c:v>148.59649101333332</c:v>
                </c:pt>
                <c:pt idx="10039">
                  <c:v>148.59649101333332</c:v>
                </c:pt>
                <c:pt idx="10040">
                  <c:v>148.59649101333332</c:v>
                </c:pt>
                <c:pt idx="10041">
                  <c:v>148.59649101333332</c:v>
                </c:pt>
                <c:pt idx="10042">
                  <c:v>148.59649101333332</c:v>
                </c:pt>
                <c:pt idx="10043">
                  <c:v>148.59649101333332</c:v>
                </c:pt>
                <c:pt idx="10044">
                  <c:v>148.59649101333332</c:v>
                </c:pt>
                <c:pt idx="10045">
                  <c:v>148.59649101333332</c:v>
                </c:pt>
                <c:pt idx="10046">
                  <c:v>148.59649101333332</c:v>
                </c:pt>
                <c:pt idx="10047">
                  <c:v>148.59649101333332</c:v>
                </c:pt>
                <c:pt idx="10048">
                  <c:v>148.59649101333332</c:v>
                </c:pt>
                <c:pt idx="10049">
                  <c:v>148.59649101333332</c:v>
                </c:pt>
                <c:pt idx="10050">
                  <c:v>148.59649101333332</c:v>
                </c:pt>
                <c:pt idx="10051">
                  <c:v>148.59649101333332</c:v>
                </c:pt>
                <c:pt idx="10052">
                  <c:v>148.59649101333332</c:v>
                </c:pt>
                <c:pt idx="10053">
                  <c:v>148.59649101333332</c:v>
                </c:pt>
                <c:pt idx="10054">
                  <c:v>148.59649101333332</c:v>
                </c:pt>
                <c:pt idx="10055">
                  <c:v>148.59649101333332</c:v>
                </c:pt>
                <c:pt idx="10056">
                  <c:v>148.59649101333332</c:v>
                </c:pt>
                <c:pt idx="10057">
                  <c:v>148.59649101333332</c:v>
                </c:pt>
                <c:pt idx="10058">
                  <c:v>148.59649101333332</c:v>
                </c:pt>
                <c:pt idx="10059">
                  <c:v>148.59649101333332</c:v>
                </c:pt>
                <c:pt idx="10060">
                  <c:v>148.59649101333332</c:v>
                </c:pt>
                <c:pt idx="10061">
                  <c:v>148.59649101333332</c:v>
                </c:pt>
                <c:pt idx="10062">
                  <c:v>148.59649101333332</c:v>
                </c:pt>
                <c:pt idx="10063">
                  <c:v>148.59649101333332</c:v>
                </c:pt>
                <c:pt idx="10064">
                  <c:v>148.59649101333332</c:v>
                </c:pt>
                <c:pt idx="10065">
                  <c:v>148.59649101333332</c:v>
                </c:pt>
                <c:pt idx="10066">
                  <c:v>148.59649101333332</c:v>
                </c:pt>
                <c:pt idx="10067">
                  <c:v>148.59649101333332</c:v>
                </c:pt>
                <c:pt idx="10068">
                  <c:v>148.59649101333332</c:v>
                </c:pt>
                <c:pt idx="10069">
                  <c:v>148.59649101333332</c:v>
                </c:pt>
                <c:pt idx="10070">
                  <c:v>148.59649101333332</c:v>
                </c:pt>
                <c:pt idx="10071">
                  <c:v>148.59649101333332</c:v>
                </c:pt>
                <c:pt idx="10072">
                  <c:v>148.59649101333332</c:v>
                </c:pt>
                <c:pt idx="10073">
                  <c:v>148.59649101333332</c:v>
                </c:pt>
                <c:pt idx="10074">
                  <c:v>148.59649101333332</c:v>
                </c:pt>
                <c:pt idx="10075">
                  <c:v>148.59649101333332</c:v>
                </c:pt>
                <c:pt idx="10076">
                  <c:v>148.59649101333332</c:v>
                </c:pt>
                <c:pt idx="10077">
                  <c:v>148.59649101333332</c:v>
                </c:pt>
                <c:pt idx="10078">
                  <c:v>148.59649101333332</c:v>
                </c:pt>
                <c:pt idx="10079">
                  <c:v>148.59649101333332</c:v>
                </c:pt>
                <c:pt idx="10080">
                  <c:v>148.59649101333332</c:v>
                </c:pt>
                <c:pt idx="10081">
                  <c:v>148.59649101333332</c:v>
                </c:pt>
                <c:pt idx="10082">
                  <c:v>148.59649101333332</c:v>
                </c:pt>
                <c:pt idx="10083">
                  <c:v>148.59649101333332</c:v>
                </c:pt>
                <c:pt idx="10084">
                  <c:v>148.59649101333332</c:v>
                </c:pt>
                <c:pt idx="10085">
                  <c:v>148.59649101333332</c:v>
                </c:pt>
                <c:pt idx="10086">
                  <c:v>148.59649101333332</c:v>
                </c:pt>
                <c:pt idx="10087">
                  <c:v>148.59649101333332</c:v>
                </c:pt>
                <c:pt idx="10088">
                  <c:v>148.59649101333332</c:v>
                </c:pt>
                <c:pt idx="10089">
                  <c:v>148.59649101333332</c:v>
                </c:pt>
                <c:pt idx="10090">
                  <c:v>148.59649101333332</c:v>
                </c:pt>
                <c:pt idx="10091">
                  <c:v>148.59649101333332</c:v>
                </c:pt>
                <c:pt idx="10092">
                  <c:v>148.59649101333332</c:v>
                </c:pt>
                <c:pt idx="10093">
                  <c:v>148.59649101333332</c:v>
                </c:pt>
                <c:pt idx="10094">
                  <c:v>148.59649101333332</c:v>
                </c:pt>
                <c:pt idx="10095">
                  <c:v>148.59649101333332</c:v>
                </c:pt>
                <c:pt idx="10096">
                  <c:v>148.59649101333332</c:v>
                </c:pt>
                <c:pt idx="10097">
                  <c:v>148.59649101333332</c:v>
                </c:pt>
                <c:pt idx="10098">
                  <c:v>148.59649101333332</c:v>
                </c:pt>
                <c:pt idx="10099">
                  <c:v>148.59649101333332</c:v>
                </c:pt>
                <c:pt idx="10100">
                  <c:v>148.59649101333332</c:v>
                </c:pt>
                <c:pt idx="10101">
                  <c:v>148.59649101333332</c:v>
                </c:pt>
                <c:pt idx="10102">
                  <c:v>148.59649101333332</c:v>
                </c:pt>
                <c:pt idx="10103">
                  <c:v>148.59649101333332</c:v>
                </c:pt>
                <c:pt idx="10104">
                  <c:v>148.59649101333332</c:v>
                </c:pt>
                <c:pt idx="10105">
                  <c:v>148.59649101333332</c:v>
                </c:pt>
                <c:pt idx="10106">
                  <c:v>148.59649101333332</c:v>
                </c:pt>
                <c:pt idx="10107">
                  <c:v>148.59649101333332</c:v>
                </c:pt>
                <c:pt idx="10108">
                  <c:v>148.59649101333332</c:v>
                </c:pt>
                <c:pt idx="10109">
                  <c:v>148.59649101333332</c:v>
                </c:pt>
                <c:pt idx="10110">
                  <c:v>148.59649101333332</c:v>
                </c:pt>
                <c:pt idx="10111">
                  <c:v>148.59649101333332</c:v>
                </c:pt>
                <c:pt idx="10112">
                  <c:v>148.59649101333332</c:v>
                </c:pt>
                <c:pt idx="10113">
                  <c:v>148.59649101333332</c:v>
                </c:pt>
                <c:pt idx="10114">
                  <c:v>148.59649101333332</c:v>
                </c:pt>
                <c:pt idx="10115">
                  <c:v>148.59649101333332</c:v>
                </c:pt>
                <c:pt idx="10116">
                  <c:v>148.59649101333332</c:v>
                </c:pt>
                <c:pt idx="10117">
                  <c:v>148.59649101333332</c:v>
                </c:pt>
                <c:pt idx="10118">
                  <c:v>148.59649101333332</c:v>
                </c:pt>
                <c:pt idx="10119">
                  <c:v>148.59649101333332</c:v>
                </c:pt>
                <c:pt idx="10120">
                  <c:v>148.59649101333332</c:v>
                </c:pt>
                <c:pt idx="10121">
                  <c:v>148.59649101333332</c:v>
                </c:pt>
                <c:pt idx="10122">
                  <c:v>148.59649101333332</c:v>
                </c:pt>
                <c:pt idx="10123">
                  <c:v>148.59649101333332</c:v>
                </c:pt>
                <c:pt idx="10124">
                  <c:v>148.59649101333332</c:v>
                </c:pt>
                <c:pt idx="10125">
                  <c:v>148.59649101333332</c:v>
                </c:pt>
                <c:pt idx="10126">
                  <c:v>148.59649101333332</c:v>
                </c:pt>
                <c:pt idx="10127">
                  <c:v>148.59649101333332</c:v>
                </c:pt>
                <c:pt idx="10128">
                  <c:v>148.59649101333332</c:v>
                </c:pt>
                <c:pt idx="10129">
                  <c:v>148.59649101333332</c:v>
                </c:pt>
                <c:pt idx="10130">
                  <c:v>148.59649101333332</c:v>
                </c:pt>
                <c:pt idx="10131">
                  <c:v>148.59649101333332</c:v>
                </c:pt>
                <c:pt idx="10132">
                  <c:v>148.59649101333332</c:v>
                </c:pt>
                <c:pt idx="10133">
                  <c:v>148.59649101333332</c:v>
                </c:pt>
                <c:pt idx="10134">
                  <c:v>148.59649101333332</c:v>
                </c:pt>
                <c:pt idx="10135">
                  <c:v>148.59649101333332</c:v>
                </c:pt>
                <c:pt idx="10136">
                  <c:v>148.59649101333332</c:v>
                </c:pt>
                <c:pt idx="10137">
                  <c:v>148.59649101333332</c:v>
                </c:pt>
                <c:pt idx="10138">
                  <c:v>148.59649101333332</c:v>
                </c:pt>
                <c:pt idx="10139">
                  <c:v>148.59649101333332</c:v>
                </c:pt>
                <c:pt idx="10140">
                  <c:v>148.59649101333332</c:v>
                </c:pt>
                <c:pt idx="10141">
                  <c:v>148.59649101333332</c:v>
                </c:pt>
                <c:pt idx="10142">
                  <c:v>148.59649101333332</c:v>
                </c:pt>
                <c:pt idx="10143">
                  <c:v>148.59649101333332</c:v>
                </c:pt>
                <c:pt idx="10144">
                  <c:v>148.59649101333332</c:v>
                </c:pt>
                <c:pt idx="10145">
                  <c:v>148.59649101333332</c:v>
                </c:pt>
                <c:pt idx="10146">
                  <c:v>148.59649101333332</c:v>
                </c:pt>
                <c:pt idx="10147">
                  <c:v>148.59649101333332</c:v>
                </c:pt>
                <c:pt idx="10148">
                  <c:v>148.59649101333332</c:v>
                </c:pt>
                <c:pt idx="10149">
                  <c:v>148.59649101333332</c:v>
                </c:pt>
                <c:pt idx="10150">
                  <c:v>148.59649101333332</c:v>
                </c:pt>
                <c:pt idx="10151">
                  <c:v>148.59649101333332</c:v>
                </c:pt>
                <c:pt idx="10152">
                  <c:v>148.59649101333332</c:v>
                </c:pt>
                <c:pt idx="10153">
                  <c:v>148.59649101333332</c:v>
                </c:pt>
                <c:pt idx="10154">
                  <c:v>148.59649101333332</c:v>
                </c:pt>
                <c:pt idx="10155">
                  <c:v>148.59649101333332</c:v>
                </c:pt>
                <c:pt idx="10156">
                  <c:v>148.59649101333332</c:v>
                </c:pt>
                <c:pt idx="10157">
                  <c:v>148.59649101333332</c:v>
                </c:pt>
                <c:pt idx="10158">
                  <c:v>148.59649101333332</c:v>
                </c:pt>
                <c:pt idx="10159">
                  <c:v>148.59649101333332</c:v>
                </c:pt>
                <c:pt idx="10160">
                  <c:v>148.59649101333332</c:v>
                </c:pt>
                <c:pt idx="10161">
                  <c:v>148.59649101333332</c:v>
                </c:pt>
                <c:pt idx="10162">
                  <c:v>148.59649101333332</c:v>
                </c:pt>
                <c:pt idx="10163">
                  <c:v>148.59649101333332</c:v>
                </c:pt>
                <c:pt idx="10164">
                  <c:v>148.59649101333332</c:v>
                </c:pt>
                <c:pt idx="10165">
                  <c:v>148.59649101333332</c:v>
                </c:pt>
                <c:pt idx="10166">
                  <c:v>148.59649101333332</c:v>
                </c:pt>
                <c:pt idx="10167">
                  <c:v>148.59649101333332</c:v>
                </c:pt>
                <c:pt idx="10168">
                  <c:v>148.59649101333332</c:v>
                </c:pt>
                <c:pt idx="10169">
                  <c:v>148.59649101333332</c:v>
                </c:pt>
                <c:pt idx="10170">
                  <c:v>148.59649101333332</c:v>
                </c:pt>
                <c:pt idx="10171">
                  <c:v>148.59649101333332</c:v>
                </c:pt>
                <c:pt idx="10172">
                  <c:v>148.59649101333332</c:v>
                </c:pt>
                <c:pt idx="10173">
                  <c:v>148.59649101333332</c:v>
                </c:pt>
                <c:pt idx="10174">
                  <c:v>148.59649101333332</c:v>
                </c:pt>
                <c:pt idx="10175">
                  <c:v>148.59649101333332</c:v>
                </c:pt>
                <c:pt idx="10176">
                  <c:v>148.59649101333332</c:v>
                </c:pt>
                <c:pt idx="10177">
                  <c:v>148.59649101333332</c:v>
                </c:pt>
                <c:pt idx="10178">
                  <c:v>148.59649101333332</c:v>
                </c:pt>
                <c:pt idx="10179">
                  <c:v>148.59649101333332</c:v>
                </c:pt>
                <c:pt idx="10180">
                  <c:v>148.59649101333332</c:v>
                </c:pt>
                <c:pt idx="10181">
                  <c:v>148.59649101333332</c:v>
                </c:pt>
                <c:pt idx="10182">
                  <c:v>148.59649101333332</c:v>
                </c:pt>
                <c:pt idx="10183">
                  <c:v>148.59649101333332</c:v>
                </c:pt>
                <c:pt idx="10184">
                  <c:v>148.59649101333332</c:v>
                </c:pt>
                <c:pt idx="10185">
                  <c:v>148.59649101333332</c:v>
                </c:pt>
                <c:pt idx="10186">
                  <c:v>148.59649101333332</c:v>
                </c:pt>
                <c:pt idx="10187">
                  <c:v>148.59649101333332</c:v>
                </c:pt>
                <c:pt idx="10188">
                  <c:v>148.59649101333332</c:v>
                </c:pt>
                <c:pt idx="10189">
                  <c:v>148.59649101333332</c:v>
                </c:pt>
                <c:pt idx="10190">
                  <c:v>148.59649101333332</c:v>
                </c:pt>
                <c:pt idx="10191">
                  <c:v>148.59649101333332</c:v>
                </c:pt>
                <c:pt idx="10192">
                  <c:v>148.59649101333332</c:v>
                </c:pt>
                <c:pt idx="10193">
                  <c:v>148.59649101333332</c:v>
                </c:pt>
                <c:pt idx="10194">
                  <c:v>148.59649101333332</c:v>
                </c:pt>
                <c:pt idx="10195">
                  <c:v>148.59649101333332</c:v>
                </c:pt>
                <c:pt idx="10196">
                  <c:v>148.59649101333332</c:v>
                </c:pt>
                <c:pt idx="10197">
                  <c:v>148.59649101333332</c:v>
                </c:pt>
                <c:pt idx="10198">
                  <c:v>148.59649101333332</c:v>
                </c:pt>
                <c:pt idx="10199">
                  <c:v>148.59649101333332</c:v>
                </c:pt>
                <c:pt idx="10200">
                  <c:v>148.59649101333332</c:v>
                </c:pt>
                <c:pt idx="10201">
                  <c:v>148.59649101333332</c:v>
                </c:pt>
                <c:pt idx="10202">
                  <c:v>148.59649101333332</c:v>
                </c:pt>
                <c:pt idx="10203">
                  <c:v>148.59649101333332</c:v>
                </c:pt>
                <c:pt idx="10204">
                  <c:v>148.59649101333332</c:v>
                </c:pt>
                <c:pt idx="10205">
                  <c:v>148.59649101333332</c:v>
                </c:pt>
                <c:pt idx="10206">
                  <c:v>148.59649101333332</c:v>
                </c:pt>
                <c:pt idx="10207">
                  <c:v>148.59649101333332</c:v>
                </c:pt>
                <c:pt idx="10208">
                  <c:v>148.59649101333332</c:v>
                </c:pt>
                <c:pt idx="10209">
                  <c:v>148.59649101333332</c:v>
                </c:pt>
                <c:pt idx="10210">
                  <c:v>148.59649101333332</c:v>
                </c:pt>
                <c:pt idx="10211">
                  <c:v>148.59649101333332</c:v>
                </c:pt>
                <c:pt idx="10212">
                  <c:v>148.59649101333332</c:v>
                </c:pt>
                <c:pt idx="10213">
                  <c:v>148.59649101333332</c:v>
                </c:pt>
                <c:pt idx="10214">
                  <c:v>148.59649101333332</c:v>
                </c:pt>
                <c:pt idx="10215">
                  <c:v>148.59649101333332</c:v>
                </c:pt>
                <c:pt idx="10216">
                  <c:v>148.59649101333332</c:v>
                </c:pt>
                <c:pt idx="10217">
                  <c:v>148.59649101333332</c:v>
                </c:pt>
                <c:pt idx="10218">
                  <c:v>148.59649101333332</c:v>
                </c:pt>
                <c:pt idx="10219">
                  <c:v>148.59649101333332</c:v>
                </c:pt>
                <c:pt idx="10220">
                  <c:v>148.59649101333332</c:v>
                </c:pt>
                <c:pt idx="10221">
                  <c:v>148.59649101333332</c:v>
                </c:pt>
                <c:pt idx="10222">
                  <c:v>148.59649101333332</c:v>
                </c:pt>
                <c:pt idx="10223">
                  <c:v>148.59649101333332</c:v>
                </c:pt>
                <c:pt idx="10224">
                  <c:v>148.59649101333332</c:v>
                </c:pt>
                <c:pt idx="10225">
                  <c:v>148.59649101333332</c:v>
                </c:pt>
                <c:pt idx="10226">
                  <c:v>148.59649101333332</c:v>
                </c:pt>
                <c:pt idx="10227">
                  <c:v>148.59649101333332</c:v>
                </c:pt>
                <c:pt idx="10228">
                  <c:v>148.59649101333332</c:v>
                </c:pt>
                <c:pt idx="10229">
                  <c:v>148.59649101333332</c:v>
                </c:pt>
                <c:pt idx="10230">
                  <c:v>148.59649101333332</c:v>
                </c:pt>
                <c:pt idx="10231">
                  <c:v>148.59649101333332</c:v>
                </c:pt>
                <c:pt idx="10232">
                  <c:v>148.59649101333332</c:v>
                </c:pt>
                <c:pt idx="10233">
                  <c:v>148.59649101333332</c:v>
                </c:pt>
                <c:pt idx="10234">
                  <c:v>148.59649101333332</c:v>
                </c:pt>
                <c:pt idx="10235">
                  <c:v>148.59649101333332</c:v>
                </c:pt>
                <c:pt idx="10236">
                  <c:v>148.59649101333332</c:v>
                </c:pt>
                <c:pt idx="10237">
                  <c:v>148.59649101333332</c:v>
                </c:pt>
                <c:pt idx="10238">
                  <c:v>148.59649101333332</c:v>
                </c:pt>
                <c:pt idx="10239">
                  <c:v>148.59649101333332</c:v>
                </c:pt>
                <c:pt idx="10240">
                  <c:v>148.59649101333332</c:v>
                </c:pt>
                <c:pt idx="10241">
                  <c:v>148.59649101333332</c:v>
                </c:pt>
                <c:pt idx="10242">
                  <c:v>148.59649101333332</c:v>
                </c:pt>
                <c:pt idx="10243">
                  <c:v>148.59649101333332</c:v>
                </c:pt>
                <c:pt idx="10244">
                  <c:v>148.59649101333332</c:v>
                </c:pt>
                <c:pt idx="10245">
                  <c:v>148.59649101333332</c:v>
                </c:pt>
                <c:pt idx="10246">
                  <c:v>148.59649101333332</c:v>
                </c:pt>
                <c:pt idx="10247">
                  <c:v>148.59649101333332</c:v>
                </c:pt>
                <c:pt idx="10248">
                  <c:v>148.59649101333332</c:v>
                </c:pt>
                <c:pt idx="10249">
                  <c:v>148.59649101333332</c:v>
                </c:pt>
                <c:pt idx="10250">
                  <c:v>148.59649101333332</c:v>
                </c:pt>
                <c:pt idx="10251">
                  <c:v>148.59649101333332</c:v>
                </c:pt>
                <c:pt idx="10252">
                  <c:v>148.59649101333332</c:v>
                </c:pt>
                <c:pt idx="10253">
                  <c:v>148.59649101333332</c:v>
                </c:pt>
                <c:pt idx="10254">
                  <c:v>148.59649101333332</c:v>
                </c:pt>
                <c:pt idx="10255">
                  <c:v>148.59649101333332</c:v>
                </c:pt>
                <c:pt idx="10256">
                  <c:v>148.59649101333332</c:v>
                </c:pt>
                <c:pt idx="10257">
                  <c:v>148.59649101333332</c:v>
                </c:pt>
                <c:pt idx="10258">
                  <c:v>148.59649101333332</c:v>
                </c:pt>
                <c:pt idx="10259">
                  <c:v>148.59649101333332</c:v>
                </c:pt>
                <c:pt idx="10260">
                  <c:v>148.59649101333332</c:v>
                </c:pt>
                <c:pt idx="10261">
                  <c:v>148.59649101333332</c:v>
                </c:pt>
                <c:pt idx="10262">
                  <c:v>148.59649101333332</c:v>
                </c:pt>
                <c:pt idx="10263">
                  <c:v>148.59649101333332</c:v>
                </c:pt>
                <c:pt idx="10264">
                  <c:v>148.59649101333332</c:v>
                </c:pt>
                <c:pt idx="10265">
                  <c:v>148.59649101333332</c:v>
                </c:pt>
                <c:pt idx="10266">
                  <c:v>148.59649101333332</c:v>
                </c:pt>
                <c:pt idx="10267">
                  <c:v>148.59649101333332</c:v>
                </c:pt>
                <c:pt idx="10268">
                  <c:v>148.59649101333332</c:v>
                </c:pt>
                <c:pt idx="10269">
                  <c:v>148.59649101333332</c:v>
                </c:pt>
                <c:pt idx="10270">
                  <c:v>148.59649101333332</c:v>
                </c:pt>
                <c:pt idx="10271">
                  <c:v>148.59649101333332</c:v>
                </c:pt>
                <c:pt idx="10272">
                  <c:v>148.59649101333332</c:v>
                </c:pt>
                <c:pt idx="10273">
                  <c:v>148.59649101333332</c:v>
                </c:pt>
                <c:pt idx="10274">
                  <c:v>148.59649101333332</c:v>
                </c:pt>
                <c:pt idx="10275">
                  <c:v>148.59649101333332</c:v>
                </c:pt>
                <c:pt idx="10276">
                  <c:v>148.59649101333332</c:v>
                </c:pt>
                <c:pt idx="10277">
                  <c:v>148.59649101333332</c:v>
                </c:pt>
                <c:pt idx="10278">
                  <c:v>148.59649101333332</c:v>
                </c:pt>
                <c:pt idx="10279">
                  <c:v>148.59649101333332</c:v>
                </c:pt>
                <c:pt idx="10280">
                  <c:v>148.59649101333332</c:v>
                </c:pt>
                <c:pt idx="10281">
                  <c:v>148.59649101333332</c:v>
                </c:pt>
                <c:pt idx="10282">
                  <c:v>148.59649101333332</c:v>
                </c:pt>
                <c:pt idx="10283">
                  <c:v>148.59649101333332</c:v>
                </c:pt>
                <c:pt idx="10284">
                  <c:v>148.59649101333332</c:v>
                </c:pt>
                <c:pt idx="10285">
                  <c:v>148.59649101333332</c:v>
                </c:pt>
                <c:pt idx="10286">
                  <c:v>148.59649101333332</c:v>
                </c:pt>
                <c:pt idx="10287">
                  <c:v>148.59649101333332</c:v>
                </c:pt>
                <c:pt idx="10288">
                  <c:v>148.59649101333332</c:v>
                </c:pt>
                <c:pt idx="10289">
                  <c:v>148.59649101333332</c:v>
                </c:pt>
                <c:pt idx="10290">
                  <c:v>148.59649101333332</c:v>
                </c:pt>
                <c:pt idx="10291">
                  <c:v>148.59649101333332</c:v>
                </c:pt>
                <c:pt idx="10292">
                  <c:v>148.59649101333332</c:v>
                </c:pt>
                <c:pt idx="10293">
                  <c:v>148.59649101333332</c:v>
                </c:pt>
                <c:pt idx="10294">
                  <c:v>148.59649101333332</c:v>
                </c:pt>
                <c:pt idx="10295">
                  <c:v>148.59649101333332</c:v>
                </c:pt>
                <c:pt idx="10296">
                  <c:v>148.59649101333332</c:v>
                </c:pt>
                <c:pt idx="10297">
                  <c:v>148.59649101333332</c:v>
                </c:pt>
                <c:pt idx="10298">
                  <c:v>148.59649101333332</c:v>
                </c:pt>
                <c:pt idx="10299">
                  <c:v>148.59649101333332</c:v>
                </c:pt>
                <c:pt idx="10300">
                  <c:v>148.59649101333332</c:v>
                </c:pt>
                <c:pt idx="10301">
                  <c:v>148.59649101333332</c:v>
                </c:pt>
                <c:pt idx="10302">
                  <c:v>148.59649101333332</c:v>
                </c:pt>
                <c:pt idx="10303">
                  <c:v>148.59649101333332</c:v>
                </c:pt>
                <c:pt idx="10304">
                  <c:v>148.59649101333332</c:v>
                </c:pt>
                <c:pt idx="10305">
                  <c:v>148.59649101333332</c:v>
                </c:pt>
                <c:pt idx="10306">
                  <c:v>148.59649101333332</c:v>
                </c:pt>
                <c:pt idx="10307">
                  <c:v>148.59649101333332</c:v>
                </c:pt>
                <c:pt idx="10308">
                  <c:v>148.59649101333332</c:v>
                </c:pt>
                <c:pt idx="10309">
                  <c:v>148.59649101333332</c:v>
                </c:pt>
                <c:pt idx="10310">
                  <c:v>148.59649101333332</c:v>
                </c:pt>
                <c:pt idx="10311">
                  <c:v>148.59649101333332</c:v>
                </c:pt>
                <c:pt idx="10312">
                  <c:v>148.59649101333332</c:v>
                </c:pt>
                <c:pt idx="10313">
                  <c:v>148.59649101333332</c:v>
                </c:pt>
                <c:pt idx="10314">
                  <c:v>148.59649101333332</c:v>
                </c:pt>
                <c:pt idx="10315">
                  <c:v>148.59649101333332</c:v>
                </c:pt>
                <c:pt idx="10316">
                  <c:v>148.59649101333332</c:v>
                </c:pt>
                <c:pt idx="10317">
                  <c:v>148.59649101333332</c:v>
                </c:pt>
                <c:pt idx="10318">
                  <c:v>148.59649101333332</c:v>
                </c:pt>
                <c:pt idx="10319">
                  <c:v>148.59649101333332</c:v>
                </c:pt>
                <c:pt idx="10320">
                  <c:v>148.59649101333332</c:v>
                </c:pt>
                <c:pt idx="10321">
                  <c:v>148.59649101333332</c:v>
                </c:pt>
                <c:pt idx="10322">
                  <c:v>148.59649101333332</c:v>
                </c:pt>
                <c:pt idx="10323">
                  <c:v>148.59649101333332</c:v>
                </c:pt>
                <c:pt idx="10324">
                  <c:v>148.59649101333332</c:v>
                </c:pt>
                <c:pt idx="10325">
                  <c:v>148.59649101333332</c:v>
                </c:pt>
                <c:pt idx="10326">
                  <c:v>148.59649101333332</c:v>
                </c:pt>
                <c:pt idx="10327">
                  <c:v>148.59649101333332</c:v>
                </c:pt>
                <c:pt idx="10328">
                  <c:v>148.59649101333332</c:v>
                </c:pt>
                <c:pt idx="10329">
                  <c:v>148.59649101333332</c:v>
                </c:pt>
                <c:pt idx="10330">
                  <c:v>148.59649101333332</c:v>
                </c:pt>
                <c:pt idx="10331">
                  <c:v>148.59649101333332</c:v>
                </c:pt>
                <c:pt idx="10332">
                  <c:v>148.59649101333332</c:v>
                </c:pt>
                <c:pt idx="10333">
                  <c:v>148.59649101333332</c:v>
                </c:pt>
                <c:pt idx="10334">
                  <c:v>148.59649101333332</c:v>
                </c:pt>
                <c:pt idx="10335">
                  <c:v>148.59649101333332</c:v>
                </c:pt>
                <c:pt idx="10336">
                  <c:v>148.59649101333332</c:v>
                </c:pt>
                <c:pt idx="10337">
                  <c:v>148.59649101333332</c:v>
                </c:pt>
                <c:pt idx="10338">
                  <c:v>148.59649101333332</c:v>
                </c:pt>
                <c:pt idx="10339">
                  <c:v>148.59649101333332</c:v>
                </c:pt>
                <c:pt idx="10340">
                  <c:v>148.59649101333332</c:v>
                </c:pt>
                <c:pt idx="10341">
                  <c:v>148.59649101333332</c:v>
                </c:pt>
                <c:pt idx="10342">
                  <c:v>148.59649101333332</c:v>
                </c:pt>
                <c:pt idx="10343">
                  <c:v>148.59649101333332</c:v>
                </c:pt>
                <c:pt idx="10344">
                  <c:v>148.59649101333332</c:v>
                </c:pt>
                <c:pt idx="10345">
                  <c:v>148.59649101333332</c:v>
                </c:pt>
                <c:pt idx="10346">
                  <c:v>148.59649101333332</c:v>
                </c:pt>
                <c:pt idx="10347">
                  <c:v>148.59649101333332</c:v>
                </c:pt>
                <c:pt idx="10348">
                  <c:v>148.59649101333332</c:v>
                </c:pt>
                <c:pt idx="10349">
                  <c:v>148.59649101333332</c:v>
                </c:pt>
                <c:pt idx="10350">
                  <c:v>148.59649101333332</c:v>
                </c:pt>
                <c:pt idx="10351">
                  <c:v>148.59649101333332</c:v>
                </c:pt>
                <c:pt idx="10352">
                  <c:v>148.59649101333332</c:v>
                </c:pt>
                <c:pt idx="10353">
                  <c:v>148.59649101333332</c:v>
                </c:pt>
                <c:pt idx="10354">
                  <c:v>148.59649101333332</c:v>
                </c:pt>
                <c:pt idx="10355">
                  <c:v>148.59649101333332</c:v>
                </c:pt>
                <c:pt idx="10356">
                  <c:v>148.59649101333332</c:v>
                </c:pt>
                <c:pt idx="10357">
                  <c:v>148.59649101333332</c:v>
                </c:pt>
                <c:pt idx="10358">
                  <c:v>148.59649101333332</c:v>
                </c:pt>
                <c:pt idx="10359">
                  <c:v>148.59649101333332</c:v>
                </c:pt>
                <c:pt idx="10360">
                  <c:v>148.59649101333332</c:v>
                </c:pt>
                <c:pt idx="10361">
                  <c:v>148.59649101333332</c:v>
                </c:pt>
                <c:pt idx="10362">
                  <c:v>148.59649101333332</c:v>
                </c:pt>
                <c:pt idx="10363">
                  <c:v>148.59649101333332</c:v>
                </c:pt>
                <c:pt idx="10364">
                  <c:v>148.59649101333332</c:v>
                </c:pt>
                <c:pt idx="10365">
                  <c:v>148.59649101333332</c:v>
                </c:pt>
                <c:pt idx="10366">
                  <c:v>148.59649101333332</c:v>
                </c:pt>
                <c:pt idx="10367">
                  <c:v>148.59649101333332</c:v>
                </c:pt>
                <c:pt idx="10368">
                  <c:v>148.59649101333332</c:v>
                </c:pt>
                <c:pt idx="10369">
                  <c:v>148.59649101333332</c:v>
                </c:pt>
                <c:pt idx="10370">
                  <c:v>148.59649101333332</c:v>
                </c:pt>
                <c:pt idx="10371">
                  <c:v>148.59649101333332</c:v>
                </c:pt>
                <c:pt idx="10372">
                  <c:v>148.59649101333332</c:v>
                </c:pt>
                <c:pt idx="10373">
                  <c:v>148.59649101333332</c:v>
                </c:pt>
                <c:pt idx="10374">
                  <c:v>148.59649101333332</c:v>
                </c:pt>
                <c:pt idx="10375">
                  <c:v>148.59649101333332</c:v>
                </c:pt>
                <c:pt idx="10376">
                  <c:v>148.59649101333332</c:v>
                </c:pt>
                <c:pt idx="10377">
                  <c:v>148.59649101333332</c:v>
                </c:pt>
                <c:pt idx="10378">
                  <c:v>148.59649101333332</c:v>
                </c:pt>
                <c:pt idx="10379">
                  <c:v>148.59649101333332</c:v>
                </c:pt>
                <c:pt idx="10380">
                  <c:v>148.59649101333332</c:v>
                </c:pt>
                <c:pt idx="10381">
                  <c:v>148.59649101333332</c:v>
                </c:pt>
                <c:pt idx="10382">
                  <c:v>148.59649101333332</c:v>
                </c:pt>
                <c:pt idx="10383">
                  <c:v>148.59649101333332</c:v>
                </c:pt>
                <c:pt idx="10384">
                  <c:v>148.59649101333332</c:v>
                </c:pt>
                <c:pt idx="10385">
                  <c:v>148.59649101333332</c:v>
                </c:pt>
                <c:pt idx="10386">
                  <c:v>148.59649101333332</c:v>
                </c:pt>
                <c:pt idx="10387">
                  <c:v>148.59649101333332</c:v>
                </c:pt>
                <c:pt idx="10388">
                  <c:v>148.59649101333332</c:v>
                </c:pt>
                <c:pt idx="10389">
                  <c:v>148.59649101333332</c:v>
                </c:pt>
                <c:pt idx="10390">
                  <c:v>148.59649101333332</c:v>
                </c:pt>
                <c:pt idx="10391">
                  <c:v>148.59649101333332</c:v>
                </c:pt>
                <c:pt idx="10392">
                  <c:v>148.59649101333332</c:v>
                </c:pt>
                <c:pt idx="10393">
                  <c:v>148.59649101333332</c:v>
                </c:pt>
                <c:pt idx="10394">
                  <c:v>148.59649101333332</c:v>
                </c:pt>
                <c:pt idx="10395">
                  <c:v>148.59649101333332</c:v>
                </c:pt>
                <c:pt idx="10396">
                  <c:v>148.59649101333332</c:v>
                </c:pt>
                <c:pt idx="10397">
                  <c:v>148.59649101333332</c:v>
                </c:pt>
                <c:pt idx="10398">
                  <c:v>148.59649101333332</c:v>
                </c:pt>
                <c:pt idx="10399">
                  <c:v>148.59649101333332</c:v>
                </c:pt>
                <c:pt idx="10400">
                  <c:v>148.59649101333332</c:v>
                </c:pt>
                <c:pt idx="10401">
                  <c:v>148.59649101333332</c:v>
                </c:pt>
                <c:pt idx="10402">
                  <c:v>148.59649101333332</c:v>
                </c:pt>
                <c:pt idx="10403">
                  <c:v>148.59649101333332</c:v>
                </c:pt>
                <c:pt idx="10404">
                  <c:v>148.59649101333332</c:v>
                </c:pt>
                <c:pt idx="10405">
                  <c:v>148.59649101333332</c:v>
                </c:pt>
                <c:pt idx="10406">
                  <c:v>148.59649101333332</c:v>
                </c:pt>
                <c:pt idx="10407">
                  <c:v>148.59649101333332</c:v>
                </c:pt>
                <c:pt idx="10408">
                  <c:v>148.59649101333332</c:v>
                </c:pt>
                <c:pt idx="10409">
                  <c:v>148.59649101333332</c:v>
                </c:pt>
                <c:pt idx="10410">
                  <c:v>148.59649101333332</c:v>
                </c:pt>
                <c:pt idx="10411">
                  <c:v>148.59649101333332</c:v>
                </c:pt>
                <c:pt idx="10412">
                  <c:v>148.59649101333332</c:v>
                </c:pt>
                <c:pt idx="10413">
                  <c:v>148.59649101333332</c:v>
                </c:pt>
                <c:pt idx="10414">
                  <c:v>148.59649101333332</c:v>
                </c:pt>
                <c:pt idx="10415">
                  <c:v>148.59649101333332</c:v>
                </c:pt>
                <c:pt idx="10416">
                  <c:v>148.59649101333332</c:v>
                </c:pt>
                <c:pt idx="10417">
                  <c:v>148.59649101333332</c:v>
                </c:pt>
                <c:pt idx="10418">
                  <c:v>148.59649101333332</c:v>
                </c:pt>
                <c:pt idx="10419">
                  <c:v>148.59649101333332</c:v>
                </c:pt>
                <c:pt idx="10420">
                  <c:v>148.59649101333332</c:v>
                </c:pt>
                <c:pt idx="10421">
                  <c:v>148.59649101333332</c:v>
                </c:pt>
                <c:pt idx="10422">
                  <c:v>148.59649101333332</c:v>
                </c:pt>
                <c:pt idx="10423">
                  <c:v>148.59649101333332</c:v>
                </c:pt>
                <c:pt idx="10424">
                  <c:v>148.59649101333332</c:v>
                </c:pt>
                <c:pt idx="10425">
                  <c:v>148.59649101333332</c:v>
                </c:pt>
                <c:pt idx="10426">
                  <c:v>148.59649101333332</c:v>
                </c:pt>
                <c:pt idx="10427">
                  <c:v>148.59649101333332</c:v>
                </c:pt>
                <c:pt idx="10428">
                  <c:v>148.59649101333332</c:v>
                </c:pt>
                <c:pt idx="10429">
                  <c:v>148.59649101333332</c:v>
                </c:pt>
                <c:pt idx="10430">
                  <c:v>148.59649101333332</c:v>
                </c:pt>
                <c:pt idx="10431">
                  <c:v>148.59649101333332</c:v>
                </c:pt>
                <c:pt idx="10432">
                  <c:v>148.59649101333332</c:v>
                </c:pt>
                <c:pt idx="10433">
                  <c:v>148.59649101333332</c:v>
                </c:pt>
                <c:pt idx="10434">
                  <c:v>148.59649101333332</c:v>
                </c:pt>
                <c:pt idx="10435">
                  <c:v>148.59649101333332</c:v>
                </c:pt>
                <c:pt idx="10436">
                  <c:v>148.59649101333332</c:v>
                </c:pt>
                <c:pt idx="10437">
                  <c:v>148.59649101333332</c:v>
                </c:pt>
                <c:pt idx="10438">
                  <c:v>148.59649101333332</c:v>
                </c:pt>
                <c:pt idx="10439">
                  <c:v>148.59649101333332</c:v>
                </c:pt>
                <c:pt idx="10440">
                  <c:v>148.59649101333332</c:v>
                </c:pt>
                <c:pt idx="10441">
                  <c:v>148.59649101333332</c:v>
                </c:pt>
                <c:pt idx="10442">
                  <c:v>148.59649101333332</c:v>
                </c:pt>
                <c:pt idx="10443">
                  <c:v>148.59649101333332</c:v>
                </c:pt>
                <c:pt idx="10444">
                  <c:v>148.59649101333332</c:v>
                </c:pt>
                <c:pt idx="10445">
                  <c:v>148.59649101333332</c:v>
                </c:pt>
                <c:pt idx="10446">
                  <c:v>148.59649101333332</c:v>
                </c:pt>
                <c:pt idx="10447">
                  <c:v>148.59649101333332</c:v>
                </c:pt>
                <c:pt idx="10448">
                  <c:v>148.59649101333332</c:v>
                </c:pt>
                <c:pt idx="10449">
                  <c:v>148.59649101333332</c:v>
                </c:pt>
                <c:pt idx="10450">
                  <c:v>148.59649101333332</c:v>
                </c:pt>
                <c:pt idx="10451">
                  <c:v>148.59649101333332</c:v>
                </c:pt>
                <c:pt idx="10452">
                  <c:v>148.59649101333332</c:v>
                </c:pt>
                <c:pt idx="10453">
                  <c:v>148.59649101333332</c:v>
                </c:pt>
                <c:pt idx="10454">
                  <c:v>148.59649101333332</c:v>
                </c:pt>
                <c:pt idx="10455">
                  <c:v>148.59649101333332</c:v>
                </c:pt>
                <c:pt idx="10456">
                  <c:v>148.59649101333332</c:v>
                </c:pt>
                <c:pt idx="10457">
                  <c:v>148.59649101333332</c:v>
                </c:pt>
                <c:pt idx="10458">
                  <c:v>148.59649101333332</c:v>
                </c:pt>
                <c:pt idx="10459">
                  <c:v>148.59649101333332</c:v>
                </c:pt>
                <c:pt idx="10460">
                  <c:v>148.59649101333332</c:v>
                </c:pt>
                <c:pt idx="10461">
                  <c:v>148.59649101333332</c:v>
                </c:pt>
                <c:pt idx="10462">
                  <c:v>148.59649101333332</c:v>
                </c:pt>
                <c:pt idx="10463">
                  <c:v>148.59649101333332</c:v>
                </c:pt>
                <c:pt idx="10464">
                  <c:v>148.59649101333332</c:v>
                </c:pt>
                <c:pt idx="10465">
                  <c:v>148.59649101333332</c:v>
                </c:pt>
                <c:pt idx="10466">
                  <c:v>148.59649101333332</c:v>
                </c:pt>
                <c:pt idx="10467">
                  <c:v>148.59649101333332</c:v>
                </c:pt>
                <c:pt idx="10468">
                  <c:v>148.59649101333332</c:v>
                </c:pt>
                <c:pt idx="10469">
                  <c:v>148.59649101333332</c:v>
                </c:pt>
                <c:pt idx="10470">
                  <c:v>148.59649101333332</c:v>
                </c:pt>
                <c:pt idx="10471">
                  <c:v>148.59649101333332</c:v>
                </c:pt>
                <c:pt idx="10472">
                  <c:v>148.59649101333332</c:v>
                </c:pt>
                <c:pt idx="10473">
                  <c:v>148.59649101333332</c:v>
                </c:pt>
                <c:pt idx="10474">
                  <c:v>148.59649101333332</c:v>
                </c:pt>
                <c:pt idx="10475">
                  <c:v>148.59649101333332</c:v>
                </c:pt>
                <c:pt idx="10476">
                  <c:v>148.59649101333332</c:v>
                </c:pt>
                <c:pt idx="10477">
                  <c:v>148.59649101333332</c:v>
                </c:pt>
                <c:pt idx="10478">
                  <c:v>148.59649101333332</c:v>
                </c:pt>
                <c:pt idx="10479">
                  <c:v>148.59649101333332</c:v>
                </c:pt>
                <c:pt idx="10480">
                  <c:v>148.59649101333332</c:v>
                </c:pt>
                <c:pt idx="10481">
                  <c:v>148.59649101333332</c:v>
                </c:pt>
                <c:pt idx="10482">
                  <c:v>148.59649101333332</c:v>
                </c:pt>
                <c:pt idx="10483">
                  <c:v>148.59649101333332</c:v>
                </c:pt>
                <c:pt idx="10484">
                  <c:v>148.59649101333332</c:v>
                </c:pt>
                <c:pt idx="10485">
                  <c:v>148.59649101333332</c:v>
                </c:pt>
                <c:pt idx="10486">
                  <c:v>148.59649101333332</c:v>
                </c:pt>
                <c:pt idx="10487">
                  <c:v>148.59649101333332</c:v>
                </c:pt>
                <c:pt idx="10488">
                  <c:v>148.59649101333332</c:v>
                </c:pt>
                <c:pt idx="10489">
                  <c:v>148.59649101333332</c:v>
                </c:pt>
                <c:pt idx="10490">
                  <c:v>148.59649101333332</c:v>
                </c:pt>
                <c:pt idx="10491">
                  <c:v>148.59649101333332</c:v>
                </c:pt>
                <c:pt idx="10492">
                  <c:v>148.59649101333332</c:v>
                </c:pt>
                <c:pt idx="10493">
                  <c:v>148.59649101333332</c:v>
                </c:pt>
                <c:pt idx="10494">
                  <c:v>148.59649101333332</c:v>
                </c:pt>
                <c:pt idx="10495">
                  <c:v>148.59649101333332</c:v>
                </c:pt>
                <c:pt idx="10496">
                  <c:v>148.59649101333332</c:v>
                </c:pt>
                <c:pt idx="10497">
                  <c:v>148.59649101333332</c:v>
                </c:pt>
                <c:pt idx="10498">
                  <c:v>148.59649101333332</c:v>
                </c:pt>
                <c:pt idx="10499">
                  <c:v>148.59649101333332</c:v>
                </c:pt>
                <c:pt idx="10500">
                  <c:v>148.59649101333332</c:v>
                </c:pt>
                <c:pt idx="10501">
                  <c:v>148.59649101333332</c:v>
                </c:pt>
                <c:pt idx="10502">
                  <c:v>148.59649101333332</c:v>
                </c:pt>
                <c:pt idx="10503">
                  <c:v>148.59649101333332</c:v>
                </c:pt>
                <c:pt idx="10504">
                  <c:v>148.59649101333332</c:v>
                </c:pt>
                <c:pt idx="10505">
                  <c:v>148.59649101333332</c:v>
                </c:pt>
                <c:pt idx="10506">
                  <c:v>148.59649101333332</c:v>
                </c:pt>
                <c:pt idx="10507">
                  <c:v>148.59649101333332</c:v>
                </c:pt>
                <c:pt idx="10508">
                  <c:v>148.59649101333332</c:v>
                </c:pt>
                <c:pt idx="10509">
                  <c:v>148.59649101333332</c:v>
                </c:pt>
                <c:pt idx="10510">
                  <c:v>148.59649101333332</c:v>
                </c:pt>
                <c:pt idx="10511">
                  <c:v>148.59649101333332</c:v>
                </c:pt>
                <c:pt idx="10512">
                  <c:v>148.59649101333332</c:v>
                </c:pt>
                <c:pt idx="10513">
                  <c:v>148.59649101333332</c:v>
                </c:pt>
                <c:pt idx="10514">
                  <c:v>148.59649101333332</c:v>
                </c:pt>
                <c:pt idx="10515">
                  <c:v>148.59649101333332</c:v>
                </c:pt>
                <c:pt idx="10516">
                  <c:v>148.59649101333332</c:v>
                </c:pt>
                <c:pt idx="10517">
                  <c:v>148.59649101333332</c:v>
                </c:pt>
                <c:pt idx="10518">
                  <c:v>148.59649101333332</c:v>
                </c:pt>
                <c:pt idx="10519">
                  <c:v>148.59649101333332</c:v>
                </c:pt>
                <c:pt idx="10520">
                  <c:v>148.59649101333332</c:v>
                </c:pt>
                <c:pt idx="10521">
                  <c:v>148.59649101333332</c:v>
                </c:pt>
                <c:pt idx="10522">
                  <c:v>148.59649101333332</c:v>
                </c:pt>
                <c:pt idx="10523">
                  <c:v>148.59649101333332</c:v>
                </c:pt>
                <c:pt idx="10524">
                  <c:v>148.59649101333332</c:v>
                </c:pt>
                <c:pt idx="10525">
                  <c:v>148.59649101333332</c:v>
                </c:pt>
                <c:pt idx="10526">
                  <c:v>148.59649101333332</c:v>
                </c:pt>
                <c:pt idx="10527">
                  <c:v>148.59649101333332</c:v>
                </c:pt>
                <c:pt idx="10528">
                  <c:v>148.59649101333332</c:v>
                </c:pt>
                <c:pt idx="10529">
                  <c:v>148.59649101333332</c:v>
                </c:pt>
                <c:pt idx="10530">
                  <c:v>148.59649101333332</c:v>
                </c:pt>
                <c:pt idx="10531">
                  <c:v>148.59649101333332</c:v>
                </c:pt>
                <c:pt idx="10532">
                  <c:v>148.59649101333332</c:v>
                </c:pt>
                <c:pt idx="10533">
                  <c:v>148.59649101333332</c:v>
                </c:pt>
                <c:pt idx="10534">
                  <c:v>148.59649101333332</c:v>
                </c:pt>
                <c:pt idx="10535">
                  <c:v>148.59649101333332</c:v>
                </c:pt>
                <c:pt idx="10536">
                  <c:v>148.59649101333332</c:v>
                </c:pt>
                <c:pt idx="10537">
                  <c:v>148.59649101333332</c:v>
                </c:pt>
                <c:pt idx="10538">
                  <c:v>148.59649101333332</c:v>
                </c:pt>
                <c:pt idx="10539">
                  <c:v>148.59649101333332</c:v>
                </c:pt>
                <c:pt idx="10540">
                  <c:v>148.59649101333332</c:v>
                </c:pt>
                <c:pt idx="10541">
                  <c:v>148.59649101333332</c:v>
                </c:pt>
                <c:pt idx="10542">
                  <c:v>148.59649101333332</c:v>
                </c:pt>
                <c:pt idx="10543">
                  <c:v>148.59649101333332</c:v>
                </c:pt>
                <c:pt idx="10544">
                  <c:v>148.59649101333332</c:v>
                </c:pt>
                <c:pt idx="10545">
                  <c:v>148.59649101333332</c:v>
                </c:pt>
                <c:pt idx="10546">
                  <c:v>148.59649101333332</c:v>
                </c:pt>
                <c:pt idx="10547">
                  <c:v>148.59649101333332</c:v>
                </c:pt>
                <c:pt idx="10548">
                  <c:v>148.59649101333332</c:v>
                </c:pt>
                <c:pt idx="10549">
                  <c:v>148.59649101333332</c:v>
                </c:pt>
                <c:pt idx="10550">
                  <c:v>148.59649101333332</c:v>
                </c:pt>
                <c:pt idx="10551">
                  <c:v>148.59649101333332</c:v>
                </c:pt>
                <c:pt idx="10552">
                  <c:v>148.59649101333332</c:v>
                </c:pt>
                <c:pt idx="10553">
                  <c:v>148.59649101333332</c:v>
                </c:pt>
                <c:pt idx="10554">
                  <c:v>148.59649101333332</c:v>
                </c:pt>
                <c:pt idx="10555">
                  <c:v>148.59649101333332</c:v>
                </c:pt>
                <c:pt idx="10556">
                  <c:v>148.59649101333332</c:v>
                </c:pt>
                <c:pt idx="10557">
                  <c:v>148.59649101333332</c:v>
                </c:pt>
                <c:pt idx="10558">
                  <c:v>148.59649101333332</c:v>
                </c:pt>
                <c:pt idx="10559">
                  <c:v>148.59649101333332</c:v>
                </c:pt>
                <c:pt idx="10560">
                  <c:v>148.59649101333332</c:v>
                </c:pt>
                <c:pt idx="10561">
                  <c:v>148.59649101333332</c:v>
                </c:pt>
                <c:pt idx="10562">
                  <c:v>148.59649101333332</c:v>
                </c:pt>
                <c:pt idx="10563">
                  <c:v>148.59649101333332</c:v>
                </c:pt>
                <c:pt idx="10564">
                  <c:v>148.59649101333332</c:v>
                </c:pt>
                <c:pt idx="10565">
                  <c:v>148.59649101333332</c:v>
                </c:pt>
                <c:pt idx="10566">
                  <c:v>148.59649101333332</c:v>
                </c:pt>
                <c:pt idx="10567">
                  <c:v>148.59649101333332</c:v>
                </c:pt>
                <c:pt idx="10568">
                  <c:v>148.59649101333332</c:v>
                </c:pt>
                <c:pt idx="10569">
                  <c:v>148.59649101333332</c:v>
                </c:pt>
                <c:pt idx="10570">
                  <c:v>148.59649101333332</c:v>
                </c:pt>
                <c:pt idx="10571">
                  <c:v>148.59649101333332</c:v>
                </c:pt>
                <c:pt idx="10572">
                  <c:v>148.59649101333332</c:v>
                </c:pt>
                <c:pt idx="10573">
                  <c:v>148.59649101333332</c:v>
                </c:pt>
                <c:pt idx="10574">
                  <c:v>148.59649101333332</c:v>
                </c:pt>
                <c:pt idx="10575">
                  <c:v>148.59649101333332</c:v>
                </c:pt>
                <c:pt idx="10576">
                  <c:v>148.59649101333332</c:v>
                </c:pt>
                <c:pt idx="10577">
                  <c:v>148.59649101333332</c:v>
                </c:pt>
                <c:pt idx="10578">
                  <c:v>148.59649101333332</c:v>
                </c:pt>
                <c:pt idx="10579">
                  <c:v>148.59649101333332</c:v>
                </c:pt>
                <c:pt idx="10580">
                  <c:v>148.59649101333332</c:v>
                </c:pt>
                <c:pt idx="10581">
                  <c:v>148.59649101333332</c:v>
                </c:pt>
                <c:pt idx="10582">
                  <c:v>148.59649101333332</c:v>
                </c:pt>
                <c:pt idx="10583">
                  <c:v>148.59649101333332</c:v>
                </c:pt>
                <c:pt idx="10584">
                  <c:v>148.59649101333332</c:v>
                </c:pt>
                <c:pt idx="10585">
                  <c:v>148.59649101333332</c:v>
                </c:pt>
                <c:pt idx="10586">
                  <c:v>148.59649101333332</c:v>
                </c:pt>
                <c:pt idx="10587">
                  <c:v>148.59649101333332</c:v>
                </c:pt>
                <c:pt idx="10588">
                  <c:v>148.59649101333332</c:v>
                </c:pt>
                <c:pt idx="10589">
                  <c:v>148.59649101333332</c:v>
                </c:pt>
                <c:pt idx="10590">
                  <c:v>148.59649101333332</c:v>
                </c:pt>
                <c:pt idx="10591">
                  <c:v>148.59649101333332</c:v>
                </c:pt>
                <c:pt idx="10592">
                  <c:v>148.59649101333332</c:v>
                </c:pt>
                <c:pt idx="10593">
                  <c:v>148.59649101333332</c:v>
                </c:pt>
                <c:pt idx="10594">
                  <c:v>148.59649101333332</c:v>
                </c:pt>
                <c:pt idx="10595">
                  <c:v>148.59649101333332</c:v>
                </c:pt>
                <c:pt idx="10596">
                  <c:v>148.59649101333332</c:v>
                </c:pt>
                <c:pt idx="10597">
                  <c:v>148.59649101333332</c:v>
                </c:pt>
                <c:pt idx="10598">
                  <c:v>148.59649101333332</c:v>
                </c:pt>
                <c:pt idx="10599">
                  <c:v>148.59649101333332</c:v>
                </c:pt>
                <c:pt idx="10600">
                  <c:v>148.59649101333332</c:v>
                </c:pt>
                <c:pt idx="10601">
                  <c:v>148.59649101333332</c:v>
                </c:pt>
                <c:pt idx="10602">
                  <c:v>148.59649101333332</c:v>
                </c:pt>
                <c:pt idx="10603">
                  <c:v>148.59649101333332</c:v>
                </c:pt>
                <c:pt idx="10604">
                  <c:v>148.59649101333332</c:v>
                </c:pt>
                <c:pt idx="10605">
                  <c:v>148.59649101333332</c:v>
                </c:pt>
                <c:pt idx="10606">
                  <c:v>148.59649101333332</c:v>
                </c:pt>
                <c:pt idx="10607">
                  <c:v>148.59649101333332</c:v>
                </c:pt>
                <c:pt idx="10608">
                  <c:v>148.59649101333332</c:v>
                </c:pt>
                <c:pt idx="10609">
                  <c:v>148.59649101333332</c:v>
                </c:pt>
                <c:pt idx="10610">
                  <c:v>148.59649101333332</c:v>
                </c:pt>
                <c:pt idx="10611">
                  <c:v>148.59649101333332</c:v>
                </c:pt>
                <c:pt idx="10612">
                  <c:v>148.59649101333332</c:v>
                </c:pt>
                <c:pt idx="10613">
                  <c:v>148.59649101333332</c:v>
                </c:pt>
                <c:pt idx="10614">
                  <c:v>148.59649101333332</c:v>
                </c:pt>
                <c:pt idx="10615">
                  <c:v>148.59649101333332</c:v>
                </c:pt>
                <c:pt idx="10616">
                  <c:v>148.59649101333332</c:v>
                </c:pt>
                <c:pt idx="10617">
                  <c:v>148.59649101333332</c:v>
                </c:pt>
                <c:pt idx="10618">
                  <c:v>148.59649101333332</c:v>
                </c:pt>
                <c:pt idx="10619">
                  <c:v>148.59649101333332</c:v>
                </c:pt>
                <c:pt idx="10620">
                  <c:v>148.59649101333332</c:v>
                </c:pt>
                <c:pt idx="10621">
                  <c:v>148.59649101333332</c:v>
                </c:pt>
                <c:pt idx="10622">
                  <c:v>148.59649101333332</c:v>
                </c:pt>
                <c:pt idx="10623">
                  <c:v>148.59649101333332</c:v>
                </c:pt>
                <c:pt idx="10624">
                  <c:v>148.59649101333332</c:v>
                </c:pt>
                <c:pt idx="10625">
                  <c:v>148.59649101333332</c:v>
                </c:pt>
                <c:pt idx="10626">
                  <c:v>148.59649101333332</c:v>
                </c:pt>
                <c:pt idx="10627">
                  <c:v>148.59649101333332</c:v>
                </c:pt>
                <c:pt idx="10628">
                  <c:v>148.59649101333332</c:v>
                </c:pt>
                <c:pt idx="10629">
                  <c:v>148.59649101333332</c:v>
                </c:pt>
                <c:pt idx="10630">
                  <c:v>148.59649101333332</c:v>
                </c:pt>
                <c:pt idx="10631">
                  <c:v>148.59649101333332</c:v>
                </c:pt>
                <c:pt idx="10632">
                  <c:v>148.59649101333332</c:v>
                </c:pt>
                <c:pt idx="10633">
                  <c:v>148.59649101333332</c:v>
                </c:pt>
                <c:pt idx="10634">
                  <c:v>148.59649101333332</c:v>
                </c:pt>
                <c:pt idx="10635">
                  <c:v>148.59649101333332</c:v>
                </c:pt>
                <c:pt idx="10636">
                  <c:v>148.59649101333332</c:v>
                </c:pt>
                <c:pt idx="10637">
                  <c:v>148.59649101333332</c:v>
                </c:pt>
                <c:pt idx="10638">
                  <c:v>148.59649101333332</c:v>
                </c:pt>
                <c:pt idx="10639">
                  <c:v>148.59649101333332</c:v>
                </c:pt>
                <c:pt idx="10640">
                  <c:v>148.59649101333332</c:v>
                </c:pt>
                <c:pt idx="10641">
                  <c:v>148.59649101333332</c:v>
                </c:pt>
                <c:pt idx="10642">
                  <c:v>148.59649101333332</c:v>
                </c:pt>
                <c:pt idx="10643">
                  <c:v>148.59649101333332</c:v>
                </c:pt>
                <c:pt idx="10644">
                  <c:v>148.59649101333332</c:v>
                </c:pt>
                <c:pt idx="10645">
                  <c:v>148.59649101333332</c:v>
                </c:pt>
                <c:pt idx="10646">
                  <c:v>148.59649101333332</c:v>
                </c:pt>
                <c:pt idx="10647">
                  <c:v>148.59649101333332</c:v>
                </c:pt>
                <c:pt idx="10648">
                  <c:v>148.59649101333332</c:v>
                </c:pt>
                <c:pt idx="10649">
                  <c:v>148.59649101333332</c:v>
                </c:pt>
                <c:pt idx="10650">
                  <c:v>148.59649101333332</c:v>
                </c:pt>
                <c:pt idx="10651">
                  <c:v>148.59649101333332</c:v>
                </c:pt>
                <c:pt idx="10652">
                  <c:v>148.59649101333332</c:v>
                </c:pt>
                <c:pt idx="10653">
                  <c:v>148.59649101333332</c:v>
                </c:pt>
                <c:pt idx="10654">
                  <c:v>148.59649101333332</c:v>
                </c:pt>
                <c:pt idx="10655">
                  <c:v>148.59649101333332</c:v>
                </c:pt>
                <c:pt idx="10656">
                  <c:v>148.59649101333332</c:v>
                </c:pt>
                <c:pt idx="10657">
                  <c:v>148.59649101333332</c:v>
                </c:pt>
                <c:pt idx="10658">
                  <c:v>148.59649101333332</c:v>
                </c:pt>
                <c:pt idx="10659">
                  <c:v>148.59649101333332</c:v>
                </c:pt>
                <c:pt idx="10660">
                  <c:v>148.59649101333332</c:v>
                </c:pt>
                <c:pt idx="10661">
                  <c:v>148.59649101333332</c:v>
                </c:pt>
                <c:pt idx="10662">
                  <c:v>148.59649101333332</c:v>
                </c:pt>
                <c:pt idx="10663">
                  <c:v>148.59649101333332</c:v>
                </c:pt>
                <c:pt idx="10664">
                  <c:v>148.59649101333332</c:v>
                </c:pt>
                <c:pt idx="10665">
                  <c:v>148.59649101333332</c:v>
                </c:pt>
                <c:pt idx="10666">
                  <c:v>148.59649101333332</c:v>
                </c:pt>
                <c:pt idx="10667">
                  <c:v>148.59649101333332</c:v>
                </c:pt>
                <c:pt idx="10668">
                  <c:v>148.59649101333332</c:v>
                </c:pt>
                <c:pt idx="10669">
                  <c:v>148.59649101333332</c:v>
                </c:pt>
                <c:pt idx="10670">
                  <c:v>148.59649101333332</c:v>
                </c:pt>
                <c:pt idx="10671">
                  <c:v>148.59649101333332</c:v>
                </c:pt>
                <c:pt idx="10672">
                  <c:v>148.59649101333332</c:v>
                </c:pt>
                <c:pt idx="10673">
                  <c:v>148.59649101333332</c:v>
                </c:pt>
                <c:pt idx="10674">
                  <c:v>148.59649101333332</c:v>
                </c:pt>
                <c:pt idx="10675">
                  <c:v>148.59649101333332</c:v>
                </c:pt>
                <c:pt idx="10676">
                  <c:v>148.59649101333332</c:v>
                </c:pt>
                <c:pt idx="10677">
                  <c:v>148.59649101333332</c:v>
                </c:pt>
                <c:pt idx="10678">
                  <c:v>148.59649101333332</c:v>
                </c:pt>
                <c:pt idx="10679">
                  <c:v>148.59649101333332</c:v>
                </c:pt>
                <c:pt idx="10680">
                  <c:v>148.59649101333332</c:v>
                </c:pt>
                <c:pt idx="10681">
                  <c:v>148.59649101333332</c:v>
                </c:pt>
                <c:pt idx="10682">
                  <c:v>148.59649101333332</c:v>
                </c:pt>
                <c:pt idx="10683">
                  <c:v>148.59649101333332</c:v>
                </c:pt>
                <c:pt idx="10684">
                  <c:v>148.59649101333332</c:v>
                </c:pt>
                <c:pt idx="10685">
                  <c:v>148.59649101333332</c:v>
                </c:pt>
                <c:pt idx="10686">
                  <c:v>148.59649101333332</c:v>
                </c:pt>
                <c:pt idx="10687">
                  <c:v>148.59649101333332</c:v>
                </c:pt>
                <c:pt idx="10688">
                  <c:v>148.59649101333332</c:v>
                </c:pt>
                <c:pt idx="10689">
                  <c:v>148.59649101333332</c:v>
                </c:pt>
                <c:pt idx="10690">
                  <c:v>148.59649101333332</c:v>
                </c:pt>
                <c:pt idx="10691">
                  <c:v>148.59649101333332</c:v>
                </c:pt>
                <c:pt idx="10692">
                  <c:v>148.59649101333332</c:v>
                </c:pt>
                <c:pt idx="10693">
                  <c:v>148.59649101333332</c:v>
                </c:pt>
                <c:pt idx="10694">
                  <c:v>148.59649101333332</c:v>
                </c:pt>
                <c:pt idx="10695">
                  <c:v>148.59649101333332</c:v>
                </c:pt>
                <c:pt idx="10696">
                  <c:v>148.59649101333332</c:v>
                </c:pt>
                <c:pt idx="10697">
                  <c:v>148.59649101333332</c:v>
                </c:pt>
                <c:pt idx="10698">
                  <c:v>148.59649101333332</c:v>
                </c:pt>
                <c:pt idx="10699">
                  <c:v>148.59649101333332</c:v>
                </c:pt>
                <c:pt idx="10700">
                  <c:v>148.59649101333332</c:v>
                </c:pt>
                <c:pt idx="10701">
                  <c:v>148.59649101333332</c:v>
                </c:pt>
                <c:pt idx="10702">
                  <c:v>148.59649101333332</c:v>
                </c:pt>
                <c:pt idx="10703">
                  <c:v>148.59649101333332</c:v>
                </c:pt>
                <c:pt idx="10704">
                  <c:v>148.59649101333332</c:v>
                </c:pt>
                <c:pt idx="10705">
                  <c:v>148.59649101333332</c:v>
                </c:pt>
                <c:pt idx="10706">
                  <c:v>148.59649101333332</c:v>
                </c:pt>
                <c:pt idx="10707">
                  <c:v>148.59649101333332</c:v>
                </c:pt>
                <c:pt idx="10708">
                  <c:v>148.59649101333332</c:v>
                </c:pt>
                <c:pt idx="10709">
                  <c:v>148.59649101333332</c:v>
                </c:pt>
                <c:pt idx="10710">
                  <c:v>148.59649101333332</c:v>
                </c:pt>
                <c:pt idx="10711">
                  <c:v>148.59649101333332</c:v>
                </c:pt>
                <c:pt idx="10712">
                  <c:v>148.59649101333332</c:v>
                </c:pt>
                <c:pt idx="10713">
                  <c:v>148.59649101333332</c:v>
                </c:pt>
                <c:pt idx="10714">
                  <c:v>148.59649101333332</c:v>
                </c:pt>
                <c:pt idx="10715">
                  <c:v>148.59649101333332</c:v>
                </c:pt>
                <c:pt idx="10716">
                  <c:v>148.59649101333332</c:v>
                </c:pt>
                <c:pt idx="10717">
                  <c:v>148.59649101333332</c:v>
                </c:pt>
                <c:pt idx="10718">
                  <c:v>148.59649101333332</c:v>
                </c:pt>
                <c:pt idx="10719">
                  <c:v>148.59649101333332</c:v>
                </c:pt>
                <c:pt idx="10720">
                  <c:v>148.59649101333332</c:v>
                </c:pt>
                <c:pt idx="10721">
                  <c:v>148.59649101333332</c:v>
                </c:pt>
                <c:pt idx="10722">
                  <c:v>148.59649101333332</c:v>
                </c:pt>
                <c:pt idx="10723">
                  <c:v>148.59649101333332</c:v>
                </c:pt>
                <c:pt idx="10724">
                  <c:v>148.59649101333332</c:v>
                </c:pt>
                <c:pt idx="10725">
                  <c:v>148.59649101333332</c:v>
                </c:pt>
                <c:pt idx="10726">
                  <c:v>148.59649101333332</c:v>
                </c:pt>
                <c:pt idx="10727">
                  <c:v>148.59649101333332</c:v>
                </c:pt>
                <c:pt idx="10728">
                  <c:v>148.59649101333332</c:v>
                </c:pt>
                <c:pt idx="10729">
                  <c:v>148.59649101333332</c:v>
                </c:pt>
                <c:pt idx="10730">
                  <c:v>148.59649101333332</c:v>
                </c:pt>
                <c:pt idx="10731">
                  <c:v>148.59649101333332</c:v>
                </c:pt>
                <c:pt idx="10732">
                  <c:v>148.59649101333332</c:v>
                </c:pt>
                <c:pt idx="10733">
                  <c:v>148.59649101333332</c:v>
                </c:pt>
                <c:pt idx="10734">
                  <c:v>148.59649101333332</c:v>
                </c:pt>
                <c:pt idx="10735">
                  <c:v>148.59649101333332</c:v>
                </c:pt>
                <c:pt idx="10736">
                  <c:v>148.59649101333332</c:v>
                </c:pt>
                <c:pt idx="10737">
                  <c:v>148.59649101333332</c:v>
                </c:pt>
                <c:pt idx="10738">
                  <c:v>148.59649101333332</c:v>
                </c:pt>
                <c:pt idx="10739">
                  <c:v>148.59649101333332</c:v>
                </c:pt>
                <c:pt idx="10740">
                  <c:v>148.59649101333332</c:v>
                </c:pt>
                <c:pt idx="10741">
                  <c:v>148.59649101333332</c:v>
                </c:pt>
                <c:pt idx="10742">
                  <c:v>148.59649101333332</c:v>
                </c:pt>
                <c:pt idx="10743">
                  <c:v>148.59649101333332</c:v>
                </c:pt>
                <c:pt idx="10744">
                  <c:v>148.59649101333332</c:v>
                </c:pt>
                <c:pt idx="10745">
                  <c:v>148.59649101333332</c:v>
                </c:pt>
                <c:pt idx="10746">
                  <c:v>148.59649101333332</c:v>
                </c:pt>
                <c:pt idx="10747">
                  <c:v>148.59649101333332</c:v>
                </c:pt>
                <c:pt idx="10748">
                  <c:v>148.59649101333332</c:v>
                </c:pt>
                <c:pt idx="10749">
                  <c:v>148.59649101333332</c:v>
                </c:pt>
                <c:pt idx="10750">
                  <c:v>148.59649101333332</c:v>
                </c:pt>
                <c:pt idx="10751">
                  <c:v>148.59649101333332</c:v>
                </c:pt>
                <c:pt idx="10752">
                  <c:v>148.59649101333332</c:v>
                </c:pt>
                <c:pt idx="10753">
                  <c:v>148.59649101333332</c:v>
                </c:pt>
                <c:pt idx="10754">
                  <c:v>148.59649101333332</c:v>
                </c:pt>
                <c:pt idx="10755">
                  <c:v>148.59649101333332</c:v>
                </c:pt>
                <c:pt idx="10756">
                  <c:v>148.59649101333332</c:v>
                </c:pt>
                <c:pt idx="10757">
                  <c:v>148.59649101333332</c:v>
                </c:pt>
                <c:pt idx="10758">
                  <c:v>148.59649101333332</c:v>
                </c:pt>
                <c:pt idx="10759">
                  <c:v>148.59649101333332</c:v>
                </c:pt>
                <c:pt idx="10760">
                  <c:v>148.59649101333332</c:v>
                </c:pt>
                <c:pt idx="10761">
                  <c:v>148.59649101333332</c:v>
                </c:pt>
                <c:pt idx="10762">
                  <c:v>148.59649101333332</c:v>
                </c:pt>
                <c:pt idx="10763">
                  <c:v>148.59649101333332</c:v>
                </c:pt>
                <c:pt idx="10764">
                  <c:v>148.59649101333332</c:v>
                </c:pt>
                <c:pt idx="10765">
                  <c:v>148.59649101333332</c:v>
                </c:pt>
                <c:pt idx="10766">
                  <c:v>148.59649101333332</c:v>
                </c:pt>
                <c:pt idx="10767">
                  <c:v>148.59649101333332</c:v>
                </c:pt>
                <c:pt idx="10768">
                  <c:v>148.59649101333332</c:v>
                </c:pt>
                <c:pt idx="10769">
                  <c:v>148.59649101333332</c:v>
                </c:pt>
                <c:pt idx="10770">
                  <c:v>148.59649101333332</c:v>
                </c:pt>
                <c:pt idx="10771">
                  <c:v>148.59649101333332</c:v>
                </c:pt>
                <c:pt idx="10772">
                  <c:v>148.59649101333332</c:v>
                </c:pt>
                <c:pt idx="10773">
                  <c:v>148.59649101333332</c:v>
                </c:pt>
                <c:pt idx="10774">
                  <c:v>148.59649101333332</c:v>
                </c:pt>
                <c:pt idx="10775">
                  <c:v>148.59649101333332</c:v>
                </c:pt>
                <c:pt idx="10776">
                  <c:v>148.59649101333332</c:v>
                </c:pt>
                <c:pt idx="10777">
                  <c:v>148.59649101333332</c:v>
                </c:pt>
                <c:pt idx="10778">
                  <c:v>148.59649101333332</c:v>
                </c:pt>
                <c:pt idx="10779">
                  <c:v>148.59649101333332</c:v>
                </c:pt>
                <c:pt idx="10780">
                  <c:v>148.59649101333332</c:v>
                </c:pt>
                <c:pt idx="10781">
                  <c:v>148.59649101333332</c:v>
                </c:pt>
                <c:pt idx="10782">
                  <c:v>148.59649101333332</c:v>
                </c:pt>
                <c:pt idx="10783">
                  <c:v>148.59649101333332</c:v>
                </c:pt>
                <c:pt idx="10784">
                  <c:v>148.59649101333332</c:v>
                </c:pt>
                <c:pt idx="10785">
                  <c:v>148.59649101333332</c:v>
                </c:pt>
                <c:pt idx="10786">
                  <c:v>148.59649101333332</c:v>
                </c:pt>
                <c:pt idx="10787">
                  <c:v>148.59649101333332</c:v>
                </c:pt>
                <c:pt idx="10788">
                  <c:v>148.59649101333332</c:v>
                </c:pt>
                <c:pt idx="10789">
                  <c:v>148.59649101333332</c:v>
                </c:pt>
                <c:pt idx="10790">
                  <c:v>148.59649101333332</c:v>
                </c:pt>
                <c:pt idx="10791">
                  <c:v>148.59649101333332</c:v>
                </c:pt>
                <c:pt idx="10792">
                  <c:v>148.59649101333332</c:v>
                </c:pt>
                <c:pt idx="10793">
                  <c:v>148.59649101333332</c:v>
                </c:pt>
                <c:pt idx="10794">
                  <c:v>148.59649101333332</c:v>
                </c:pt>
                <c:pt idx="10795">
                  <c:v>148.59649101333332</c:v>
                </c:pt>
                <c:pt idx="10796">
                  <c:v>148.59649101333332</c:v>
                </c:pt>
                <c:pt idx="10797">
                  <c:v>148.59649101333332</c:v>
                </c:pt>
                <c:pt idx="10798">
                  <c:v>148.59649101333332</c:v>
                </c:pt>
                <c:pt idx="10799">
                  <c:v>148.59649101333332</c:v>
                </c:pt>
                <c:pt idx="10800">
                  <c:v>148.59649101333332</c:v>
                </c:pt>
                <c:pt idx="10801">
                  <c:v>148.59649101333332</c:v>
                </c:pt>
                <c:pt idx="10802">
                  <c:v>148.59649101333332</c:v>
                </c:pt>
                <c:pt idx="10803">
                  <c:v>148.59649101333332</c:v>
                </c:pt>
                <c:pt idx="10804">
                  <c:v>148.59649101333332</c:v>
                </c:pt>
                <c:pt idx="10805">
                  <c:v>148.59649101333332</c:v>
                </c:pt>
                <c:pt idx="10806">
                  <c:v>148.59649101333332</c:v>
                </c:pt>
                <c:pt idx="10807">
                  <c:v>148.59649101333332</c:v>
                </c:pt>
                <c:pt idx="10808">
                  <c:v>148.59649101333332</c:v>
                </c:pt>
                <c:pt idx="10809">
                  <c:v>148.59649101333332</c:v>
                </c:pt>
                <c:pt idx="10810">
                  <c:v>148.59649101333332</c:v>
                </c:pt>
                <c:pt idx="10811">
                  <c:v>148.59649101333332</c:v>
                </c:pt>
                <c:pt idx="10812">
                  <c:v>148.59649101333332</c:v>
                </c:pt>
                <c:pt idx="10813">
                  <c:v>148.59649101333332</c:v>
                </c:pt>
                <c:pt idx="10814">
                  <c:v>148.59649101333332</c:v>
                </c:pt>
                <c:pt idx="10815">
                  <c:v>148.59649101333332</c:v>
                </c:pt>
                <c:pt idx="10816">
                  <c:v>148.59649101333332</c:v>
                </c:pt>
                <c:pt idx="10817">
                  <c:v>148.59649101333332</c:v>
                </c:pt>
                <c:pt idx="10818">
                  <c:v>148.59649101333332</c:v>
                </c:pt>
                <c:pt idx="10819">
                  <c:v>148.59649101333332</c:v>
                </c:pt>
                <c:pt idx="10820">
                  <c:v>148.59649101333332</c:v>
                </c:pt>
                <c:pt idx="10821">
                  <c:v>148.59649101333332</c:v>
                </c:pt>
                <c:pt idx="10822">
                  <c:v>148.59649101333332</c:v>
                </c:pt>
                <c:pt idx="10823">
                  <c:v>148.59649101333332</c:v>
                </c:pt>
                <c:pt idx="10824">
                  <c:v>148.59649101333332</c:v>
                </c:pt>
                <c:pt idx="10825">
                  <c:v>148.59649101333332</c:v>
                </c:pt>
                <c:pt idx="10826">
                  <c:v>148.59649101333332</c:v>
                </c:pt>
                <c:pt idx="10827">
                  <c:v>148.59649101333332</c:v>
                </c:pt>
                <c:pt idx="10828">
                  <c:v>148.59649101333332</c:v>
                </c:pt>
                <c:pt idx="10829">
                  <c:v>148.59649101333332</c:v>
                </c:pt>
                <c:pt idx="10830">
                  <c:v>148.59649101333332</c:v>
                </c:pt>
                <c:pt idx="10831">
                  <c:v>148.59649101333332</c:v>
                </c:pt>
                <c:pt idx="10832">
                  <c:v>148.59649101333332</c:v>
                </c:pt>
                <c:pt idx="10833">
                  <c:v>148.59649101333332</c:v>
                </c:pt>
                <c:pt idx="10834">
                  <c:v>148.59649101333332</c:v>
                </c:pt>
                <c:pt idx="10835">
                  <c:v>148.59649101333332</c:v>
                </c:pt>
                <c:pt idx="10836">
                  <c:v>148.59649101333332</c:v>
                </c:pt>
                <c:pt idx="10837">
                  <c:v>148.59649101333332</c:v>
                </c:pt>
                <c:pt idx="10838">
                  <c:v>148.59649101333332</c:v>
                </c:pt>
                <c:pt idx="10839">
                  <c:v>148.59649101333332</c:v>
                </c:pt>
                <c:pt idx="10840">
                  <c:v>148.59649101333332</c:v>
                </c:pt>
                <c:pt idx="10841">
                  <c:v>148.59649101333332</c:v>
                </c:pt>
                <c:pt idx="10842">
                  <c:v>148.59649101333332</c:v>
                </c:pt>
                <c:pt idx="10843">
                  <c:v>148.59649101333332</c:v>
                </c:pt>
                <c:pt idx="10844">
                  <c:v>148.59649101333332</c:v>
                </c:pt>
                <c:pt idx="10845">
                  <c:v>148.59649101333332</c:v>
                </c:pt>
                <c:pt idx="10846">
                  <c:v>148.59649101333332</c:v>
                </c:pt>
                <c:pt idx="10847">
                  <c:v>148.59649101333332</c:v>
                </c:pt>
                <c:pt idx="10848">
                  <c:v>148.59649101333332</c:v>
                </c:pt>
                <c:pt idx="10849">
                  <c:v>148.59649101333332</c:v>
                </c:pt>
                <c:pt idx="10850">
                  <c:v>148.59649101333332</c:v>
                </c:pt>
                <c:pt idx="10851">
                  <c:v>148.59649101333332</c:v>
                </c:pt>
                <c:pt idx="10852">
                  <c:v>148.59649101333332</c:v>
                </c:pt>
                <c:pt idx="10853">
                  <c:v>148.59649101333332</c:v>
                </c:pt>
                <c:pt idx="10854">
                  <c:v>148.59649101333332</c:v>
                </c:pt>
                <c:pt idx="10855">
                  <c:v>148.59649101333332</c:v>
                </c:pt>
                <c:pt idx="10856">
                  <c:v>148.59649101333332</c:v>
                </c:pt>
                <c:pt idx="10857">
                  <c:v>148.59649101333332</c:v>
                </c:pt>
                <c:pt idx="10858">
                  <c:v>148.59649101333332</c:v>
                </c:pt>
                <c:pt idx="10859">
                  <c:v>148.59649101333332</c:v>
                </c:pt>
                <c:pt idx="10860">
                  <c:v>148.59649101333332</c:v>
                </c:pt>
                <c:pt idx="10861">
                  <c:v>148.59649101333332</c:v>
                </c:pt>
                <c:pt idx="10862">
                  <c:v>148.59649101333332</c:v>
                </c:pt>
                <c:pt idx="10863">
                  <c:v>148.59649101333332</c:v>
                </c:pt>
                <c:pt idx="10864">
                  <c:v>148.59649101333332</c:v>
                </c:pt>
                <c:pt idx="10865">
                  <c:v>148.59649101333332</c:v>
                </c:pt>
                <c:pt idx="10866">
                  <c:v>148.59649101333332</c:v>
                </c:pt>
                <c:pt idx="10867">
                  <c:v>148.59649101333332</c:v>
                </c:pt>
                <c:pt idx="10868">
                  <c:v>148.59649101333332</c:v>
                </c:pt>
                <c:pt idx="10869">
                  <c:v>148.59649101333332</c:v>
                </c:pt>
                <c:pt idx="10870">
                  <c:v>148.59649101333332</c:v>
                </c:pt>
                <c:pt idx="10871">
                  <c:v>148.59649101333332</c:v>
                </c:pt>
                <c:pt idx="10872">
                  <c:v>148.59649101333332</c:v>
                </c:pt>
                <c:pt idx="10873">
                  <c:v>148.59649101333332</c:v>
                </c:pt>
                <c:pt idx="10874">
                  <c:v>148.59649101333332</c:v>
                </c:pt>
                <c:pt idx="10875">
                  <c:v>148.59649101333332</c:v>
                </c:pt>
                <c:pt idx="10876">
                  <c:v>148.59649101333332</c:v>
                </c:pt>
                <c:pt idx="10877">
                  <c:v>148.59649101333332</c:v>
                </c:pt>
                <c:pt idx="10878">
                  <c:v>148.59649101333332</c:v>
                </c:pt>
                <c:pt idx="10879">
                  <c:v>148.59649101333332</c:v>
                </c:pt>
                <c:pt idx="10880">
                  <c:v>148.59649101333332</c:v>
                </c:pt>
                <c:pt idx="10881">
                  <c:v>148.59649101333332</c:v>
                </c:pt>
                <c:pt idx="10882">
                  <c:v>148.59649101333332</c:v>
                </c:pt>
                <c:pt idx="10883">
                  <c:v>148.59649101333332</c:v>
                </c:pt>
                <c:pt idx="10884">
                  <c:v>148.59649101333332</c:v>
                </c:pt>
                <c:pt idx="10885">
                  <c:v>148.59649101333332</c:v>
                </c:pt>
                <c:pt idx="10886">
                  <c:v>148.59649101333332</c:v>
                </c:pt>
                <c:pt idx="10887">
                  <c:v>148.59649101333332</c:v>
                </c:pt>
                <c:pt idx="10888">
                  <c:v>148.59649101333332</c:v>
                </c:pt>
                <c:pt idx="10889">
                  <c:v>148.59649101333332</c:v>
                </c:pt>
                <c:pt idx="10890">
                  <c:v>148.59649101333332</c:v>
                </c:pt>
                <c:pt idx="10891">
                  <c:v>148.59649101333332</c:v>
                </c:pt>
                <c:pt idx="10892">
                  <c:v>148.59649101333332</c:v>
                </c:pt>
                <c:pt idx="10893">
                  <c:v>148.59649101333332</c:v>
                </c:pt>
                <c:pt idx="10894">
                  <c:v>148.59649101333332</c:v>
                </c:pt>
                <c:pt idx="10895">
                  <c:v>148.59649101333332</c:v>
                </c:pt>
                <c:pt idx="10896">
                  <c:v>148.59649101333332</c:v>
                </c:pt>
                <c:pt idx="10897">
                  <c:v>148.59649101333332</c:v>
                </c:pt>
                <c:pt idx="10898">
                  <c:v>148.59649101333332</c:v>
                </c:pt>
                <c:pt idx="10899">
                  <c:v>148.59649101333332</c:v>
                </c:pt>
                <c:pt idx="10900">
                  <c:v>148.59649101333332</c:v>
                </c:pt>
                <c:pt idx="10901">
                  <c:v>148.59649101333332</c:v>
                </c:pt>
                <c:pt idx="10902">
                  <c:v>148.59649101333332</c:v>
                </c:pt>
                <c:pt idx="10903">
                  <c:v>148.59649101333332</c:v>
                </c:pt>
                <c:pt idx="10904">
                  <c:v>148.59649101333332</c:v>
                </c:pt>
                <c:pt idx="10905">
                  <c:v>148.59649101333332</c:v>
                </c:pt>
                <c:pt idx="10906">
                  <c:v>148.59649101333332</c:v>
                </c:pt>
                <c:pt idx="10907">
                  <c:v>148.59649101333332</c:v>
                </c:pt>
                <c:pt idx="10908">
                  <c:v>148.59649101333332</c:v>
                </c:pt>
                <c:pt idx="10909">
                  <c:v>148.59649101333332</c:v>
                </c:pt>
                <c:pt idx="10910">
                  <c:v>148.59649101333332</c:v>
                </c:pt>
                <c:pt idx="10911">
                  <c:v>148.59649101333332</c:v>
                </c:pt>
                <c:pt idx="10912">
                  <c:v>148.59649101333332</c:v>
                </c:pt>
                <c:pt idx="10913">
                  <c:v>148.59649101333332</c:v>
                </c:pt>
                <c:pt idx="10914">
                  <c:v>148.59649101333332</c:v>
                </c:pt>
                <c:pt idx="10915">
                  <c:v>148.59649101333332</c:v>
                </c:pt>
                <c:pt idx="10916">
                  <c:v>148.59649101333332</c:v>
                </c:pt>
                <c:pt idx="10917">
                  <c:v>148.59649101333332</c:v>
                </c:pt>
                <c:pt idx="10918">
                  <c:v>148.59649101333332</c:v>
                </c:pt>
                <c:pt idx="10919">
                  <c:v>148.59649101333332</c:v>
                </c:pt>
                <c:pt idx="10920">
                  <c:v>148.59649101333332</c:v>
                </c:pt>
                <c:pt idx="10921">
                  <c:v>148.59649101333332</c:v>
                </c:pt>
                <c:pt idx="10922">
                  <c:v>148.59649101333332</c:v>
                </c:pt>
                <c:pt idx="10923">
                  <c:v>148.59649101333332</c:v>
                </c:pt>
                <c:pt idx="10924">
                  <c:v>148.59649101333332</c:v>
                </c:pt>
                <c:pt idx="10925">
                  <c:v>148.59649101333332</c:v>
                </c:pt>
                <c:pt idx="10926">
                  <c:v>148.59649101333332</c:v>
                </c:pt>
                <c:pt idx="10927">
                  <c:v>148.59649101333332</c:v>
                </c:pt>
                <c:pt idx="10928">
                  <c:v>148.59649101333332</c:v>
                </c:pt>
                <c:pt idx="10929">
                  <c:v>148.59649101333332</c:v>
                </c:pt>
                <c:pt idx="10930">
                  <c:v>148.59649101333332</c:v>
                </c:pt>
                <c:pt idx="10931">
                  <c:v>148.59649101333332</c:v>
                </c:pt>
                <c:pt idx="10932">
                  <c:v>148.59649101333332</c:v>
                </c:pt>
                <c:pt idx="10933">
                  <c:v>148.59649101333332</c:v>
                </c:pt>
                <c:pt idx="10934">
                  <c:v>148.59649101333332</c:v>
                </c:pt>
                <c:pt idx="10935">
                  <c:v>148.59649101333332</c:v>
                </c:pt>
                <c:pt idx="10936">
                  <c:v>148.59649101333332</c:v>
                </c:pt>
                <c:pt idx="10937">
                  <c:v>148.59649101333332</c:v>
                </c:pt>
                <c:pt idx="10938">
                  <c:v>148.59649101333332</c:v>
                </c:pt>
                <c:pt idx="10939">
                  <c:v>148.59649101333332</c:v>
                </c:pt>
                <c:pt idx="10940">
                  <c:v>148.59649101333332</c:v>
                </c:pt>
                <c:pt idx="10941">
                  <c:v>148.59649101333332</c:v>
                </c:pt>
                <c:pt idx="10942">
                  <c:v>148.59649101333332</c:v>
                </c:pt>
                <c:pt idx="10943">
                  <c:v>148.59649101333332</c:v>
                </c:pt>
                <c:pt idx="10944">
                  <c:v>148.59649101333332</c:v>
                </c:pt>
                <c:pt idx="10945">
                  <c:v>148.59649101333332</c:v>
                </c:pt>
                <c:pt idx="10946">
                  <c:v>148.59649101333332</c:v>
                </c:pt>
                <c:pt idx="10947">
                  <c:v>148.59649101333332</c:v>
                </c:pt>
                <c:pt idx="10948">
                  <c:v>148.59649101333332</c:v>
                </c:pt>
                <c:pt idx="10949">
                  <c:v>148.59649101333332</c:v>
                </c:pt>
                <c:pt idx="10950">
                  <c:v>148.59649101333332</c:v>
                </c:pt>
                <c:pt idx="10951">
                  <c:v>148.59649101333332</c:v>
                </c:pt>
                <c:pt idx="10952">
                  <c:v>148.59649101333332</c:v>
                </c:pt>
                <c:pt idx="10953">
                  <c:v>148.59649101333332</c:v>
                </c:pt>
                <c:pt idx="10954">
                  <c:v>148.59649101333332</c:v>
                </c:pt>
                <c:pt idx="10955">
                  <c:v>148.59649101333332</c:v>
                </c:pt>
                <c:pt idx="10956">
                  <c:v>148.59649101333332</c:v>
                </c:pt>
                <c:pt idx="10957">
                  <c:v>148.59649101333332</c:v>
                </c:pt>
                <c:pt idx="10958">
                  <c:v>148.59649101333332</c:v>
                </c:pt>
                <c:pt idx="10959">
                  <c:v>148.59649101333332</c:v>
                </c:pt>
                <c:pt idx="10960">
                  <c:v>148.59649101333332</c:v>
                </c:pt>
                <c:pt idx="10961">
                  <c:v>148.59649101333332</c:v>
                </c:pt>
                <c:pt idx="10962">
                  <c:v>148.59649101333332</c:v>
                </c:pt>
                <c:pt idx="10963">
                  <c:v>148.59649101333332</c:v>
                </c:pt>
                <c:pt idx="10964">
                  <c:v>148.59649101333332</c:v>
                </c:pt>
                <c:pt idx="10965">
                  <c:v>148.59649101333332</c:v>
                </c:pt>
                <c:pt idx="10966">
                  <c:v>148.59649101333332</c:v>
                </c:pt>
                <c:pt idx="10967">
                  <c:v>148.59649101333332</c:v>
                </c:pt>
                <c:pt idx="10968">
                  <c:v>148.59649101333332</c:v>
                </c:pt>
                <c:pt idx="10969">
                  <c:v>148.59649101333332</c:v>
                </c:pt>
                <c:pt idx="10970">
                  <c:v>148.59649101333332</c:v>
                </c:pt>
                <c:pt idx="10971">
                  <c:v>148.59649101333332</c:v>
                </c:pt>
                <c:pt idx="10972">
                  <c:v>148.59649101333332</c:v>
                </c:pt>
                <c:pt idx="10973">
                  <c:v>148.59649101333332</c:v>
                </c:pt>
                <c:pt idx="10974">
                  <c:v>148.59649101333332</c:v>
                </c:pt>
                <c:pt idx="10975">
                  <c:v>148.59649101333332</c:v>
                </c:pt>
                <c:pt idx="10976">
                  <c:v>148.59649101333332</c:v>
                </c:pt>
                <c:pt idx="10977">
                  <c:v>148.59649101333332</c:v>
                </c:pt>
                <c:pt idx="10978">
                  <c:v>148.59649101333332</c:v>
                </c:pt>
                <c:pt idx="10979">
                  <c:v>148.59649101333332</c:v>
                </c:pt>
                <c:pt idx="10980">
                  <c:v>148.59649101333332</c:v>
                </c:pt>
                <c:pt idx="10981">
                  <c:v>148.59649101333332</c:v>
                </c:pt>
                <c:pt idx="10982">
                  <c:v>148.59649101333332</c:v>
                </c:pt>
                <c:pt idx="10983">
                  <c:v>148.59649101333332</c:v>
                </c:pt>
                <c:pt idx="10984">
                  <c:v>148.59649101333332</c:v>
                </c:pt>
                <c:pt idx="10985">
                  <c:v>148.59649101333332</c:v>
                </c:pt>
                <c:pt idx="10986">
                  <c:v>148.59649101333332</c:v>
                </c:pt>
                <c:pt idx="10987">
                  <c:v>148.59649101333332</c:v>
                </c:pt>
                <c:pt idx="10988">
                  <c:v>148.59649101333332</c:v>
                </c:pt>
                <c:pt idx="10989">
                  <c:v>148.59649101333332</c:v>
                </c:pt>
                <c:pt idx="10990">
                  <c:v>148.59649101333332</c:v>
                </c:pt>
                <c:pt idx="10991">
                  <c:v>148.59649101333332</c:v>
                </c:pt>
                <c:pt idx="10992">
                  <c:v>148.59649101333332</c:v>
                </c:pt>
                <c:pt idx="10993">
                  <c:v>148.59649101333332</c:v>
                </c:pt>
                <c:pt idx="10994">
                  <c:v>148.59649101333332</c:v>
                </c:pt>
                <c:pt idx="10995">
                  <c:v>148.59649101333332</c:v>
                </c:pt>
                <c:pt idx="10996">
                  <c:v>148.59649101333332</c:v>
                </c:pt>
                <c:pt idx="10997">
                  <c:v>148.59649101333332</c:v>
                </c:pt>
                <c:pt idx="10998">
                  <c:v>148.59649101333332</c:v>
                </c:pt>
                <c:pt idx="10999">
                  <c:v>148.59649101333332</c:v>
                </c:pt>
                <c:pt idx="11000">
                  <c:v>148.59649101333332</c:v>
                </c:pt>
                <c:pt idx="11001">
                  <c:v>148.59649101333332</c:v>
                </c:pt>
                <c:pt idx="11002">
                  <c:v>148.59649101333332</c:v>
                </c:pt>
                <c:pt idx="11003">
                  <c:v>148.59649101333332</c:v>
                </c:pt>
                <c:pt idx="11004">
                  <c:v>148.59649101333332</c:v>
                </c:pt>
                <c:pt idx="11005">
                  <c:v>148.59649101333332</c:v>
                </c:pt>
                <c:pt idx="11006">
                  <c:v>148.59649101333332</c:v>
                </c:pt>
                <c:pt idx="11007">
                  <c:v>148.59649101333332</c:v>
                </c:pt>
                <c:pt idx="11008">
                  <c:v>148.59649101333332</c:v>
                </c:pt>
                <c:pt idx="11009">
                  <c:v>148.59649101333332</c:v>
                </c:pt>
                <c:pt idx="11010">
                  <c:v>148.59649101333332</c:v>
                </c:pt>
                <c:pt idx="11011">
                  <c:v>148.59649101333332</c:v>
                </c:pt>
                <c:pt idx="11012">
                  <c:v>148.59649101333332</c:v>
                </c:pt>
                <c:pt idx="11013">
                  <c:v>148.59649101333332</c:v>
                </c:pt>
                <c:pt idx="11014">
                  <c:v>148.59649101333332</c:v>
                </c:pt>
                <c:pt idx="11015">
                  <c:v>148.59649101333332</c:v>
                </c:pt>
                <c:pt idx="11016">
                  <c:v>148.59649101333332</c:v>
                </c:pt>
                <c:pt idx="11017">
                  <c:v>148.59649101333332</c:v>
                </c:pt>
                <c:pt idx="11018">
                  <c:v>148.59649101333332</c:v>
                </c:pt>
                <c:pt idx="11019">
                  <c:v>148.59649101333332</c:v>
                </c:pt>
                <c:pt idx="11020">
                  <c:v>148.59649101333332</c:v>
                </c:pt>
                <c:pt idx="11021">
                  <c:v>148.59649101333332</c:v>
                </c:pt>
                <c:pt idx="11022">
                  <c:v>148.59649101333332</c:v>
                </c:pt>
                <c:pt idx="11023">
                  <c:v>148.59649101333332</c:v>
                </c:pt>
                <c:pt idx="11024">
                  <c:v>148.59649101333332</c:v>
                </c:pt>
                <c:pt idx="11025">
                  <c:v>148.59649101333332</c:v>
                </c:pt>
                <c:pt idx="11026">
                  <c:v>148.59649101333332</c:v>
                </c:pt>
                <c:pt idx="11027">
                  <c:v>148.59649101333332</c:v>
                </c:pt>
                <c:pt idx="11028">
                  <c:v>148.59649101333332</c:v>
                </c:pt>
                <c:pt idx="11029">
                  <c:v>148.59649101333332</c:v>
                </c:pt>
                <c:pt idx="11030">
                  <c:v>148.59649101333332</c:v>
                </c:pt>
                <c:pt idx="11031">
                  <c:v>148.59649101333332</c:v>
                </c:pt>
                <c:pt idx="11032">
                  <c:v>148.59649101333332</c:v>
                </c:pt>
                <c:pt idx="11033">
                  <c:v>148.59649101333332</c:v>
                </c:pt>
                <c:pt idx="11034">
                  <c:v>148.59649101333332</c:v>
                </c:pt>
                <c:pt idx="11035">
                  <c:v>148.59649101333332</c:v>
                </c:pt>
                <c:pt idx="11036">
                  <c:v>148.59649101333332</c:v>
                </c:pt>
                <c:pt idx="11037">
                  <c:v>148.59649101333332</c:v>
                </c:pt>
                <c:pt idx="11038">
                  <c:v>148.59649101333332</c:v>
                </c:pt>
                <c:pt idx="11039">
                  <c:v>148.59649101333332</c:v>
                </c:pt>
                <c:pt idx="11040">
                  <c:v>148.59649101333332</c:v>
                </c:pt>
                <c:pt idx="11041">
                  <c:v>148.59649101333332</c:v>
                </c:pt>
                <c:pt idx="11042">
                  <c:v>148.59649101333332</c:v>
                </c:pt>
                <c:pt idx="11043">
                  <c:v>148.59649101333332</c:v>
                </c:pt>
                <c:pt idx="11044">
                  <c:v>148.59649101333332</c:v>
                </c:pt>
                <c:pt idx="11045">
                  <c:v>148.59649101333332</c:v>
                </c:pt>
                <c:pt idx="11046">
                  <c:v>148.59649101333332</c:v>
                </c:pt>
                <c:pt idx="11047">
                  <c:v>148.59649101333332</c:v>
                </c:pt>
                <c:pt idx="11048">
                  <c:v>148.59649101333332</c:v>
                </c:pt>
                <c:pt idx="11049">
                  <c:v>148.59649101333332</c:v>
                </c:pt>
                <c:pt idx="11050">
                  <c:v>148.59649101333332</c:v>
                </c:pt>
                <c:pt idx="11051">
                  <c:v>148.59649101333332</c:v>
                </c:pt>
                <c:pt idx="11052">
                  <c:v>148.59649101333332</c:v>
                </c:pt>
                <c:pt idx="11053">
                  <c:v>148.59649101333332</c:v>
                </c:pt>
                <c:pt idx="11054">
                  <c:v>148.59649101333332</c:v>
                </c:pt>
                <c:pt idx="11055">
                  <c:v>148.59649101333332</c:v>
                </c:pt>
                <c:pt idx="11056">
                  <c:v>148.59649101333332</c:v>
                </c:pt>
                <c:pt idx="11057">
                  <c:v>148.59649101333332</c:v>
                </c:pt>
                <c:pt idx="11058">
                  <c:v>148.59649101333332</c:v>
                </c:pt>
                <c:pt idx="11059">
                  <c:v>148.59649101333332</c:v>
                </c:pt>
                <c:pt idx="11060">
                  <c:v>148.59649101333332</c:v>
                </c:pt>
                <c:pt idx="11061">
                  <c:v>148.59649101333332</c:v>
                </c:pt>
                <c:pt idx="11062">
                  <c:v>148.59649101333332</c:v>
                </c:pt>
                <c:pt idx="11063">
                  <c:v>148.59649101333332</c:v>
                </c:pt>
                <c:pt idx="11064">
                  <c:v>148.59649101333332</c:v>
                </c:pt>
                <c:pt idx="11065">
                  <c:v>148.59649101333332</c:v>
                </c:pt>
                <c:pt idx="11066">
                  <c:v>148.59649101333332</c:v>
                </c:pt>
                <c:pt idx="11067">
                  <c:v>148.59649101333332</c:v>
                </c:pt>
                <c:pt idx="11068">
                  <c:v>148.59649101333332</c:v>
                </c:pt>
                <c:pt idx="11069">
                  <c:v>148.59649101333332</c:v>
                </c:pt>
                <c:pt idx="11070">
                  <c:v>148.59649101333332</c:v>
                </c:pt>
                <c:pt idx="11071">
                  <c:v>148.59649101333332</c:v>
                </c:pt>
                <c:pt idx="11072">
                  <c:v>148.59649101333332</c:v>
                </c:pt>
                <c:pt idx="11073">
                  <c:v>148.59649101333332</c:v>
                </c:pt>
                <c:pt idx="11074">
                  <c:v>148.59649101333332</c:v>
                </c:pt>
                <c:pt idx="11075">
                  <c:v>148.59649101333332</c:v>
                </c:pt>
                <c:pt idx="11076">
                  <c:v>148.59649101333332</c:v>
                </c:pt>
                <c:pt idx="11077">
                  <c:v>148.59649101333332</c:v>
                </c:pt>
                <c:pt idx="11078">
                  <c:v>148.59649101333332</c:v>
                </c:pt>
                <c:pt idx="11079">
                  <c:v>148.59649101333332</c:v>
                </c:pt>
                <c:pt idx="11080">
                  <c:v>148.59649101333332</c:v>
                </c:pt>
                <c:pt idx="11081">
                  <c:v>148.59649101333332</c:v>
                </c:pt>
                <c:pt idx="11082">
                  <c:v>148.59649101333332</c:v>
                </c:pt>
                <c:pt idx="11083">
                  <c:v>148.59649101333332</c:v>
                </c:pt>
                <c:pt idx="11084">
                  <c:v>148.59649101333332</c:v>
                </c:pt>
                <c:pt idx="11085">
                  <c:v>148.59649101333332</c:v>
                </c:pt>
                <c:pt idx="11086">
                  <c:v>148.59649101333332</c:v>
                </c:pt>
                <c:pt idx="11087">
                  <c:v>148.59649101333332</c:v>
                </c:pt>
                <c:pt idx="11088">
                  <c:v>148.59649101333332</c:v>
                </c:pt>
                <c:pt idx="11089">
                  <c:v>148.59649101333332</c:v>
                </c:pt>
                <c:pt idx="11090">
                  <c:v>148.59649101333332</c:v>
                </c:pt>
                <c:pt idx="11091">
                  <c:v>148.59649101333332</c:v>
                </c:pt>
                <c:pt idx="11092">
                  <c:v>148.59649101333332</c:v>
                </c:pt>
                <c:pt idx="11093">
                  <c:v>148.59649101333332</c:v>
                </c:pt>
                <c:pt idx="11094">
                  <c:v>148.59649101333332</c:v>
                </c:pt>
                <c:pt idx="11095">
                  <c:v>148.59649101333332</c:v>
                </c:pt>
                <c:pt idx="11096">
                  <c:v>148.59649101333332</c:v>
                </c:pt>
                <c:pt idx="11097">
                  <c:v>148.59649101333332</c:v>
                </c:pt>
                <c:pt idx="11098">
                  <c:v>148.59649101333332</c:v>
                </c:pt>
                <c:pt idx="11099">
                  <c:v>148.59649101333332</c:v>
                </c:pt>
                <c:pt idx="11100">
                  <c:v>148.59649101333332</c:v>
                </c:pt>
                <c:pt idx="11101">
                  <c:v>148.59649101333332</c:v>
                </c:pt>
                <c:pt idx="11102">
                  <c:v>148.59649101333332</c:v>
                </c:pt>
                <c:pt idx="11103">
                  <c:v>148.59649101333332</c:v>
                </c:pt>
                <c:pt idx="11104">
                  <c:v>148.59649101333332</c:v>
                </c:pt>
                <c:pt idx="11105">
                  <c:v>148.59649101333332</c:v>
                </c:pt>
                <c:pt idx="11106">
                  <c:v>148.59649101333332</c:v>
                </c:pt>
                <c:pt idx="11107">
                  <c:v>148.59649101333332</c:v>
                </c:pt>
                <c:pt idx="11108">
                  <c:v>148.59649101333332</c:v>
                </c:pt>
                <c:pt idx="11109">
                  <c:v>148.59649101333332</c:v>
                </c:pt>
                <c:pt idx="11110">
                  <c:v>148.59649101333332</c:v>
                </c:pt>
                <c:pt idx="11111">
                  <c:v>148.59649101333332</c:v>
                </c:pt>
                <c:pt idx="11112">
                  <c:v>148.59649101333332</c:v>
                </c:pt>
                <c:pt idx="11113">
                  <c:v>148.59649101333332</c:v>
                </c:pt>
                <c:pt idx="11114">
                  <c:v>148.59649101333332</c:v>
                </c:pt>
                <c:pt idx="11115">
                  <c:v>148.59649101333332</c:v>
                </c:pt>
                <c:pt idx="11116">
                  <c:v>148.59649101333332</c:v>
                </c:pt>
                <c:pt idx="11117">
                  <c:v>148.59649101333332</c:v>
                </c:pt>
                <c:pt idx="11118">
                  <c:v>148.59649101333332</c:v>
                </c:pt>
                <c:pt idx="11119">
                  <c:v>148.59649101333332</c:v>
                </c:pt>
                <c:pt idx="11120">
                  <c:v>148.59649101333332</c:v>
                </c:pt>
                <c:pt idx="11121">
                  <c:v>148.59649101333332</c:v>
                </c:pt>
                <c:pt idx="11122">
                  <c:v>148.59649101333332</c:v>
                </c:pt>
                <c:pt idx="11123">
                  <c:v>148.59649101333332</c:v>
                </c:pt>
                <c:pt idx="11124">
                  <c:v>148.59649101333332</c:v>
                </c:pt>
                <c:pt idx="11125">
                  <c:v>148.59649101333332</c:v>
                </c:pt>
                <c:pt idx="11126">
                  <c:v>148.59649101333332</c:v>
                </c:pt>
                <c:pt idx="11127">
                  <c:v>148.59649101333332</c:v>
                </c:pt>
                <c:pt idx="11128">
                  <c:v>148.59649101333332</c:v>
                </c:pt>
                <c:pt idx="11129">
                  <c:v>148.59649101333332</c:v>
                </c:pt>
                <c:pt idx="11130">
                  <c:v>148.59649101333332</c:v>
                </c:pt>
                <c:pt idx="11131">
                  <c:v>148.59649101333332</c:v>
                </c:pt>
                <c:pt idx="11132">
                  <c:v>148.59649101333332</c:v>
                </c:pt>
                <c:pt idx="11133">
                  <c:v>148.59649101333332</c:v>
                </c:pt>
                <c:pt idx="11134">
                  <c:v>148.59649101333332</c:v>
                </c:pt>
                <c:pt idx="11135">
                  <c:v>148.59649101333332</c:v>
                </c:pt>
                <c:pt idx="11136">
                  <c:v>148.59649101333332</c:v>
                </c:pt>
                <c:pt idx="11137">
                  <c:v>148.59649101333332</c:v>
                </c:pt>
                <c:pt idx="11138">
                  <c:v>148.59649101333332</c:v>
                </c:pt>
                <c:pt idx="11139">
                  <c:v>148.59649101333332</c:v>
                </c:pt>
                <c:pt idx="11140">
                  <c:v>148.59649101333332</c:v>
                </c:pt>
                <c:pt idx="11141">
                  <c:v>148.59649101333332</c:v>
                </c:pt>
                <c:pt idx="11142">
                  <c:v>148.59649101333332</c:v>
                </c:pt>
                <c:pt idx="11143">
                  <c:v>148.59649101333332</c:v>
                </c:pt>
                <c:pt idx="11144">
                  <c:v>148.59649101333332</c:v>
                </c:pt>
                <c:pt idx="11145">
                  <c:v>148.59649101333332</c:v>
                </c:pt>
                <c:pt idx="11146">
                  <c:v>148.59649101333332</c:v>
                </c:pt>
                <c:pt idx="11147">
                  <c:v>148.59649101333332</c:v>
                </c:pt>
                <c:pt idx="11148">
                  <c:v>148.59649101333332</c:v>
                </c:pt>
                <c:pt idx="11149">
                  <c:v>148.59649101333332</c:v>
                </c:pt>
                <c:pt idx="11150">
                  <c:v>148.59649101333332</c:v>
                </c:pt>
                <c:pt idx="11151">
                  <c:v>148.59649101333332</c:v>
                </c:pt>
                <c:pt idx="11152">
                  <c:v>148.59649101333332</c:v>
                </c:pt>
                <c:pt idx="11153">
                  <c:v>148.59649101333332</c:v>
                </c:pt>
                <c:pt idx="11154">
                  <c:v>148.59649101333332</c:v>
                </c:pt>
                <c:pt idx="11155">
                  <c:v>148.59649101333332</c:v>
                </c:pt>
                <c:pt idx="11156">
                  <c:v>148.59649101333332</c:v>
                </c:pt>
                <c:pt idx="11157">
                  <c:v>148.59649101333332</c:v>
                </c:pt>
                <c:pt idx="11158">
                  <c:v>148.59649101333332</c:v>
                </c:pt>
                <c:pt idx="11159">
                  <c:v>148.59649101333332</c:v>
                </c:pt>
                <c:pt idx="11160">
                  <c:v>148.59649101333332</c:v>
                </c:pt>
                <c:pt idx="11161">
                  <c:v>148.59649101333332</c:v>
                </c:pt>
                <c:pt idx="11162">
                  <c:v>148.59649101333332</c:v>
                </c:pt>
                <c:pt idx="11163">
                  <c:v>148.59649101333332</c:v>
                </c:pt>
                <c:pt idx="11164">
                  <c:v>148.59649101333332</c:v>
                </c:pt>
                <c:pt idx="11165">
                  <c:v>148.59649101333332</c:v>
                </c:pt>
                <c:pt idx="11166">
                  <c:v>148.59649101333332</c:v>
                </c:pt>
                <c:pt idx="11167">
                  <c:v>148.59649101333332</c:v>
                </c:pt>
                <c:pt idx="11168">
                  <c:v>148.59649101333332</c:v>
                </c:pt>
                <c:pt idx="11169">
                  <c:v>148.59649101333332</c:v>
                </c:pt>
                <c:pt idx="11170">
                  <c:v>148.59649101333332</c:v>
                </c:pt>
                <c:pt idx="11171">
                  <c:v>148.59649101333332</c:v>
                </c:pt>
                <c:pt idx="11172">
                  <c:v>148.59649101333332</c:v>
                </c:pt>
                <c:pt idx="11173">
                  <c:v>148.59649101333332</c:v>
                </c:pt>
                <c:pt idx="11174">
                  <c:v>148.59649101333332</c:v>
                </c:pt>
                <c:pt idx="11175">
                  <c:v>148.59649101333332</c:v>
                </c:pt>
                <c:pt idx="11176">
                  <c:v>148.59649101333332</c:v>
                </c:pt>
                <c:pt idx="11177">
                  <c:v>148.59649101333332</c:v>
                </c:pt>
                <c:pt idx="11178">
                  <c:v>148.59649101333332</c:v>
                </c:pt>
                <c:pt idx="11179">
                  <c:v>148.59649101333332</c:v>
                </c:pt>
                <c:pt idx="11180">
                  <c:v>148.59649101333332</c:v>
                </c:pt>
                <c:pt idx="11181">
                  <c:v>148.59649101333332</c:v>
                </c:pt>
                <c:pt idx="11182">
                  <c:v>148.59649101333332</c:v>
                </c:pt>
                <c:pt idx="11183">
                  <c:v>148.59649101333332</c:v>
                </c:pt>
                <c:pt idx="11184">
                  <c:v>148.59649101333332</c:v>
                </c:pt>
                <c:pt idx="11185">
                  <c:v>148.59649101333332</c:v>
                </c:pt>
                <c:pt idx="11186">
                  <c:v>148.59649101333332</c:v>
                </c:pt>
                <c:pt idx="11187">
                  <c:v>148.59649101333332</c:v>
                </c:pt>
                <c:pt idx="11188">
                  <c:v>148.59649101333332</c:v>
                </c:pt>
                <c:pt idx="11189">
                  <c:v>148.59649101333332</c:v>
                </c:pt>
                <c:pt idx="11190">
                  <c:v>148.59649101333332</c:v>
                </c:pt>
                <c:pt idx="11191">
                  <c:v>148.59649101333332</c:v>
                </c:pt>
                <c:pt idx="11192">
                  <c:v>148.59649101333332</c:v>
                </c:pt>
                <c:pt idx="11193">
                  <c:v>148.59649101333332</c:v>
                </c:pt>
                <c:pt idx="11194">
                  <c:v>148.59649101333332</c:v>
                </c:pt>
                <c:pt idx="11195">
                  <c:v>148.59649101333332</c:v>
                </c:pt>
                <c:pt idx="11196">
                  <c:v>148.59649101333332</c:v>
                </c:pt>
                <c:pt idx="11197">
                  <c:v>148.59649101333332</c:v>
                </c:pt>
                <c:pt idx="11198">
                  <c:v>148.59649101333332</c:v>
                </c:pt>
                <c:pt idx="11199">
                  <c:v>148.59649101333332</c:v>
                </c:pt>
                <c:pt idx="11200">
                  <c:v>148.59649101333332</c:v>
                </c:pt>
                <c:pt idx="11201">
                  <c:v>148.59649101333332</c:v>
                </c:pt>
                <c:pt idx="11202">
                  <c:v>148.59649101333332</c:v>
                </c:pt>
                <c:pt idx="11203">
                  <c:v>148.59649101333332</c:v>
                </c:pt>
                <c:pt idx="11204">
                  <c:v>148.59649101333332</c:v>
                </c:pt>
                <c:pt idx="11205">
                  <c:v>148.59649101333332</c:v>
                </c:pt>
                <c:pt idx="11206">
                  <c:v>148.59649101333332</c:v>
                </c:pt>
                <c:pt idx="11207">
                  <c:v>148.59649101333332</c:v>
                </c:pt>
                <c:pt idx="11208">
                  <c:v>148.59649101333332</c:v>
                </c:pt>
                <c:pt idx="11209">
                  <c:v>148.59649101333332</c:v>
                </c:pt>
                <c:pt idx="11210">
                  <c:v>148.59649101333332</c:v>
                </c:pt>
                <c:pt idx="11211">
                  <c:v>148.59649101333332</c:v>
                </c:pt>
                <c:pt idx="11212">
                  <c:v>148.59649101333332</c:v>
                </c:pt>
                <c:pt idx="11213">
                  <c:v>148.59649101333332</c:v>
                </c:pt>
                <c:pt idx="11214">
                  <c:v>148.59649101333332</c:v>
                </c:pt>
                <c:pt idx="11215">
                  <c:v>148.59649101333332</c:v>
                </c:pt>
                <c:pt idx="11216">
                  <c:v>148.59649101333332</c:v>
                </c:pt>
                <c:pt idx="11217">
                  <c:v>148.59649101333332</c:v>
                </c:pt>
                <c:pt idx="11218">
                  <c:v>148.59649101333332</c:v>
                </c:pt>
                <c:pt idx="11219">
                  <c:v>148.59649101333332</c:v>
                </c:pt>
                <c:pt idx="11220">
                  <c:v>148.59649101333332</c:v>
                </c:pt>
                <c:pt idx="11221">
                  <c:v>148.59649101333332</c:v>
                </c:pt>
                <c:pt idx="11222">
                  <c:v>148.59649101333332</c:v>
                </c:pt>
                <c:pt idx="11223">
                  <c:v>148.59649101333332</c:v>
                </c:pt>
                <c:pt idx="11224">
                  <c:v>148.59649101333332</c:v>
                </c:pt>
                <c:pt idx="11225">
                  <c:v>148.59649101333332</c:v>
                </c:pt>
                <c:pt idx="11226">
                  <c:v>148.59649101333332</c:v>
                </c:pt>
                <c:pt idx="11227">
                  <c:v>148.59649101333332</c:v>
                </c:pt>
                <c:pt idx="11228">
                  <c:v>148.59649101333332</c:v>
                </c:pt>
                <c:pt idx="11229">
                  <c:v>148.59649101333332</c:v>
                </c:pt>
                <c:pt idx="11230">
                  <c:v>148.59649101333332</c:v>
                </c:pt>
                <c:pt idx="11231">
                  <c:v>148.59649101333332</c:v>
                </c:pt>
                <c:pt idx="11232">
                  <c:v>148.59649101333332</c:v>
                </c:pt>
                <c:pt idx="11233">
                  <c:v>148.59649101333332</c:v>
                </c:pt>
                <c:pt idx="11234">
                  <c:v>148.59649101333332</c:v>
                </c:pt>
                <c:pt idx="11235">
                  <c:v>148.59649101333332</c:v>
                </c:pt>
                <c:pt idx="11236">
                  <c:v>148.59649101333332</c:v>
                </c:pt>
                <c:pt idx="11237">
                  <c:v>148.59649101333332</c:v>
                </c:pt>
                <c:pt idx="11238">
                  <c:v>148.59649101333332</c:v>
                </c:pt>
                <c:pt idx="11239">
                  <c:v>148.59649101333332</c:v>
                </c:pt>
                <c:pt idx="11240">
                  <c:v>148.59649101333332</c:v>
                </c:pt>
                <c:pt idx="11241">
                  <c:v>148.59649101333332</c:v>
                </c:pt>
                <c:pt idx="11242">
                  <c:v>148.59649101333332</c:v>
                </c:pt>
                <c:pt idx="11243">
                  <c:v>148.59649101333332</c:v>
                </c:pt>
                <c:pt idx="11244">
                  <c:v>148.59649101333332</c:v>
                </c:pt>
                <c:pt idx="11245">
                  <c:v>148.59649101333332</c:v>
                </c:pt>
                <c:pt idx="11246">
                  <c:v>148.59649101333332</c:v>
                </c:pt>
                <c:pt idx="11247">
                  <c:v>148.59649101333332</c:v>
                </c:pt>
                <c:pt idx="11248">
                  <c:v>148.59649101333332</c:v>
                </c:pt>
                <c:pt idx="11249">
                  <c:v>148.59649101333332</c:v>
                </c:pt>
                <c:pt idx="11250">
                  <c:v>148.59649101333332</c:v>
                </c:pt>
                <c:pt idx="11251">
                  <c:v>148.59649101333332</c:v>
                </c:pt>
                <c:pt idx="11252">
                  <c:v>148.59649101333332</c:v>
                </c:pt>
                <c:pt idx="11253">
                  <c:v>148.59649101333332</c:v>
                </c:pt>
                <c:pt idx="11254">
                  <c:v>148.59649101333332</c:v>
                </c:pt>
                <c:pt idx="11255">
                  <c:v>148.59649101333332</c:v>
                </c:pt>
                <c:pt idx="11256">
                  <c:v>148.59649101333332</c:v>
                </c:pt>
                <c:pt idx="11257">
                  <c:v>148.59649101333332</c:v>
                </c:pt>
                <c:pt idx="11258">
                  <c:v>148.59649101333332</c:v>
                </c:pt>
                <c:pt idx="11259">
                  <c:v>148.59649101333332</c:v>
                </c:pt>
                <c:pt idx="11260">
                  <c:v>148.59649101333332</c:v>
                </c:pt>
                <c:pt idx="11261">
                  <c:v>148.59649101333332</c:v>
                </c:pt>
                <c:pt idx="11262">
                  <c:v>148.59649101333332</c:v>
                </c:pt>
                <c:pt idx="11263">
                  <c:v>148.59649101333332</c:v>
                </c:pt>
                <c:pt idx="11264">
                  <c:v>148.59649101333332</c:v>
                </c:pt>
                <c:pt idx="11265">
                  <c:v>148.59649101333332</c:v>
                </c:pt>
                <c:pt idx="11266">
                  <c:v>148.59649101333332</c:v>
                </c:pt>
                <c:pt idx="11267">
                  <c:v>148.59649101333332</c:v>
                </c:pt>
                <c:pt idx="11268">
                  <c:v>148.59649101333332</c:v>
                </c:pt>
                <c:pt idx="11269">
                  <c:v>148.59649101333332</c:v>
                </c:pt>
                <c:pt idx="11270">
                  <c:v>148.59649101333332</c:v>
                </c:pt>
                <c:pt idx="11271">
                  <c:v>148.59649101333332</c:v>
                </c:pt>
                <c:pt idx="11272">
                  <c:v>148.59649101333332</c:v>
                </c:pt>
                <c:pt idx="11273">
                  <c:v>148.59649101333332</c:v>
                </c:pt>
                <c:pt idx="11274">
                  <c:v>148.59649101333332</c:v>
                </c:pt>
                <c:pt idx="11275">
                  <c:v>148.59649101333332</c:v>
                </c:pt>
                <c:pt idx="11276">
                  <c:v>148.59649101333332</c:v>
                </c:pt>
                <c:pt idx="11277">
                  <c:v>148.59649101333332</c:v>
                </c:pt>
                <c:pt idx="11278">
                  <c:v>148.59649101333332</c:v>
                </c:pt>
                <c:pt idx="11279">
                  <c:v>148.59649101333332</c:v>
                </c:pt>
                <c:pt idx="11280">
                  <c:v>148.59649101333332</c:v>
                </c:pt>
                <c:pt idx="11281">
                  <c:v>148.59649101333332</c:v>
                </c:pt>
                <c:pt idx="11282">
                  <c:v>148.59649101333332</c:v>
                </c:pt>
                <c:pt idx="11283">
                  <c:v>148.59649101333332</c:v>
                </c:pt>
                <c:pt idx="11284">
                  <c:v>148.59649101333332</c:v>
                </c:pt>
                <c:pt idx="11285">
                  <c:v>148.59649101333332</c:v>
                </c:pt>
                <c:pt idx="11286">
                  <c:v>148.59649101333332</c:v>
                </c:pt>
                <c:pt idx="11287">
                  <c:v>148.59649101333332</c:v>
                </c:pt>
                <c:pt idx="11288">
                  <c:v>148.59649101333332</c:v>
                </c:pt>
                <c:pt idx="11289">
                  <c:v>148.59649101333332</c:v>
                </c:pt>
                <c:pt idx="11290">
                  <c:v>148.59649101333332</c:v>
                </c:pt>
                <c:pt idx="11291">
                  <c:v>148.59649101333332</c:v>
                </c:pt>
                <c:pt idx="11292">
                  <c:v>148.59649101333332</c:v>
                </c:pt>
                <c:pt idx="11293">
                  <c:v>148.59649101333332</c:v>
                </c:pt>
                <c:pt idx="11294">
                  <c:v>148.59649101333332</c:v>
                </c:pt>
                <c:pt idx="11295">
                  <c:v>148.59649101333332</c:v>
                </c:pt>
                <c:pt idx="11296">
                  <c:v>148.59649101333332</c:v>
                </c:pt>
                <c:pt idx="11297">
                  <c:v>148.59649101333332</c:v>
                </c:pt>
                <c:pt idx="11298">
                  <c:v>148.59649101333332</c:v>
                </c:pt>
                <c:pt idx="11299">
                  <c:v>148.59649101333332</c:v>
                </c:pt>
                <c:pt idx="11300">
                  <c:v>148.59649101333332</c:v>
                </c:pt>
                <c:pt idx="11301">
                  <c:v>148.59649101333332</c:v>
                </c:pt>
                <c:pt idx="11302">
                  <c:v>148.59649101333332</c:v>
                </c:pt>
                <c:pt idx="11303">
                  <c:v>148.59649101333332</c:v>
                </c:pt>
                <c:pt idx="11304">
                  <c:v>148.59649101333332</c:v>
                </c:pt>
                <c:pt idx="11305">
                  <c:v>148.59649101333332</c:v>
                </c:pt>
                <c:pt idx="11306">
                  <c:v>148.59649101333332</c:v>
                </c:pt>
                <c:pt idx="11307">
                  <c:v>148.59649101333332</c:v>
                </c:pt>
                <c:pt idx="11308">
                  <c:v>148.59649101333332</c:v>
                </c:pt>
                <c:pt idx="11309">
                  <c:v>148.59649101333332</c:v>
                </c:pt>
                <c:pt idx="11310">
                  <c:v>148.59649101333332</c:v>
                </c:pt>
                <c:pt idx="11311">
                  <c:v>148.59649101333332</c:v>
                </c:pt>
                <c:pt idx="11312">
                  <c:v>148.59649101333332</c:v>
                </c:pt>
                <c:pt idx="11313">
                  <c:v>148.59649101333332</c:v>
                </c:pt>
                <c:pt idx="11314">
                  <c:v>148.59649101333332</c:v>
                </c:pt>
                <c:pt idx="11315">
                  <c:v>148.59649101333332</c:v>
                </c:pt>
                <c:pt idx="11316">
                  <c:v>148.59649101333332</c:v>
                </c:pt>
                <c:pt idx="11317">
                  <c:v>148.59649101333332</c:v>
                </c:pt>
                <c:pt idx="11318">
                  <c:v>148.59649101333332</c:v>
                </c:pt>
                <c:pt idx="11319">
                  <c:v>148.59649101333332</c:v>
                </c:pt>
                <c:pt idx="11320">
                  <c:v>148.59649101333332</c:v>
                </c:pt>
                <c:pt idx="11321">
                  <c:v>148.59649101333332</c:v>
                </c:pt>
                <c:pt idx="11322">
                  <c:v>148.59649101333332</c:v>
                </c:pt>
                <c:pt idx="11323">
                  <c:v>148.59649101333332</c:v>
                </c:pt>
                <c:pt idx="11324">
                  <c:v>148.59649101333332</c:v>
                </c:pt>
                <c:pt idx="11325">
                  <c:v>148.59649101333332</c:v>
                </c:pt>
                <c:pt idx="11326">
                  <c:v>148.59649101333332</c:v>
                </c:pt>
                <c:pt idx="11327">
                  <c:v>148.59649101333332</c:v>
                </c:pt>
                <c:pt idx="11328">
                  <c:v>148.59649101333332</c:v>
                </c:pt>
                <c:pt idx="11329">
                  <c:v>148.59649101333332</c:v>
                </c:pt>
                <c:pt idx="11330">
                  <c:v>148.59649101333332</c:v>
                </c:pt>
                <c:pt idx="11331">
                  <c:v>148.59649101333332</c:v>
                </c:pt>
                <c:pt idx="11332">
                  <c:v>148.59649101333332</c:v>
                </c:pt>
                <c:pt idx="11333">
                  <c:v>148.59649101333332</c:v>
                </c:pt>
                <c:pt idx="11334">
                  <c:v>148.59649101333332</c:v>
                </c:pt>
                <c:pt idx="11335">
                  <c:v>148.59649101333332</c:v>
                </c:pt>
                <c:pt idx="11336">
                  <c:v>148.59649101333332</c:v>
                </c:pt>
                <c:pt idx="11337">
                  <c:v>148.59649101333332</c:v>
                </c:pt>
                <c:pt idx="11338">
                  <c:v>148.59649101333332</c:v>
                </c:pt>
                <c:pt idx="11339">
                  <c:v>148.59649101333332</c:v>
                </c:pt>
                <c:pt idx="11340">
                  <c:v>148.59649101333332</c:v>
                </c:pt>
                <c:pt idx="11341">
                  <c:v>148.59649101333332</c:v>
                </c:pt>
                <c:pt idx="11342">
                  <c:v>148.59649101333332</c:v>
                </c:pt>
                <c:pt idx="11343">
                  <c:v>148.59649101333332</c:v>
                </c:pt>
                <c:pt idx="11344">
                  <c:v>148.59649101333332</c:v>
                </c:pt>
                <c:pt idx="11345">
                  <c:v>148.59649101333332</c:v>
                </c:pt>
                <c:pt idx="11346">
                  <c:v>148.59649101333332</c:v>
                </c:pt>
                <c:pt idx="11347">
                  <c:v>148.59649101333332</c:v>
                </c:pt>
                <c:pt idx="11348">
                  <c:v>148.59649101333332</c:v>
                </c:pt>
                <c:pt idx="11349">
                  <c:v>148.59649101333332</c:v>
                </c:pt>
                <c:pt idx="11350">
                  <c:v>148.59649101333332</c:v>
                </c:pt>
                <c:pt idx="11351">
                  <c:v>148.59649101333332</c:v>
                </c:pt>
                <c:pt idx="11352">
                  <c:v>148.59649101333332</c:v>
                </c:pt>
                <c:pt idx="11353">
                  <c:v>148.59649101333332</c:v>
                </c:pt>
                <c:pt idx="11354">
                  <c:v>148.59649101333332</c:v>
                </c:pt>
                <c:pt idx="11355">
                  <c:v>148.59649101333332</c:v>
                </c:pt>
                <c:pt idx="11356">
                  <c:v>148.59649101333332</c:v>
                </c:pt>
                <c:pt idx="11357">
                  <c:v>148.59649101333332</c:v>
                </c:pt>
                <c:pt idx="11358">
                  <c:v>148.59649101333332</c:v>
                </c:pt>
                <c:pt idx="11359">
                  <c:v>148.59649101333332</c:v>
                </c:pt>
                <c:pt idx="11360">
                  <c:v>148.59649101333332</c:v>
                </c:pt>
                <c:pt idx="11361">
                  <c:v>148.59649101333332</c:v>
                </c:pt>
                <c:pt idx="11362">
                  <c:v>148.59649101333332</c:v>
                </c:pt>
                <c:pt idx="11363">
                  <c:v>148.59649101333332</c:v>
                </c:pt>
                <c:pt idx="11364">
                  <c:v>148.59649101333332</c:v>
                </c:pt>
                <c:pt idx="11365">
                  <c:v>148.59649101333332</c:v>
                </c:pt>
                <c:pt idx="11366">
                  <c:v>148.59649101333332</c:v>
                </c:pt>
                <c:pt idx="11367">
                  <c:v>148.59649101333332</c:v>
                </c:pt>
                <c:pt idx="11368">
                  <c:v>148.59649101333332</c:v>
                </c:pt>
                <c:pt idx="11369">
                  <c:v>148.59649101333332</c:v>
                </c:pt>
                <c:pt idx="11370">
                  <c:v>148.59649101333332</c:v>
                </c:pt>
                <c:pt idx="11371">
                  <c:v>148.59649101333332</c:v>
                </c:pt>
                <c:pt idx="11372">
                  <c:v>148.59649101333332</c:v>
                </c:pt>
                <c:pt idx="11373">
                  <c:v>148.59649101333332</c:v>
                </c:pt>
                <c:pt idx="11374">
                  <c:v>148.59649101333332</c:v>
                </c:pt>
                <c:pt idx="11375">
                  <c:v>148.59649101333332</c:v>
                </c:pt>
                <c:pt idx="11376">
                  <c:v>148.59649101333332</c:v>
                </c:pt>
                <c:pt idx="11377">
                  <c:v>148.59649101333332</c:v>
                </c:pt>
                <c:pt idx="11378">
                  <c:v>148.59649101333332</c:v>
                </c:pt>
                <c:pt idx="11379">
                  <c:v>148.59649101333332</c:v>
                </c:pt>
                <c:pt idx="11380">
                  <c:v>148.59649101333332</c:v>
                </c:pt>
                <c:pt idx="11381">
                  <c:v>148.59649101333332</c:v>
                </c:pt>
                <c:pt idx="11382">
                  <c:v>148.59649101333332</c:v>
                </c:pt>
                <c:pt idx="11383">
                  <c:v>148.59649101333332</c:v>
                </c:pt>
                <c:pt idx="11384">
                  <c:v>148.59649101333332</c:v>
                </c:pt>
                <c:pt idx="11385">
                  <c:v>148.59649101333332</c:v>
                </c:pt>
                <c:pt idx="11386">
                  <c:v>148.59649101333332</c:v>
                </c:pt>
                <c:pt idx="11387">
                  <c:v>148.59649101333332</c:v>
                </c:pt>
                <c:pt idx="11388">
                  <c:v>148.59649101333332</c:v>
                </c:pt>
                <c:pt idx="11389">
                  <c:v>148.59649101333332</c:v>
                </c:pt>
                <c:pt idx="11390">
                  <c:v>148.59649101333332</c:v>
                </c:pt>
                <c:pt idx="11391">
                  <c:v>148.59649101333332</c:v>
                </c:pt>
                <c:pt idx="11392">
                  <c:v>148.59649101333332</c:v>
                </c:pt>
                <c:pt idx="11393">
                  <c:v>148.59649101333332</c:v>
                </c:pt>
                <c:pt idx="11394">
                  <c:v>148.59649101333332</c:v>
                </c:pt>
                <c:pt idx="11395">
                  <c:v>148.59649101333332</c:v>
                </c:pt>
                <c:pt idx="11396">
                  <c:v>148.59649101333332</c:v>
                </c:pt>
                <c:pt idx="11397">
                  <c:v>148.59649101333332</c:v>
                </c:pt>
                <c:pt idx="11398">
                  <c:v>148.59649101333332</c:v>
                </c:pt>
                <c:pt idx="11399">
                  <c:v>148.59649101333332</c:v>
                </c:pt>
                <c:pt idx="11400">
                  <c:v>148.59649101333332</c:v>
                </c:pt>
                <c:pt idx="11401">
                  <c:v>148.59649101333332</c:v>
                </c:pt>
                <c:pt idx="11402">
                  <c:v>148.59649101333332</c:v>
                </c:pt>
                <c:pt idx="11403">
                  <c:v>148.59649101333332</c:v>
                </c:pt>
                <c:pt idx="11404">
                  <c:v>148.59649101333332</c:v>
                </c:pt>
                <c:pt idx="11405">
                  <c:v>148.59649101333332</c:v>
                </c:pt>
                <c:pt idx="11406">
                  <c:v>148.59649101333332</c:v>
                </c:pt>
                <c:pt idx="11407">
                  <c:v>148.59649101333332</c:v>
                </c:pt>
                <c:pt idx="11408">
                  <c:v>148.59649101333332</c:v>
                </c:pt>
                <c:pt idx="11409">
                  <c:v>148.59649101333332</c:v>
                </c:pt>
                <c:pt idx="11410">
                  <c:v>148.59649101333332</c:v>
                </c:pt>
                <c:pt idx="11411">
                  <c:v>148.59649101333332</c:v>
                </c:pt>
                <c:pt idx="11412">
                  <c:v>148.59649101333332</c:v>
                </c:pt>
                <c:pt idx="11413">
                  <c:v>148.59649101333332</c:v>
                </c:pt>
                <c:pt idx="11414">
                  <c:v>148.59649101333332</c:v>
                </c:pt>
                <c:pt idx="11415">
                  <c:v>148.59649101333332</c:v>
                </c:pt>
                <c:pt idx="11416">
                  <c:v>148.59649101333332</c:v>
                </c:pt>
                <c:pt idx="11417">
                  <c:v>148.59649101333332</c:v>
                </c:pt>
                <c:pt idx="11418">
                  <c:v>148.59649101333332</c:v>
                </c:pt>
                <c:pt idx="11419">
                  <c:v>148.59649101333332</c:v>
                </c:pt>
                <c:pt idx="11420">
                  <c:v>148.59649101333332</c:v>
                </c:pt>
                <c:pt idx="11421">
                  <c:v>148.59649101333332</c:v>
                </c:pt>
                <c:pt idx="11422">
                  <c:v>148.59649101333332</c:v>
                </c:pt>
                <c:pt idx="11423">
                  <c:v>148.59649101333332</c:v>
                </c:pt>
                <c:pt idx="11424">
                  <c:v>148.59649101333332</c:v>
                </c:pt>
                <c:pt idx="11425">
                  <c:v>148.59649101333332</c:v>
                </c:pt>
                <c:pt idx="11426">
                  <c:v>148.59649101333332</c:v>
                </c:pt>
                <c:pt idx="11427">
                  <c:v>148.59649101333332</c:v>
                </c:pt>
                <c:pt idx="11428">
                  <c:v>148.59649101333332</c:v>
                </c:pt>
                <c:pt idx="11429">
                  <c:v>148.59649101333332</c:v>
                </c:pt>
                <c:pt idx="11430">
                  <c:v>148.59649101333332</c:v>
                </c:pt>
                <c:pt idx="11431">
                  <c:v>148.59649101333332</c:v>
                </c:pt>
                <c:pt idx="11432">
                  <c:v>148.59649101333332</c:v>
                </c:pt>
                <c:pt idx="11433">
                  <c:v>148.59649101333332</c:v>
                </c:pt>
                <c:pt idx="11434">
                  <c:v>148.59649101333332</c:v>
                </c:pt>
                <c:pt idx="11435">
                  <c:v>148.59649101333332</c:v>
                </c:pt>
                <c:pt idx="11436">
                  <c:v>148.59649101333332</c:v>
                </c:pt>
                <c:pt idx="11437">
                  <c:v>148.59649101333332</c:v>
                </c:pt>
                <c:pt idx="11438">
                  <c:v>148.59649101333332</c:v>
                </c:pt>
                <c:pt idx="11439">
                  <c:v>148.59649101333332</c:v>
                </c:pt>
                <c:pt idx="11440">
                  <c:v>148.59649101333332</c:v>
                </c:pt>
                <c:pt idx="11441">
                  <c:v>148.59649101333332</c:v>
                </c:pt>
                <c:pt idx="11442">
                  <c:v>148.59649101333332</c:v>
                </c:pt>
                <c:pt idx="11443">
                  <c:v>148.59649101333332</c:v>
                </c:pt>
                <c:pt idx="11444">
                  <c:v>148.59649101333332</c:v>
                </c:pt>
                <c:pt idx="11445">
                  <c:v>148.59649101333332</c:v>
                </c:pt>
                <c:pt idx="11446">
                  <c:v>148.59649101333332</c:v>
                </c:pt>
                <c:pt idx="11447">
                  <c:v>148.59649101333332</c:v>
                </c:pt>
                <c:pt idx="11448">
                  <c:v>148.59649101333332</c:v>
                </c:pt>
                <c:pt idx="11449">
                  <c:v>148.59649101333332</c:v>
                </c:pt>
                <c:pt idx="11450">
                  <c:v>148.59649101333332</c:v>
                </c:pt>
                <c:pt idx="11451">
                  <c:v>148.59649101333332</c:v>
                </c:pt>
                <c:pt idx="11452">
                  <c:v>148.59649101333332</c:v>
                </c:pt>
                <c:pt idx="11453">
                  <c:v>148.59649101333332</c:v>
                </c:pt>
                <c:pt idx="11454">
                  <c:v>148.59649101333332</c:v>
                </c:pt>
                <c:pt idx="11455">
                  <c:v>148.59649101333332</c:v>
                </c:pt>
                <c:pt idx="11456">
                  <c:v>148.59649101333332</c:v>
                </c:pt>
                <c:pt idx="11457">
                  <c:v>148.59649101333332</c:v>
                </c:pt>
                <c:pt idx="11458">
                  <c:v>148.59649101333332</c:v>
                </c:pt>
                <c:pt idx="11459">
                  <c:v>148.59649101333332</c:v>
                </c:pt>
                <c:pt idx="11460">
                  <c:v>148.59649101333332</c:v>
                </c:pt>
                <c:pt idx="11461">
                  <c:v>148.59649101333332</c:v>
                </c:pt>
                <c:pt idx="11462">
                  <c:v>148.59649101333332</c:v>
                </c:pt>
                <c:pt idx="11463">
                  <c:v>148.59649101333332</c:v>
                </c:pt>
                <c:pt idx="11464">
                  <c:v>148.59649101333332</c:v>
                </c:pt>
                <c:pt idx="11465">
                  <c:v>148.59649101333332</c:v>
                </c:pt>
                <c:pt idx="11466">
                  <c:v>148.59649101333332</c:v>
                </c:pt>
                <c:pt idx="11467">
                  <c:v>148.59649101333332</c:v>
                </c:pt>
                <c:pt idx="11468">
                  <c:v>148.59649101333332</c:v>
                </c:pt>
                <c:pt idx="11469">
                  <c:v>148.59649101333332</c:v>
                </c:pt>
                <c:pt idx="11470">
                  <c:v>148.59649101333332</c:v>
                </c:pt>
                <c:pt idx="11471">
                  <c:v>148.59649101333332</c:v>
                </c:pt>
                <c:pt idx="11472">
                  <c:v>148.59649101333332</c:v>
                </c:pt>
                <c:pt idx="11473">
                  <c:v>148.59649101333332</c:v>
                </c:pt>
                <c:pt idx="11474">
                  <c:v>148.59649101333332</c:v>
                </c:pt>
                <c:pt idx="11475">
                  <c:v>148.59649101333332</c:v>
                </c:pt>
                <c:pt idx="11476">
                  <c:v>148.59649101333332</c:v>
                </c:pt>
                <c:pt idx="11477">
                  <c:v>148.59649101333332</c:v>
                </c:pt>
                <c:pt idx="11478">
                  <c:v>148.59649101333332</c:v>
                </c:pt>
                <c:pt idx="11479">
                  <c:v>148.59649101333332</c:v>
                </c:pt>
                <c:pt idx="11480">
                  <c:v>148.59649101333332</c:v>
                </c:pt>
                <c:pt idx="11481">
                  <c:v>148.59649101333332</c:v>
                </c:pt>
                <c:pt idx="11482">
                  <c:v>148.59649101333332</c:v>
                </c:pt>
                <c:pt idx="11483">
                  <c:v>148.59649101333332</c:v>
                </c:pt>
                <c:pt idx="11484">
                  <c:v>148.59649101333332</c:v>
                </c:pt>
                <c:pt idx="11485">
                  <c:v>148.59649101333332</c:v>
                </c:pt>
                <c:pt idx="11486">
                  <c:v>148.59649101333332</c:v>
                </c:pt>
                <c:pt idx="11487">
                  <c:v>148.59649101333332</c:v>
                </c:pt>
                <c:pt idx="11488">
                  <c:v>148.59649101333332</c:v>
                </c:pt>
                <c:pt idx="11489">
                  <c:v>148.59649101333332</c:v>
                </c:pt>
                <c:pt idx="11490">
                  <c:v>148.59649101333332</c:v>
                </c:pt>
                <c:pt idx="11491">
                  <c:v>148.59649101333332</c:v>
                </c:pt>
                <c:pt idx="11492">
                  <c:v>148.59649101333332</c:v>
                </c:pt>
                <c:pt idx="11493">
                  <c:v>148.59649101333332</c:v>
                </c:pt>
                <c:pt idx="11494">
                  <c:v>148.59649101333332</c:v>
                </c:pt>
                <c:pt idx="11495">
                  <c:v>148.59649101333332</c:v>
                </c:pt>
                <c:pt idx="11496">
                  <c:v>148.59649101333332</c:v>
                </c:pt>
                <c:pt idx="11497">
                  <c:v>148.59649101333332</c:v>
                </c:pt>
                <c:pt idx="11498">
                  <c:v>148.59649101333332</c:v>
                </c:pt>
                <c:pt idx="11499">
                  <c:v>148.59649101333332</c:v>
                </c:pt>
                <c:pt idx="11500">
                  <c:v>148.59649101333332</c:v>
                </c:pt>
                <c:pt idx="11501">
                  <c:v>148.59649101333332</c:v>
                </c:pt>
                <c:pt idx="11502">
                  <c:v>148.59649101333332</c:v>
                </c:pt>
                <c:pt idx="11503">
                  <c:v>148.59649101333332</c:v>
                </c:pt>
                <c:pt idx="11504">
                  <c:v>148.59649101333332</c:v>
                </c:pt>
                <c:pt idx="11505">
                  <c:v>148.59649101333332</c:v>
                </c:pt>
                <c:pt idx="11506">
                  <c:v>148.59649101333332</c:v>
                </c:pt>
                <c:pt idx="11507">
                  <c:v>148.59649101333332</c:v>
                </c:pt>
                <c:pt idx="11508">
                  <c:v>148.59649101333332</c:v>
                </c:pt>
                <c:pt idx="11509">
                  <c:v>148.59649101333332</c:v>
                </c:pt>
                <c:pt idx="11510">
                  <c:v>148.59649101333332</c:v>
                </c:pt>
                <c:pt idx="11511">
                  <c:v>148.59649101333332</c:v>
                </c:pt>
                <c:pt idx="11512">
                  <c:v>148.59649101333332</c:v>
                </c:pt>
                <c:pt idx="11513">
                  <c:v>148.59649101333332</c:v>
                </c:pt>
                <c:pt idx="11514">
                  <c:v>148.59649101333332</c:v>
                </c:pt>
                <c:pt idx="11515">
                  <c:v>148.59649101333332</c:v>
                </c:pt>
                <c:pt idx="11516">
                  <c:v>148.59649101333332</c:v>
                </c:pt>
                <c:pt idx="11517">
                  <c:v>148.59649101333332</c:v>
                </c:pt>
                <c:pt idx="11518">
                  <c:v>148.59649101333332</c:v>
                </c:pt>
                <c:pt idx="11519">
                  <c:v>148.59649101333332</c:v>
                </c:pt>
                <c:pt idx="11520">
                  <c:v>148.59649101333332</c:v>
                </c:pt>
                <c:pt idx="11521">
                  <c:v>148.59649101333332</c:v>
                </c:pt>
                <c:pt idx="11522">
                  <c:v>148.59649101333332</c:v>
                </c:pt>
                <c:pt idx="11523">
                  <c:v>148.59649101333332</c:v>
                </c:pt>
                <c:pt idx="11524">
                  <c:v>148.59649101333332</c:v>
                </c:pt>
                <c:pt idx="11525">
                  <c:v>148.59649101333332</c:v>
                </c:pt>
                <c:pt idx="11526">
                  <c:v>148.59649101333332</c:v>
                </c:pt>
                <c:pt idx="11527">
                  <c:v>148.59649101333332</c:v>
                </c:pt>
                <c:pt idx="11528">
                  <c:v>148.59649101333332</c:v>
                </c:pt>
                <c:pt idx="11529">
                  <c:v>148.59649101333332</c:v>
                </c:pt>
                <c:pt idx="11530">
                  <c:v>148.59649101333332</c:v>
                </c:pt>
                <c:pt idx="11531">
                  <c:v>148.59649101333332</c:v>
                </c:pt>
                <c:pt idx="11532">
                  <c:v>148.59649101333332</c:v>
                </c:pt>
                <c:pt idx="11533">
                  <c:v>148.59649101333332</c:v>
                </c:pt>
                <c:pt idx="11534">
                  <c:v>148.59649101333332</c:v>
                </c:pt>
                <c:pt idx="11535">
                  <c:v>148.59649101333332</c:v>
                </c:pt>
                <c:pt idx="11536">
                  <c:v>148.59649101333332</c:v>
                </c:pt>
                <c:pt idx="11537">
                  <c:v>148.59649101333332</c:v>
                </c:pt>
                <c:pt idx="11538">
                  <c:v>148.59649101333332</c:v>
                </c:pt>
                <c:pt idx="11539">
                  <c:v>148.59649101333332</c:v>
                </c:pt>
                <c:pt idx="11540">
                  <c:v>148.59649101333332</c:v>
                </c:pt>
                <c:pt idx="11541">
                  <c:v>148.59649101333332</c:v>
                </c:pt>
                <c:pt idx="11542">
                  <c:v>148.59649101333332</c:v>
                </c:pt>
                <c:pt idx="11543">
                  <c:v>148.59649101333332</c:v>
                </c:pt>
                <c:pt idx="11544">
                  <c:v>148.59649101333332</c:v>
                </c:pt>
                <c:pt idx="11545">
                  <c:v>148.59649101333332</c:v>
                </c:pt>
                <c:pt idx="11546">
                  <c:v>148.59649101333332</c:v>
                </c:pt>
                <c:pt idx="11547">
                  <c:v>148.59649101333332</c:v>
                </c:pt>
                <c:pt idx="11548">
                  <c:v>148.59649101333332</c:v>
                </c:pt>
                <c:pt idx="11549">
                  <c:v>148.59649101333332</c:v>
                </c:pt>
                <c:pt idx="11550">
                  <c:v>148.59649101333332</c:v>
                </c:pt>
                <c:pt idx="11551">
                  <c:v>148.59649101333332</c:v>
                </c:pt>
                <c:pt idx="11552">
                  <c:v>148.59649101333332</c:v>
                </c:pt>
                <c:pt idx="11553">
                  <c:v>148.59649101333332</c:v>
                </c:pt>
                <c:pt idx="11554">
                  <c:v>148.59649101333332</c:v>
                </c:pt>
                <c:pt idx="11555">
                  <c:v>148.59649101333332</c:v>
                </c:pt>
                <c:pt idx="11556">
                  <c:v>148.59649101333332</c:v>
                </c:pt>
                <c:pt idx="11557">
                  <c:v>148.59649101333332</c:v>
                </c:pt>
                <c:pt idx="11558">
                  <c:v>148.59649101333332</c:v>
                </c:pt>
                <c:pt idx="11559">
                  <c:v>148.59649101333332</c:v>
                </c:pt>
                <c:pt idx="11560">
                  <c:v>148.59649101333332</c:v>
                </c:pt>
                <c:pt idx="11561">
                  <c:v>148.59649101333332</c:v>
                </c:pt>
                <c:pt idx="11562">
                  <c:v>148.59649101333332</c:v>
                </c:pt>
                <c:pt idx="11563">
                  <c:v>148.59649101333332</c:v>
                </c:pt>
                <c:pt idx="11564">
                  <c:v>148.59649101333332</c:v>
                </c:pt>
                <c:pt idx="11565">
                  <c:v>148.59649101333332</c:v>
                </c:pt>
                <c:pt idx="11566">
                  <c:v>148.59649101333332</c:v>
                </c:pt>
                <c:pt idx="11567">
                  <c:v>148.59649101333332</c:v>
                </c:pt>
                <c:pt idx="11568">
                  <c:v>148.59649101333332</c:v>
                </c:pt>
                <c:pt idx="11569">
                  <c:v>148.59649101333332</c:v>
                </c:pt>
                <c:pt idx="11570">
                  <c:v>148.59649101333332</c:v>
                </c:pt>
                <c:pt idx="11571">
                  <c:v>148.59649101333332</c:v>
                </c:pt>
                <c:pt idx="11572">
                  <c:v>148.59649101333332</c:v>
                </c:pt>
                <c:pt idx="11573">
                  <c:v>148.59649101333332</c:v>
                </c:pt>
                <c:pt idx="11574">
                  <c:v>148.59649101333332</c:v>
                </c:pt>
                <c:pt idx="11575">
                  <c:v>148.59649101333332</c:v>
                </c:pt>
                <c:pt idx="11576">
                  <c:v>148.59649101333332</c:v>
                </c:pt>
                <c:pt idx="11577">
                  <c:v>148.59649101333332</c:v>
                </c:pt>
                <c:pt idx="11578">
                  <c:v>148.59649101333332</c:v>
                </c:pt>
                <c:pt idx="11579">
                  <c:v>148.59649101333332</c:v>
                </c:pt>
                <c:pt idx="11580">
                  <c:v>148.59649101333332</c:v>
                </c:pt>
                <c:pt idx="11581">
                  <c:v>148.59649101333332</c:v>
                </c:pt>
                <c:pt idx="11582">
                  <c:v>148.59649101333332</c:v>
                </c:pt>
                <c:pt idx="11583">
                  <c:v>148.59649101333332</c:v>
                </c:pt>
                <c:pt idx="11584">
                  <c:v>148.59649101333332</c:v>
                </c:pt>
                <c:pt idx="11585">
                  <c:v>148.59649101333332</c:v>
                </c:pt>
                <c:pt idx="11586">
                  <c:v>148.59649101333332</c:v>
                </c:pt>
                <c:pt idx="11587">
                  <c:v>148.59649101333332</c:v>
                </c:pt>
                <c:pt idx="11588">
                  <c:v>148.59649101333332</c:v>
                </c:pt>
                <c:pt idx="11589">
                  <c:v>148.59649101333332</c:v>
                </c:pt>
                <c:pt idx="11590">
                  <c:v>148.59649101333332</c:v>
                </c:pt>
                <c:pt idx="11591">
                  <c:v>148.59649101333332</c:v>
                </c:pt>
                <c:pt idx="11592">
                  <c:v>148.59649101333332</c:v>
                </c:pt>
                <c:pt idx="11593">
                  <c:v>148.59649101333332</c:v>
                </c:pt>
                <c:pt idx="11594">
                  <c:v>148.59649101333332</c:v>
                </c:pt>
                <c:pt idx="11595">
                  <c:v>148.59649101333332</c:v>
                </c:pt>
                <c:pt idx="11596">
                  <c:v>148.59649101333332</c:v>
                </c:pt>
                <c:pt idx="11597">
                  <c:v>148.59649101333332</c:v>
                </c:pt>
                <c:pt idx="11598">
                  <c:v>148.59649101333332</c:v>
                </c:pt>
                <c:pt idx="11599">
                  <c:v>148.59649101333332</c:v>
                </c:pt>
                <c:pt idx="11600">
                  <c:v>148.59649101333332</c:v>
                </c:pt>
                <c:pt idx="11601">
                  <c:v>148.59649101333332</c:v>
                </c:pt>
                <c:pt idx="11602">
                  <c:v>148.59649101333332</c:v>
                </c:pt>
                <c:pt idx="11603">
                  <c:v>148.59649101333332</c:v>
                </c:pt>
                <c:pt idx="11604">
                  <c:v>148.59649101333332</c:v>
                </c:pt>
                <c:pt idx="11605">
                  <c:v>148.59649101333332</c:v>
                </c:pt>
                <c:pt idx="11606">
                  <c:v>148.59649101333332</c:v>
                </c:pt>
                <c:pt idx="11607">
                  <c:v>148.59649101333332</c:v>
                </c:pt>
                <c:pt idx="11608">
                  <c:v>148.59649101333332</c:v>
                </c:pt>
                <c:pt idx="11609">
                  <c:v>148.59649101333332</c:v>
                </c:pt>
                <c:pt idx="11610">
                  <c:v>148.59649101333332</c:v>
                </c:pt>
                <c:pt idx="11611">
                  <c:v>148.59649101333332</c:v>
                </c:pt>
                <c:pt idx="11612">
                  <c:v>148.59649101333332</c:v>
                </c:pt>
                <c:pt idx="11613">
                  <c:v>148.59649101333332</c:v>
                </c:pt>
                <c:pt idx="11614">
                  <c:v>148.59649101333332</c:v>
                </c:pt>
                <c:pt idx="11615">
                  <c:v>148.59649101333332</c:v>
                </c:pt>
                <c:pt idx="11616">
                  <c:v>148.59649101333332</c:v>
                </c:pt>
                <c:pt idx="11617">
                  <c:v>148.59649101333332</c:v>
                </c:pt>
                <c:pt idx="11618">
                  <c:v>148.59649101333332</c:v>
                </c:pt>
                <c:pt idx="11619">
                  <c:v>148.59649101333332</c:v>
                </c:pt>
                <c:pt idx="11620">
                  <c:v>148.59649101333332</c:v>
                </c:pt>
                <c:pt idx="11621">
                  <c:v>148.59649101333332</c:v>
                </c:pt>
                <c:pt idx="11622">
                  <c:v>148.59649101333332</c:v>
                </c:pt>
                <c:pt idx="11623">
                  <c:v>148.59649101333332</c:v>
                </c:pt>
                <c:pt idx="11624">
                  <c:v>148.59649101333332</c:v>
                </c:pt>
                <c:pt idx="11625">
                  <c:v>148.59649101333332</c:v>
                </c:pt>
                <c:pt idx="11626">
                  <c:v>148.59649101333332</c:v>
                </c:pt>
                <c:pt idx="11627">
                  <c:v>148.59649101333332</c:v>
                </c:pt>
                <c:pt idx="11628">
                  <c:v>148.59649101333332</c:v>
                </c:pt>
                <c:pt idx="11629">
                  <c:v>148.59649101333332</c:v>
                </c:pt>
                <c:pt idx="11630">
                  <c:v>148.59649101333332</c:v>
                </c:pt>
                <c:pt idx="11631">
                  <c:v>148.59649101333332</c:v>
                </c:pt>
                <c:pt idx="11632">
                  <c:v>148.59649101333332</c:v>
                </c:pt>
                <c:pt idx="11633">
                  <c:v>148.59649101333332</c:v>
                </c:pt>
                <c:pt idx="11634">
                  <c:v>148.59649101333332</c:v>
                </c:pt>
                <c:pt idx="11635">
                  <c:v>148.59649101333332</c:v>
                </c:pt>
                <c:pt idx="11636">
                  <c:v>148.59649101333332</c:v>
                </c:pt>
                <c:pt idx="11637">
                  <c:v>148.59649101333332</c:v>
                </c:pt>
                <c:pt idx="11638">
                  <c:v>148.59649101333332</c:v>
                </c:pt>
                <c:pt idx="11639">
                  <c:v>148.59649101333332</c:v>
                </c:pt>
                <c:pt idx="11640">
                  <c:v>148.59649101333332</c:v>
                </c:pt>
                <c:pt idx="11641">
                  <c:v>148.59649101333332</c:v>
                </c:pt>
                <c:pt idx="11642">
                  <c:v>148.59649101333332</c:v>
                </c:pt>
                <c:pt idx="11643">
                  <c:v>148.59649101333332</c:v>
                </c:pt>
                <c:pt idx="11644">
                  <c:v>148.59649101333332</c:v>
                </c:pt>
                <c:pt idx="11645">
                  <c:v>148.59649101333332</c:v>
                </c:pt>
                <c:pt idx="11646">
                  <c:v>148.59649101333332</c:v>
                </c:pt>
                <c:pt idx="11647">
                  <c:v>148.59649101333332</c:v>
                </c:pt>
                <c:pt idx="11648">
                  <c:v>148.59649101333332</c:v>
                </c:pt>
                <c:pt idx="11649">
                  <c:v>148.59649101333332</c:v>
                </c:pt>
                <c:pt idx="11650">
                  <c:v>148.59649101333332</c:v>
                </c:pt>
                <c:pt idx="11651">
                  <c:v>148.59649101333332</c:v>
                </c:pt>
                <c:pt idx="11652">
                  <c:v>148.59649101333332</c:v>
                </c:pt>
                <c:pt idx="11653">
                  <c:v>148.59649101333332</c:v>
                </c:pt>
                <c:pt idx="11654">
                  <c:v>148.59649101333332</c:v>
                </c:pt>
                <c:pt idx="11655">
                  <c:v>148.59649101333332</c:v>
                </c:pt>
                <c:pt idx="11656">
                  <c:v>148.59649101333332</c:v>
                </c:pt>
                <c:pt idx="11657">
                  <c:v>148.59649101333332</c:v>
                </c:pt>
                <c:pt idx="11658">
                  <c:v>148.59649101333332</c:v>
                </c:pt>
                <c:pt idx="11659">
                  <c:v>148.59649101333332</c:v>
                </c:pt>
                <c:pt idx="11660">
                  <c:v>148.59649101333332</c:v>
                </c:pt>
                <c:pt idx="11661">
                  <c:v>148.59649101333332</c:v>
                </c:pt>
                <c:pt idx="11662">
                  <c:v>148.59649101333332</c:v>
                </c:pt>
                <c:pt idx="11663">
                  <c:v>148.59649101333332</c:v>
                </c:pt>
                <c:pt idx="11664">
                  <c:v>148.59649101333332</c:v>
                </c:pt>
                <c:pt idx="11665">
                  <c:v>148.59649101333332</c:v>
                </c:pt>
                <c:pt idx="11666">
                  <c:v>148.59649101333332</c:v>
                </c:pt>
                <c:pt idx="11667">
                  <c:v>148.59649101333332</c:v>
                </c:pt>
                <c:pt idx="11668">
                  <c:v>148.59649101333332</c:v>
                </c:pt>
                <c:pt idx="11669">
                  <c:v>148.59649101333332</c:v>
                </c:pt>
                <c:pt idx="11670">
                  <c:v>148.59649101333332</c:v>
                </c:pt>
                <c:pt idx="11671">
                  <c:v>148.59649101333332</c:v>
                </c:pt>
                <c:pt idx="11672">
                  <c:v>148.59649101333332</c:v>
                </c:pt>
                <c:pt idx="11673">
                  <c:v>148.59649101333332</c:v>
                </c:pt>
                <c:pt idx="11674">
                  <c:v>148.59649101333332</c:v>
                </c:pt>
                <c:pt idx="11675">
                  <c:v>148.59649101333332</c:v>
                </c:pt>
                <c:pt idx="11676">
                  <c:v>148.59649101333332</c:v>
                </c:pt>
                <c:pt idx="11677">
                  <c:v>148.59649101333332</c:v>
                </c:pt>
                <c:pt idx="11678">
                  <c:v>148.59649101333332</c:v>
                </c:pt>
                <c:pt idx="11679">
                  <c:v>148.59649101333332</c:v>
                </c:pt>
                <c:pt idx="11680">
                  <c:v>148.59649101333332</c:v>
                </c:pt>
                <c:pt idx="11681">
                  <c:v>148.59649101333332</c:v>
                </c:pt>
                <c:pt idx="11682">
                  <c:v>148.59649101333332</c:v>
                </c:pt>
                <c:pt idx="11683">
                  <c:v>148.59649101333332</c:v>
                </c:pt>
                <c:pt idx="11684">
                  <c:v>148.59649101333332</c:v>
                </c:pt>
                <c:pt idx="11685">
                  <c:v>148.59649101333332</c:v>
                </c:pt>
                <c:pt idx="11686">
                  <c:v>148.59649101333332</c:v>
                </c:pt>
                <c:pt idx="11687">
                  <c:v>148.59649101333332</c:v>
                </c:pt>
                <c:pt idx="11688">
                  <c:v>148.59649101333332</c:v>
                </c:pt>
                <c:pt idx="11689">
                  <c:v>148.59649101333332</c:v>
                </c:pt>
                <c:pt idx="11690">
                  <c:v>148.59649101333332</c:v>
                </c:pt>
                <c:pt idx="11691">
                  <c:v>148.59649101333332</c:v>
                </c:pt>
                <c:pt idx="11692">
                  <c:v>148.59649101333332</c:v>
                </c:pt>
                <c:pt idx="11693">
                  <c:v>148.59649101333332</c:v>
                </c:pt>
                <c:pt idx="11694">
                  <c:v>148.59649101333332</c:v>
                </c:pt>
                <c:pt idx="11695">
                  <c:v>148.59649101333332</c:v>
                </c:pt>
                <c:pt idx="11696">
                  <c:v>148.59649101333332</c:v>
                </c:pt>
                <c:pt idx="11697">
                  <c:v>148.59649101333332</c:v>
                </c:pt>
                <c:pt idx="11698">
                  <c:v>148.59649101333332</c:v>
                </c:pt>
                <c:pt idx="11699">
                  <c:v>148.59649101333332</c:v>
                </c:pt>
                <c:pt idx="11700">
                  <c:v>148.59649101333332</c:v>
                </c:pt>
                <c:pt idx="11701">
                  <c:v>148.59649101333332</c:v>
                </c:pt>
                <c:pt idx="11702">
                  <c:v>148.59649101333332</c:v>
                </c:pt>
                <c:pt idx="11703">
                  <c:v>148.59649101333332</c:v>
                </c:pt>
                <c:pt idx="11704">
                  <c:v>148.59649101333332</c:v>
                </c:pt>
                <c:pt idx="11705">
                  <c:v>148.59649101333332</c:v>
                </c:pt>
                <c:pt idx="11706">
                  <c:v>148.59649101333332</c:v>
                </c:pt>
                <c:pt idx="11707">
                  <c:v>148.59649101333332</c:v>
                </c:pt>
                <c:pt idx="11708">
                  <c:v>148.59649101333332</c:v>
                </c:pt>
                <c:pt idx="11709">
                  <c:v>148.59649101333332</c:v>
                </c:pt>
                <c:pt idx="11710">
                  <c:v>148.59649101333332</c:v>
                </c:pt>
                <c:pt idx="11711">
                  <c:v>148.59649101333332</c:v>
                </c:pt>
                <c:pt idx="11712">
                  <c:v>148.59649101333332</c:v>
                </c:pt>
                <c:pt idx="11713">
                  <c:v>148.59649101333332</c:v>
                </c:pt>
                <c:pt idx="11714">
                  <c:v>148.59649101333332</c:v>
                </c:pt>
                <c:pt idx="11715">
                  <c:v>148.59649101333332</c:v>
                </c:pt>
                <c:pt idx="11716">
                  <c:v>148.59649101333332</c:v>
                </c:pt>
                <c:pt idx="11717">
                  <c:v>148.59649101333332</c:v>
                </c:pt>
                <c:pt idx="11718">
                  <c:v>148.59649101333332</c:v>
                </c:pt>
                <c:pt idx="11719">
                  <c:v>148.59649101333332</c:v>
                </c:pt>
                <c:pt idx="11720">
                  <c:v>148.59649101333332</c:v>
                </c:pt>
                <c:pt idx="11721">
                  <c:v>148.59649101333332</c:v>
                </c:pt>
                <c:pt idx="11722">
                  <c:v>148.59649101333332</c:v>
                </c:pt>
                <c:pt idx="11723">
                  <c:v>148.59649101333332</c:v>
                </c:pt>
                <c:pt idx="11724">
                  <c:v>148.59649101333332</c:v>
                </c:pt>
                <c:pt idx="11725">
                  <c:v>148.59649101333332</c:v>
                </c:pt>
                <c:pt idx="11726">
                  <c:v>148.59649101333332</c:v>
                </c:pt>
                <c:pt idx="11727">
                  <c:v>148.59649101333332</c:v>
                </c:pt>
                <c:pt idx="11728">
                  <c:v>148.59649101333332</c:v>
                </c:pt>
                <c:pt idx="11729">
                  <c:v>148.59649101333332</c:v>
                </c:pt>
                <c:pt idx="11730">
                  <c:v>148.59649101333332</c:v>
                </c:pt>
                <c:pt idx="11731">
                  <c:v>148.59649101333332</c:v>
                </c:pt>
                <c:pt idx="11732">
                  <c:v>148.59649101333332</c:v>
                </c:pt>
                <c:pt idx="11733">
                  <c:v>148.59649101333332</c:v>
                </c:pt>
                <c:pt idx="11734">
                  <c:v>148.59649101333332</c:v>
                </c:pt>
                <c:pt idx="11735">
                  <c:v>148.59649101333332</c:v>
                </c:pt>
                <c:pt idx="11736">
                  <c:v>148.59649101333332</c:v>
                </c:pt>
                <c:pt idx="11737">
                  <c:v>148.59649101333332</c:v>
                </c:pt>
                <c:pt idx="11738">
                  <c:v>148.59649101333332</c:v>
                </c:pt>
                <c:pt idx="11739">
                  <c:v>148.59649101333332</c:v>
                </c:pt>
                <c:pt idx="11740">
                  <c:v>148.59649101333332</c:v>
                </c:pt>
                <c:pt idx="11741">
                  <c:v>148.59649101333332</c:v>
                </c:pt>
                <c:pt idx="11742">
                  <c:v>148.59649101333332</c:v>
                </c:pt>
                <c:pt idx="11743">
                  <c:v>148.59649101333332</c:v>
                </c:pt>
                <c:pt idx="11744">
                  <c:v>148.59649101333332</c:v>
                </c:pt>
                <c:pt idx="11745">
                  <c:v>148.59649101333332</c:v>
                </c:pt>
                <c:pt idx="11746">
                  <c:v>148.59649101333332</c:v>
                </c:pt>
                <c:pt idx="11747">
                  <c:v>148.59649101333332</c:v>
                </c:pt>
                <c:pt idx="11748">
                  <c:v>148.59649101333332</c:v>
                </c:pt>
                <c:pt idx="11749">
                  <c:v>148.59649101333332</c:v>
                </c:pt>
                <c:pt idx="11750">
                  <c:v>148.59649101333332</c:v>
                </c:pt>
                <c:pt idx="11751">
                  <c:v>148.59649101333332</c:v>
                </c:pt>
                <c:pt idx="11752">
                  <c:v>148.59649101333332</c:v>
                </c:pt>
                <c:pt idx="11753">
                  <c:v>148.59649101333332</c:v>
                </c:pt>
                <c:pt idx="11754">
                  <c:v>148.59649101333332</c:v>
                </c:pt>
                <c:pt idx="11755">
                  <c:v>148.59649101333332</c:v>
                </c:pt>
                <c:pt idx="11756">
                  <c:v>148.59649101333332</c:v>
                </c:pt>
                <c:pt idx="11757">
                  <c:v>148.59649101333332</c:v>
                </c:pt>
                <c:pt idx="11758">
                  <c:v>148.59649101333332</c:v>
                </c:pt>
                <c:pt idx="11759">
                  <c:v>148.59649101333332</c:v>
                </c:pt>
                <c:pt idx="11760">
                  <c:v>148.59649101333332</c:v>
                </c:pt>
                <c:pt idx="11761">
                  <c:v>148.59649101333332</c:v>
                </c:pt>
                <c:pt idx="11762">
                  <c:v>148.59649101333332</c:v>
                </c:pt>
                <c:pt idx="11763">
                  <c:v>148.59649101333332</c:v>
                </c:pt>
                <c:pt idx="11764">
                  <c:v>148.59649101333332</c:v>
                </c:pt>
                <c:pt idx="11765">
                  <c:v>148.59649101333332</c:v>
                </c:pt>
                <c:pt idx="11766">
                  <c:v>148.59649101333332</c:v>
                </c:pt>
                <c:pt idx="11767">
                  <c:v>148.59649101333332</c:v>
                </c:pt>
                <c:pt idx="11768">
                  <c:v>148.59649101333332</c:v>
                </c:pt>
                <c:pt idx="11769">
                  <c:v>148.59649101333332</c:v>
                </c:pt>
                <c:pt idx="11770">
                  <c:v>148.59649101333332</c:v>
                </c:pt>
                <c:pt idx="11771">
                  <c:v>148.59649101333332</c:v>
                </c:pt>
                <c:pt idx="11772">
                  <c:v>148.59649101333332</c:v>
                </c:pt>
                <c:pt idx="11773">
                  <c:v>148.59649101333332</c:v>
                </c:pt>
                <c:pt idx="11774">
                  <c:v>148.59649101333332</c:v>
                </c:pt>
                <c:pt idx="11775">
                  <c:v>148.59649101333332</c:v>
                </c:pt>
                <c:pt idx="11776">
                  <c:v>148.59649101333332</c:v>
                </c:pt>
                <c:pt idx="11777">
                  <c:v>148.59649101333332</c:v>
                </c:pt>
                <c:pt idx="11778">
                  <c:v>148.59649101333332</c:v>
                </c:pt>
                <c:pt idx="11779">
                  <c:v>148.59649101333332</c:v>
                </c:pt>
                <c:pt idx="11780">
                  <c:v>148.59649101333332</c:v>
                </c:pt>
                <c:pt idx="11781">
                  <c:v>148.59649101333332</c:v>
                </c:pt>
                <c:pt idx="11782">
                  <c:v>148.59649101333332</c:v>
                </c:pt>
                <c:pt idx="11783">
                  <c:v>148.59649101333332</c:v>
                </c:pt>
                <c:pt idx="11784">
                  <c:v>148.59649101333332</c:v>
                </c:pt>
                <c:pt idx="11785">
                  <c:v>148.59649101333332</c:v>
                </c:pt>
                <c:pt idx="11786">
                  <c:v>148.59649101333332</c:v>
                </c:pt>
                <c:pt idx="11787">
                  <c:v>148.59649101333332</c:v>
                </c:pt>
                <c:pt idx="11788">
                  <c:v>148.59649101333332</c:v>
                </c:pt>
                <c:pt idx="11789">
                  <c:v>148.59649101333332</c:v>
                </c:pt>
                <c:pt idx="11790">
                  <c:v>148.59649101333332</c:v>
                </c:pt>
                <c:pt idx="11791">
                  <c:v>148.59649101333332</c:v>
                </c:pt>
                <c:pt idx="11792">
                  <c:v>148.59649101333332</c:v>
                </c:pt>
                <c:pt idx="11793">
                  <c:v>148.59649101333332</c:v>
                </c:pt>
                <c:pt idx="11794">
                  <c:v>148.59649101333332</c:v>
                </c:pt>
                <c:pt idx="11795">
                  <c:v>148.59649101333332</c:v>
                </c:pt>
                <c:pt idx="11796">
                  <c:v>148.59649101333332</c:v>
                </c:pt>
                <c:pt idx="11797">
                  <c:v>148.59649101333332</c:v>
                </c:pt>
                <c:pt idx="11798">
                  <c:v>148.59649101333332</c:v>
                </c:pt>
                <c:pt idx="11799">
                  <c:v>148.59649101333332</c:v>
                </c:pt>
                <c:pt idx="11800">
                  <c:v>148.59649101333332</c:v>
                </c:pt>
                <c:pt idx="11801">
                  <c:v>148.59649101333332</c:v>
                </c:pt>
                <c:pt idx="11802">
                  <c:v>148.59649101333332</c:v>
                </c:pt>
                <c:pt idx="11803">
                  <c:v>148.59649101333332</c:v>
                </c:pt>
                <c:pt idx="11804">
                  <c:v>148.59649101333332</c:v>
                </c:pt>
                <c:pt idx="11805">
                  <c:v>148.59649101333332</c:v>
                </c:pt>
                <c:pt idx="11806">
                  <c:v>148.59649101333332</c:v>
                </c:pt>
                <c:pt idx="11807">
                  <c:v>148.59649101333332</c:v>
                </c:pt>
                <c:pt idx="11808">
                  <c:v>148.59649101333332</c:v>
                </c:pt>
                <c:pt idx="11809">
                  <c:v>148.59649101333332</c:v>
                </c:pt>
                <c:pt idx="11810">
                  <c:v>148.59649101333332</c:v>
                </c:pt>
                <c:pt idx="11811">
                  <c:v>148.59649101333332</c:v>
                </c:pt>
                <c:pt idx="11812">
                  <c:v>148.59649101333332</c:v>
                </c:pt>
                <c:pt idx="11813">
                  <c:v>148.59649101333332</c:v>
                </c:pt>
                <c:pt idx="11814">
                  <c:v>148.59649101333332</c:v>
                </c:pt>
                <c:pt idx="11815">
                  <c:v>148.59649101333332</c:v>
                </c:pt>
                <c:pt idx="11816">
                  <c:v>148.59649101333332</c:v>
                </c:pt>
                <c:pt idx="11817">
                  <c:v>148.59649101333332</c:v>
                </c:pt>
                <c:pt idx="11818">
                  <c:v>148.59649101333332</c:v>
                </c:pt>
                <c:pt idx="11819">
                  <c:v>148.59649101333332</c:v>
                </c:pt>
                <c:pt idx="11820">
                  <c:v>148.59649101333332</c:v>
                </c:pt>
                <c:pt idx="11821">
                  <c:v>148.59649101333332</c:v>
                </c:pt>
                <c:pt idx="11822">
                  <c:v>148.59649101333332</c:v>
                </c:pt>
                <c:pt idx="11823">
                  <c:v>148.59649101333332</c:v>
                </c:pt>
                <c:pt idx="11824">
                  <c:v>148.59649101333332</c:v>
                </c:pt>
                <c:pt idx="11825">
                  <c:v>148.59649101333332</c:v>
                </c:pt>
                <c:pt idx="11826">
                  <c:v>148.59649101333332</c:v>
                </c:pt>
                <c:pt idx="11827">
                  <c:v>148.59649101333332</c:v>
                </c:pt>
                <c:pt idx="11828">
                  <c:v>148.59649101333332</c:v>
                </c:pt>
                <c:pt idx="11829">
                  <c:v>148.59649101333332</c:v>
                </c:pt>
                <c:pt idx="11830">
                  <c:v>148.59649101333332</c:v>
                </c:pt>
                <c:pt idx="11831">
                  <c:v>148.59649101333332</c:v>
                </c:pt>
                <c:pt idx="11832">
                  <c:v>148.59649101333332</c:v>
                </c:pt>
                <c:pt idx="11833">
                  <c:v>148.59649101333332</c:v>
                </c:pt>
                <c:pt idx="11834">
                  <c:v>148.59649101333332</c:v>
                </c:pt>
                <c:pt idx="11835">
                  <c:v>148.59649101333332</c:v>
                </c:pt>
                <c:pt idx="11836">
                  <c:v>148.59649101333332</c:v>
                </c:pt>
                <c:pt idx="11837">
                  <c:v>148.59649101333332</c:v>
                </c:pt>
                <c:pt idx="11838">
                  <c:v>148.59649101333332</c:v>
                </c:pt>
                <c:pt idx="11839">
                  <c:v>148.59649101333332</c:v>
                </c:pt>
                <c:pt idx="11840">
                  <c:v>148.59649101333332</c:v>
                </c:pt>
                <c:pt idx="11841">
                  <c:v>148.59649101333332</c:v>
                </c:pt>
                <c:pt idx="11842">
                  <c:v>148.59649101333332</c:v>
                </c:pt>
                <c:pt idx="11843">
                  <c:v>148.59649101333332</c:v>
                </c:pt>
                <c:pt idx="11844">
                  <c:v>148.59649101333332</c:v>
                </c:pt>
                <c:pt idx="11845">
                  <c:v>148.59649101333332</c:v>
                </c:pt>
                <c:pt idx="11846">
                  <c:v>148.59649101333332</c:v>
                </c:pt>
                <c:pt idx="11847">
                  <c:v>148.59649101333332</c:v>
                </c:pt>
                <c:pt idx="11848">
                  <c:v>148.59649101333332</c:v>
                </c:pt>
                <c:pt idx="11849">
                  <c:v>148.59649101333332</c:v>
                </c:pt>
                <c:pt idx="11850">
                  <c:v>148.59649101333332</c:v>
                </c:pt>
                <c:pt idx="11851">
                  <c:v>148.59649101333332</c:v>
                </c:pt>
                <c:pt idx="11852">
                  <c:v>148.59649101333332</c:v>
                </c:pt>
                <c:pt idx="11853">
                  <c:v>148.59649101333332</c:v>
                </c:pt>
                <c:pt idx="11854">
                  <c:v>148.59649101333332</c:v>
                </c:pt>
                <c:pt idx="11855">
                  <c:v>148.59649101333332</c:v>
                </c:pt>
                <c:pt idx="11856">
                  <c:v>148.59649101333332</c:v>
                </c:pt>
                <c:pt idx="11857">
                  <c:v>148.59649101333332</c:v>
                </c:pt>
                <c:pt idx="11858">
                  <c:v>148.59649101333332</c:v>
                </c:pt>
                <c:pt idx="11859">
                  <c:v>148.59649101333332</c:v>
                </c:pt>
                <c:pt idx="11860">
                  <c:v>148.59649101333332</c:v>
                </c:pt>
                <c:pt idx="11861">
                  <c:v>148.59649101333332</c:v>
                </c:pt>
                <c:pt idx="11862">
                  <c:v>148.59649101333332</c:v>
                </c:pt>
                <c:pt idx="11863">
                  <c:v>148.59649101333332</c:v>
                </c:pt>
                <c:pt idx="11864">
                  <c:v>148.59649101333332</c:v>
                </c:pt>
                <c:pt idx="11865">
                  <c:v>148.59649101333332</c:v>
                </c:pt>
                <c:pt idx="11866">
                  <c:v>148.59649101333332</c:v>
                </c:pt>
                <c:pt idx="11867">
                  <c:v>148.59649101333332</c:v>
                </c:pt>
                <c:pt idx="11868">
                  <c:v>148.59649101333332</c:v>
                </c:pt>
                <c:pt idx="11869">
                  <c:v>148.59649101333332</c:v>
                </c:pt>
                <c:pt idx="11870">
                  <c:v>148.59649101333332</c:v>
                </c:pt>
                <c:pt idx="11871">
                  <c:v>148.59649101333332</c:v>
                </c:pt>
                <c:pt idx="11872">
                  <c:v>148.59649101333332</c:v>
                </c:pt>
                <c:pt idx="11873">
                  <c:v>148.59649101333332</c:v>
                </c:pt>
                <c:pt idx="11874">
                  <c:v>148.59649101333332</c:v>
                </c:pt>
                <c:pt idx="11875">
                  <c:v>148.59649101333332</c:v>
                </c:pt>
                <c:pt idx="11876">
                  <c:v>148.59649101333332</c:v>
                </c:pt>
                <c:pt idx="11877">
                  <c:v>148.59649101333332</c:v>
                </c:pt>
                <c:pt idx="11878">
                  <c:v>148.59649101333332</c:v>
                </c:pt>
                <c:pt idx="11879">
                  <c:v>148.59649101333332</c:v>
                </c:pt>
                <c:pt idx="11880">
                  <c:v>148.59649101333332</c:v>
                </c:pt>
                <c:pt idx="11881">
                  <c:v>148.59649101333332</c:v>
                </c:pt>
                <c:pt idx="11882">
                  <c:v>148.59649101333332</c:v>
                </c:pt>
                <c:pt idx="11883">
                  <c:v>148.59649101333332</c:v>
                </c:pt>
                <c:pt idx="11884">
                  <c:v>148.59649101333332</c:v>
                </c:pt>
                <c:pt idx="11885">
                  <c:v>148.59649101333332</c:v>
                </c:pt>
                <c:pt idx="11886">
                  <c:v>148.59649101333332</c:v>
                </c:pt>
                <c:pt idx="11887">
                  <c:v>148.59649101333332</c:v>
                </c:pt>
                <c:pt idx="11888">
                  <c:v>148.59649101333332</c:v>
                </c:pt>
                <c:pt idx="11889">
                  <c:v>148.59649101333332</c:v>
                </c:pt>
                <c:pt idx="11890">
                  <c:v>148.59649101333332</c:v>
                </c:pt>
                <c:pt idx="11891">
                  <c:v>148.59649101333332</c:v>
                </c:pt>
                <c:pt idx="11892">
                  <c:v>148.59649101333332</c:v>
                </c:pt>
                <c:pt idx="11893">
                  <c:v>148.59649101333332</c:v>
                </c:pt>
                <c:pt idx="11894">
                  <c:v>148.59649101333332</c:v>
                </c:pt>
                <c:pt idx="11895">
                  <c:v>148.59649101333332</c:v>
                </c:pt>
                <c:pt idx="11896">
                  <c:v>148.59649101333332</c:v>
                </c:pt>
                <c:pt idx="11897">
                  <c:v>148.59649101333332</c:v>
                </c:pt>
                <c:pt idx="11898">
                  <c:v>148.59649101333332</c:v>
                </c:pt>
                <c:pt idx="11899">
                  <c:v>148.59649101333332</c:v>
                </c:pt>
                <c:pt idx="11900">
                  <c:v>148.59649101333332</c:v>
                </c:pt>
                <c:pt idx="11901">
                  <c:v>148.59649101333332</c:v>
                </c:pt>
                <c:pt idx="11902">
                  <c:v>148.59649101333332</c:v>
                </c:pt>
                <c:pt idx="11903">
                  <c:v>148.59649101333332</c:v>
                </c:pt>
                <c:pt idx="11904">
                  <c:v>148.59649101333332</c:v>
                </c:pt>
                <c:pt idx="11905">
                  <c:v>148.59649101333332</c:v>
                </c:pt>
                <c:pt idx="11906">
                  <c:v>148.59649101333332</c:v>
                </c:pt>
                <c:pt idx="11907">
                  <c:v>148.59649101333332</c:v>
                </c:pt>
                <c:pt idx="11908">
                  <c:v>148.59649101333332</c:v>
                </c:pt>
                <c:pt idx="11909">
                  <c:v>148.59649101333332</c:v>
                </c:pt>
                <c:pt idx="11910">
                  <c:v>148.59649101333332</c:v>
                </c:pt>
                <c:pt idx="11911">
                  <c:v>148.59649101333332</c:v>
                </c:pt>
                <c:pt idx="11912">
                  <c:v>148.59649101333332</c:v>
                </c:pt>
                <c:pt idx="11913">
                  <c:v>148.59649101333332</c:v>
                </c:pt>
                <c:pt idx="11914">
                  <c:v>148.59649101333332</c:v>
                </c:pt>
                <c:pt idx="11915">
                  <c:v>148.59649101333332</c:v>
                </c:pt>
                <c:pt idx="11916">
                  <c:v>148.59649101333332</c:v>
                </c:pt>
                <c:pt idx="11917">
                  <c:v>148.59649101333332</c:v>
                </c:pt>
                <c:pt idx="11918">
                  <c:v>148.59649101333332</c:v>
                </c:pt>
                <c:pt idx="11919">
                  <c:v>148.59649101333332</c:v>
                </c:pt>
                <c:pt idx="11920">
                  <c:v>148.59649101333332</c:v>
                </c:pt>
                <c:pt idx="11921">
                  <c:v>148.59649101333332</c:v>
                </c:pt>
                <c:pt idx="11922">
                  <c:v>148.59649101333332</c:v>
                </c:pt>
                <c:pt idx="11923">
                  <c:v>148.59649101333332</c:v>
                </c:pt>
                <c:pt idx="11924">
                  <c:v>148.59649101333332</c:v>
                </c:pt>
                <c:pt idx="11925">
                  <c:v>148.59649101333332</c:v>
                </c:pt>
                <c:pt idx="11926">
                  <c:v>148.59649101333332</c:v>
                </c:pt>
                <c:pt idx="11927">
                  <c:v>148.59649101333332</c:v>
                </c:pt>
                <c:pt idx="11928">
                  <c:v>148.59649101333332</c:v>
                </c:pt>
                <c:pt idx="11929">
                  <c:v>148.59649101333332</c:v>
                </c:pt>
                <c:pt idx="11930">
                  <c:v>148.59649101333332</c:v>
                </c:pt>
                <c:pt idx="11931">
                  <c:v>148.59649101333332</c:v>
                </c:pt>
                <c:pt idx="11932">
                  <c:v>148.59649101333332</c:v>
                </c:pt>
                <c:pt idx="11933">
                  <c:v>148.59649101333332</c:v>
                </c:pt>
                <c:pt idx="11934">
                  <c:v>148.59649101333332</c:v>
                </c:pt>
                <c:pt idx="11935">
                  <c:v>148.59649101333332</c:v>
                </c:pt>
                <c:pt idx="11936">
                  <c:v>148.59649101333332</c:v>
                </c:pt>
                <c:pt idx="11937">
                  <c:v>148.59649101333332</c:v>
                </c:pt>
                <c:pt idx="11938">
                  <c:v>148.59649101333332</c:v>
                </c:pt>
                <c:pt idx="11939">
                  <c:v>148.59649101333332</c:v>
                </c:pt>
                <c:pt idx="11940">
                  <c:v>148.59649101333332</c:v>
                </c:pt>
                <c:pt idx="11941">
                  <c:v>148.59649101333332</c:v>
                </c:pt>
                <c:pt idx="11942">
                  <c:v>148.59649101333332</c:v>
                </c:pt>
                <c:pt idx="11943">
                  <c:v>148.59649101333332</c:v>
                </c:pt>
                <c:pt idx="11944">
                  <c:v>148.59649101333332</c:v>
                </c:pt>
                <c:pt idx="11945">
                  <c:v>148.59649101333332</c:v>
                </c:pt>
                <c:pt idx="11946">
                  <c:v>148.59649101333332</c:v>
                </c:pt>
                <c:pt idx="11947">
                  <c:v>148.59649101333332</c:v>
                </c:pt>
                <c:pt idx="11948">
                  <c:v>148.59649101333332</c:v>
                </c:pt>
                <c:pt idx="11949">
                  <c:v>148.59649101333332</c:v>
                </c:pt>
                <c:pt idx="11950">
                  <c:v>148.59649101333332</c:v>
                </c:pt>
                <c:pt idx="11951">
                  <c:v>148.59649101333332</c:v>
                </c:pt>
                <c:pt idx="11952">
                  <c:v>148.59649101333332</c:v>
                </c:pt>
                <c:pt idx="11953">
                  <c:v>148.59649101333332</c:v>
                </c:pt>
                <c:pt idx="11954">
                  <c:v>148.59649101333332</c:v>
                </c:pt>
                <c:pt idx="11955">
                  <c:v>148.59649101333332</c:v>
                </c:pt>
                <c:pt idx="11956">
                  <c:v>148.59649101333332</c:v>
                </c:pt>
                <c:pt idx="11957">
                  <c:v>148.59649101333332</c:v>
                </c:pt>
                <c:pt idx="11958">
                  <c:v>148.59649101333332</c:v>
                </c:pt>
                <c:pt idx="11959">
                  <c:v>148.59649101333332</c:v>
                </c:pt>
                <c:pt idx="11960">
                  <c:v>148.59649101333332</c:v>
                </c:pt>
                <c:pt idx="11961">
                  <c:v>148.59649101333332</c:v>
                </c:pt>
                <c:pt idx="11962">
                  <c:v>148.59649101333332</c:v>
                </c:pt>
                <c:pt idx="11963">
                  <c:v>148.59649101333332</c:v>
                </c:pt>
                <c:pt idx="11964">
                  <c:v>148.59649101333332</c:v>
                </c:pt>
                <c:pt idx="11965">
                  <c:v>148.59649101333332</c:v>
                </c:pt>
                <c:pt idx="11966">
                  <c:v>148.59649101333332</c:v>
                </c:pt>
                <c:pt idx="11967">
                  <c:v>148.59649101333332</c:v>
                </c:pt>
                <c:pt idx="11968">
                  <c:v>148.59649101333332</c:v>
                </c:pt>
                <c:pt idx="11969">
                  <c:v>148.59649101333332</c:v>
                </c:pt>
                <c:pt idx="11970">
                  <c:v>148.59649101333332</c:v>
                </c:pt>
                <c:pt idx="11971">
                  <c:v>148.59649101333332</c:v>
                </c:pt>
                <c:pt idx="11972">
                  <c:v>148.59649101333332</c:v>
                </c:pt>
                <c:pt idx="11973">
                  <c:v>148.59649101333332</c:v>
                </c:pt>
                <c:pt idx="11974">
                  <c:v>148.59649101333332</c:v>
                </c:pt>
                <c:pt idx="11975">
                  <c:v>148.59649101333332</c:v>
                </c:pt>
                <c:pt idx="11976">
                  <c:v>148.59649101333332</c:v>
                </c:pt>
                <c:pt idx="11977">
                  <c:v>148.59649101333332</c:v>
                </c:pt>
                <c:pt idx="11978">
                  <c:v>148.59649101333332</c:v>
                </c:pt>
                <c:pt idx="11979">
                  <c:v>148.59649101333332</c:v>
                </c:pt>
                <c:pt idx="11980">
                  <c:v>148.59649101333332</c:v>
                </c:pt>
                <c:pt idx="11981">
                  <c:v>148.59649101333332</c:v>
                </c:pt>
                <c:pt idx="11982">
                  <c:v>148.59649101333332</c:v>
                </c:pt>
                <c:pt idx="11983">
                  <c:v>148.59649101333332</c:v>
                </c:pt>
                <c:pt idx="11984">
                  <c:v>148.59649101333332</c:v>
                </c:pt>
                <c:pt idx="11985">
                  <c:v>148.59649101333332</c:v>
                </c:pt>
                <c:pt idx="11986">
                  <c:v>148.59649101333332</c:v>
                </c:pt>
                <c:pt idx="11987">
                  <c:v>148.59649101333332</c:v>
                </c:pt>
                <c:pt idx="11988">
                  <c:v>148.59649101333332</c:v>
                </c:pt>
                <c:pt idx="11989">
                  <c:v>148.59649101333332</c:v>
                </c:pt>
                <c:pt idx="11990">
                  <c:v>148.59649101333332</c:v>
                </c:pt>
                <c:pt idx="11991">
                  <c:v>148.59649101333332</c:v>
                </c:pt>
                <c:pt idx="11992">
                  <c:v>148.59649101333332</c:v>
                </c:pt>
                <c:pt idx="11993">
                  <c:v>148.59649101333332</c:v>
                </c:pt>
                <c:pt idx="11994">
                  <c:v>148.59649101333332</c:v>
                </c:pt>
                <c:pt idx="11995">
                  <c:v>148.59649101333332</c:v>
                </c:pt>
                <c:pt idx="11996">
                  <c:v>148.59649101333332</c:v>
                </c:pt>
                <c:pt idx="11997">
                  <c:v>148.59649101333332</c:v>
                </c:pt>
                <c:pt idx="11998">
                  <c:v>148.59649101333332</c:v>
                </c:pt>
                <c:pt idx="11999">
                  <c:v>148.59649101333332</c:v>
                </c:pt>
                <c:pt idx="12000">
                  <c:v>148.59649101333332</c:v>
                </c:pt>
                <c:pt idx="12001">
                  <c:v>148.59649101333332</c:v>
                </c:pt>
                <c:pt idx="12002">
                  <c:v>148.59649101333332</c:v>
                </c:pt>
                <c:pt idx="12003">
                  <c:v>148.59649101333332</c:v>
                </c:pt>
                <c:pt idx="12004">
                  <c:v>148.59649101333332</c:v>
                </c:pt>
                <c:pt idx="12005">
                  <c:v>148.59649101333332</c:v>
                </c:pt>
                <c:pt idx="12006">
                  <c:v>148.59649101333332</c:v>
                </c:pt>
                <c:pt idx="12007">
                  <c:v>148.59649101333332</c:v>
                </c:pt>
                <c:pt idx="12008">
                  <c:v>148.59649101333332</c:v>
                </c:pt>
                <c:pt idx="12009">
                  <c:v>148.59649101333332</c:v>
                </c:pt>
                <c:pt idx="12010">
                  <c:v>148.59649101333332</c:v>
                </c:pt>
                <c:pt idx="12011">
                  <c:v>148.59649101333332</c:v>
                </c:pt>
                <c:pt idx="12012">
                  <c:v>148.59649101333332</c:v>
                </c:pt>
                <c:pt idx="12013">
                  <c:v>148.59649101333332</c:v>
                </c:pt>
                <c:pt idx="12014">
                  <c:v>148.59649101333332</c:v>
                </c:pt>
                <c:pt idx="12015">
                  <c:v>148.59649101333332</c:v>
                </c:pt>
                <c:pt idx="12016">
                  <c:v>148.59649101333332</c:v>
                </c:pt>
                <c:pt idx="12017">
                  <c:v>148.59649101333332</c:v>
                </c:pt>
                <c:pt idx="12018">
                  <c:v>148.59649101333332</c:v>
                </c:pt>
                <c:pt idx="12019">
                  <c:v>148.59649101333332</c:v>
                </c:pt>
                <c:pt idx="12020">
                  <c:v>148.59649101333332</c:v>
                </c:pt>
                <c:pt idx="12021">
                  <c:v>148.59649101333332</c:v>
                </c:pt>
                <c:pt idx="12022">
                  <c:v>148.59649101333332</c:v>
                </c:pt>
                <c:pt idx="12023">
                  <c:v>148.59649101333332</c:v>
                </c:pt>
                <c:pt idx="12024">
                  <c:v>148.59649101333332</c:v>
                </c:pt>
                <c:pt idx="12025">
                  <c:v>148.59649101333332</c:v>
                </c:pt>
                <c:pt idx="12026">
                  <c:v>148.59649101333332</c:v>
                </c:pt>
                <c:pt idx="12027">
                  <c:v>148.59649101333332</c:v>
                </c:pt>
                <c:pt idx="12028">
                  <c:v>148.59649101333332</c:v>
                </c:pt>
                <c:pt idx="12029">
                  <c:v>148.59649101333332</c:v>
                </c:pt>
                <c:pt idx="12030">
                  <c:v>148.59649101333332</c:v>
                </c:pt>
                <c:pt idx="12031">
                  <c:v>148.59649101333332</c:v>
                </c:pt>
                <c:pt idx="12032">
                  <c:v>148.59649101333332</c:v>
                </c:pt>
                <c:pt idx="12033">
                  <c:v>148.59649101333332</c:v>
                </c:pt>
                <c:pt idx="12034">
                  <c:v>148.59649101333332</c:v>
                </c:pt>
                <c:pt idx="12035">
                  <c:v>148.59649101333332</c:v>
                </c:pt>
                <c:pt idx="12036">
                  <c:v>148.59649101333332</c:v>
                </c:pt>
                <c:pt idx="12037">
                  <c:v>148.59649101333332</c:v>
                </c:pt>
                <c:pt idx="12038">
                  <c:v>148.59649101333332</c:v>
                </c:pt>
                <c:pt idx="12039">
                  <c:v>148.59649101333332</c:v>
                </c:pt>
                <c:pt idx="12040">
                  <c:v>148.59649101333332</c:v>
                </c:pt>
                <c:pt idx="12041">
                  <c:v>148.59649101333332</c:v>
                </c:pt>
                <c:pt idx="12042">
                  <c:v>148.59649101333332</c:v>
                </c:pt>
                <c:pt idx="12043">
                  <c:v>148.59649101333332</c:v>
                </c:pt>
                <c:pt idx="12044">
                  <c:v>148.59649101333332</c:v>
                </c:pt>
                <c:pt idx="12045">
                  <c:v>148.59649101333332</c:v>
                </c:pt>
                <c:pt idx="12046">
                  <c:v>148.59649101333332</c:v>
                </c:pt>
                <c:pt idx="12047">
                  <c:v>148.59649101333332</c:v>
                </c:pt>
                <c:pt idx="12048">
                  <c:v>148.59649101333332</c:v>
                </c:pt>
                <c:pt idx="12049">
                  <c:v>148.59649101333332</c:v>
                </c:pt>
                <c:pt idx="12050">
                  <c:v>148.59649101333332</c:v>
                </c:pt>
                <c:pt idx="12051">
                  <c:v>148.59649101333332</c:v>
                </c:pt>
                <c:pt idx="12052">
                  <c:v>148.59649101333332</c:v>
                </c:pt>
                <c:pt idx="12053">
                  <c:v>148.59649101333332</c:v>
                </c:pt>
                <c:pt idx="12054">
                  <c:v>148.59649101333332</c:v>
                </c:pt>
                <c:pt idx="12055">
                  <c:v>148.59649101333332</c:v>
                </c:pt>
                <c:pt idx="12056">
                  <c:v>148.59649101333332</c:v>
                </c:pt>
                <c:pt idx="12057">
                  <c:v>148.59649101333332</c:v>
                </c:pt>
                <c:pt idx="12058">
                  <c:v>148.59649101333332</c:v>
                </c:pt>
                <c:pt idx="12059">
                  <c:v>148.59649101333332</c:v>
                </c:pt>
                <c:pt idx="12060">
                  <c:v>148.59649101333332</c:v>
                </c:pt>
                <c:pt idx="12061">
                  <c:v>148.59649101333332</c:v>
                </c:pt>
                <c:pt idx="12062">
                  <c:v>148.59649101333332</c:v>
                </c:pt>
                <c:pt idx="12063">
                  <c:v>148.59649101333332</c:v>
                </c:pt>
                <c:pt idx="12064">
                  <c:v>148.59649101333332</c:v>
                </c:pt>
                <c:pt idx="12065">
                  <c:v>148.59649101333332</c:v>
                </c:pt>
                <c:pt idx="12066">
                  <c:v>148.59649101333332</c:v>
                </c:pt>
                <c:pt idx="12067">
                  <c:v>148.59649101333332</c:v>
                </c:pt>
                <c:pt idx="12068">
                  <c:v>148.59649101333332</c:v>
                </c:pt>
                <c:pt idx="12069">
                  <c:v>148.59649101333332</c:v>
                </c:pt>
                <c:pt idx="12070">
                  <c:v>148.59649101333332</c:v>
                </c:pt>
                <c:pt idx="12071">
                  <c:v>148.59649101333332</c:v>
                </c:pt>
                <c:pt idx="12072">
                  <c:v>148.59649101333332</c:v>
                </c:pt>
                <c:pt idx="12073">
                  <c:v>148.59649101333332</c:v>
                </c:pt>
                <c:pt idx="12074">
                  <c:v>148.59649101333332</c:v>
                </c:pt>
                <c:pt idx="12075">
                  <c:v>148.59649101333332</c:v>
                </c:pt>
                <c:pt idx="12076">
                  <c:v>148.59649101333332</c:v>
                </c:pt>
                <c:pt idx="12077">
                  <c:v>148.59649101333332</c:v>
                </c:pt>
                <c:pt idx="12078">
                  <c:v>148.59649101333332</c:v>
                </c:pt>
                <c:pt idx="12079">
                  <c:v>148.59649101333332</c:v>
                </c:pt>
                <c:pt idx="12080">
                  <c:v>148.59649101333332</c:v>
                </c:pt>
                <c:pt idx="12081">
                  <c:v>148.59649101333332</c:v>
                </c:pt>
                <c:pt idx="12082">
                  <c:v>148.59649101333332</c:v>
                </c:pt>
                <c:pt idx="12083">
                  <c:v>148.59649101333332</c:v>
                </c:pt>
                <c:pt idx="12084">
                  <c:v>148.59649101333332</c:v>
                </c:pt>
                <c:pt idx="12085">
                  <c:v>148.59649101333332</c:v>
                </c:pt>
                <c:pt idx="12086">
                  <c:v>148.59649101333332</c:v>
                </c:pt>
                <c:pt idx="12087">
                  <c:v>148.59649101333332</c:v>
                </c:pt>
                <c:pt idx="12088">
                  <c:v>148.59649101333332</c:v>
                </c:pt>
                <c:pt idx="12089">
                  <c:v>148.59649101333332</c:v>
                </c:pt>
                <c:pt idx="12090">
                  <c:v>148.59649101333332</c:v>
                </c:pt>
                <c:pt idx="12091">
                  <c:v>148.59649101333332</c:v>
                </c:pt>
                <c:pt idx="12092">
                  <c:v>148.59649101333332</c:v>
                </c:pt>
                <c:pt idx="12093">
                  <c:v>148.59649101333332</c:v>
                </c:pt>
                <c:pt idx="12094">
                  <c:v>148.59649101333332</c:v>
                </c:pt>
                <c:pt idx="12095">
                  <c:v>148.59649101333332</c:v>
                </c:pt>
                <c:pt idx="12096">
                  <c:v>148.59649101333332</c:v>
                </c:pt>
                <c:pt idx="12097">
                  <c:v>148.59649101333332</c:v>
                </c:pt>
                <c:pt idx="12098">
                  <c:v>148.59649101333332</c:v>
                </c:pt>
                <c:pt idx="12099">
                  <c:v>148.59649101333332</c:v>
                </c:pt>
                <c:pt idx="12100">
                  <c:v>148.59649101333332</c:v>
                </c:pt>
                <c:pt idx="12101">
                  <c:v>148.59649101333332</c:v>
                </c:pt>
                <c:pt idx="12102">
                  <c:v>148.59649101333332</c:v>
                </c:pt>
                <c:pt idx="12103">
                  <c:v>148.59649101333332</c:v>
                </c:pt>
                <c:pt idx="12104">
                  <c:v>148.59649101333332</c:v>
                </c:pt>
                <c:pt idx="12105">
                  <c:v>148.59649101333332</c:v>
                </c:pt>
                <c:pt idx="12106">
                  <c:v>148.59649101333332</c:v>
                </c:pt>
                <c:pt idx="12107">
                  <c:v>148.59649101333332</c:v>
                </c:pt>
                <c:pt idx="12108">
                  <c:v>148.59649101333332</c:v>
                </c:pt>
                <c:pt idx="12109">
                  <c:v>148.59649101333332</c:v>
                </c:pt>
                <c:pt idx="12110">
                  <c:v>148.59649101333332</c:v>
                </c:pt>
                <c:pt idx="12111">
                  <c:v>148.59649101333332</c:v>
                </c:pt>
                <c:pt idx="12112">
                  <c:v>148.59649101333332</c:v>
                </c:pt>
                <c:pt idx="12113">
                  <c:v>148.59649101333332</c:v>
                </c:pt>
                <c:pt idx="12114">
                  <c:v>148.59649101333332</c:v>
                </c:pt>
                <c:pt idx="12115">
                  <c:v>148.59649101333332</c:v>
                </c:pt>
                <c:pt idx="12116">
                  <c:v>148.59649101333332</c:v>
                </c:pt>
                <c:pt idx="12117">
                  <c:v>148.59649101333332</c:v>
                </c:pt>
                <c:pt idx="12118">
                  <c:v>148.59649101333332</c:v>
                </c:pt>
                <c:pt idx="12119">
                  <c:v>148.59649101333332</c:v>
                </c:pt>
                <c:pt idx="12120">
                  <c:v>148.59649101333332</c:v>
                </c:pt>
                <c:pt idx="12121">
                  <c:v>148.59649101333332</c:v>
                </c:pt>
                <c:pt idx="12122">
                  <c:v>148.59649101333332</c:v>
                </c:pt>
                <c:pt idx="12123">
                  <c:v>148.59649101333332</c:v>
                </c:pt>
                <c:pt idx="12124">
                  <c:v>148.59649101333332</c:v>
                </c:pt>
                <c:pt idx="12125">
                  <c:v>148.59649101333332</c:v>
                </c:pt>
                <c:pt idx="12126">
                  <c:v>148.59649101333332</c:v>
                </c:pt>
                <c:pt idx="12127">
                  <c:v>148.59649101333332</c:v>
                </c:pt>
                <c:pt idx="12128">
                  <c:v>148.59649101333332</c:v>
                </c:pt>
                <c:pt idx="12129">
                  <c:v>148.59649101333332</c:v>
                </c:pt>
                <c:pt idx="12130">
                  <c:v>148.59649101333332</c:v>
                </c:pt>
                <c:pt idx="12131">
                  <c:v>148.59649101333332</c:v>
                </c:pt>
                <c:pt idx="12132">
                  <c:v>148.59649101333332</c:v>
                </c:pt>
                <c:pt idx="12133">
                  <c:v>148.59649101333332</c:v>
                </c:pt>
                <c:pt idx="12134">
                  <c:v>148.59649101333332</c:v>
                </c:pt>
                <c:pt idx="12135">
                  <c:v>148.59649101333332</c:v>
                </c:pt>
                <c:pt idx="12136">
                  <c:v>148.59649101333332</c:v>
                </c:pt>
                <c:pt idx="12137">
                  <c:v>148.59649101333332</c:v>
                </c:pt>
                <c:pt idx="12138">
                  <c:v>148.59649101333332</c:v>
                </c:pt>
                <c:pt idx="12139">
                  <c:v>148.59649101333332</c:v>
                </c:pt>
                <c:pt idx="12140">
                  <c:v>148.59649101333332</c:v>
                </c:pt>
                <c:pt idx="12141">
                  <c:v>148.59649101333332</c:v>
                </c:pt>
                <c:pt idx="12142">
                  <c:v>148.59649101333332</c:v>
                </c:pt>
                <c:pt idx="12143">
                  <c:v>148.59649101333332</c:v>
                </c:pt>
                <c:pt idx="12144">
                  <c:v>148.59649101333332</c:v>
                </c:pt>
                <c:pt idx="12145">
                  <c:v>148.59649101333332</c:v>
                </c:pt>
                <c:pt idx="12146">
                  <c:v>148.59649101333332</c:v>
                </c:pt>
                <c:pt idx="12147">
                  <c:v>148.59649101333332</c:v>
                </c:pt>
                <c:pt idx="12148">
                  <c:v>148.59649101333332</c:v>
                </c:pt>
                <c:pt idx="12149">
                  <c:v>148.59649101333332</c:v>
                </c:pt>
                <c:pt idx="12150">
                  <c:v>148.59649101333332</c:v>
                </c:pt>
                <c:pt idx="12151">
                  <c:v>148.59649101333332</c:v>
                </c:pt>
                <c:pt idx="12152">
                  <c:v>148.59649101333332</c:v>
                </c:pt>
                <c:pt idx="12153">
                  <c:v>148.59649101333332</c:v>
                </c:pt>
                <c:pt idx="12154">
                  <c:v>148.59649101333332</c:v>
                </c:pt>
                <c:pt idx="12155">
                  <c:v>148.59649101333332</c:v>
                </c:pt>
                <c:pt idx="12156">
                  <c:v>148.59649101333332</c:v>
                </c:pt>
                <c:pt idx="12157">
                  <c:v>148.59649101333332</c:v>
                </c:pt>
                <c:pt idx="12158">
                  <c:v>148.59649101333332</c:v>
                </c:pt>
                <c:pt idx="12159">
                  <c:v>148.59649101333332</c:v>
                </c:pt>
                <c:pt idx="12160">
                  <c:v>148.59649101333332</c:v>
                </c:pt>
                <c:pt idx="12161">
                  <c:v>148.59649101333332</c:v>
                </c:pt>
                <c:pt idx="12162">
                  <c:v>148.59649101333332</c:v>
                </c:pt>
                <c:pt idx="12163">
                  <c:v>148.59649101333332</c:v>
                </c:pt>
                <c:pt idx="12164">
                  <c:v>148.59649101333332</c:v>
                </c:pt>
                <c:pt idx="12165">
                  <c:v>148.59649101333332</c:v>
                </c:pt>
                <c:pt idx="12166">
                  <c:v>148.59649101333332</c:v>
                </c:pt>
                <c:pt idx="12167">
                  <c:v>148.59649101333332</c:v>
                </c:pt>
                <c:pt idx="12168">
                  <c:v>148.59649101333332</c:v>
                </c:pt>
                <c:pt idx="12169">
                  <c:v>148.59649101333332</c:v>
                </c:pt>
                <c:pt idx="12170">
                  <c:v>148.59649101333332</c:v>
                </c:pt>
                <c:pt idx="12171">
                  <c:v>148.59649101333332</c:v>
                </c:pt>
                <c:pt idx="12172">
                  <c:v>148.59649101333332</c:v>
                </c:pt>
                <c:pt idx="12173">
                  <c:v>148.59649101333332</c:v>
                </c:pt>
                <c:pt idx="12174">
                  <c:v>148.59649101333332</c:v>
                </c:pt>
                <c:pt idx="12175">
                  <c:v>148.59649101333332</c:v>
                </c:pt>
                <c:pt idx="12176">
                  <c:v>148.59649101333332</c:v>
                </c:pt>
                <c:pt idx="12177">
                  <c:v>148.59649101333332</c:v>
                </c:pt>
                <c:pt idx="12178">
                  <c:v>148.59649101333332</c:v>
                </c:pt>
                <c:pt idx="12179">
                  <c:v>148.59649101333332</c:v>
                </c:pt>
                <c:pt idx="12180">
                  <c:v>148.59649101333332</c:v>
                </c:pt>
                <c:pt idx="12181">
                  <c:v>148.59649101333332</c:v>
                </c:pt>
                <c:pt idx="12182">
                  <c:v>148.59649101333332</c:v>
                </c:pt>
                <c:pt idx="12183">
                  <c:v>148.59649101333332</c:v>
                </c:pt>
                <c:pt idx="12184">
                  <c:v>148.59649101333332</c:v>
                </c:pt>
                <c:pt idx="12185">
                  <c:v>148.59649101333332</c:v>
                </c:pt>
                <c:pt idx="12186">
                  <c:v>148.59649101333332</c:v>
                </c:pt>
                <c:pt idx="12187">
                  <c:v>148.59649101333332</c:v>
                </c:pt>
                <c:pt idx="12188">
                  <c:v>148.59649101333332</c:v>
                </c:pt>
                <c:pt idx="12189">
                  <c:v>148.59649101333332</c:v>
                </c:pt>
                <c:pt idx="12190">
                  <c:v>148.59649101333332</c:v>
                </c:pt>
                <c:pt idx="12191">
                  <c:v>148.59649101333332</c:v>
                </c:pt>
                <c:pt idx="12192">
                  <c:v>148.59649101333332</c:v>
                </c:pt>
                <c:pt idx="12193">
                  <c:v>148.59649101333332</c:v>
                </c:pt>
                <c:pt idx="12194">
                  <c:v>148.59649101333332</c:v>
                </c:pt>
                <c:pt idx="12195">
                  <c:v>148.59649101333332</c:v>
                </c:pt>
                <c:pt idx="12196">
                  <c:v>148.59649101333332</c:v>
                </c:pt>
                <c:pt idx="12197">
                  <c:v>148.59649101333332</c:v>
                </c:pt>
                <c:pt idx="12198">
                  <c:v>148.59649101333332</c:v>
                </c:pt>
                <c:pt idx="12199">
                  <c:v>148.59649101333332</c:v>
                </c:pt>
                <c:pt idx="12200">
                  <c:v>148.59649101333332</c:v>
                </c:pt>
                <c:pt idx="12201">
                  <c:v>148.59649101333332</c:v>
                </c:pt>
                <c:pt idx="12202">
                  <c:v>148.59649101333332</c:v>
                </c:pt>
                <c:pt idx="12203">
                  <c:v>148.59649101333332</c:v>
                </c:pt>
                <c:pt idx="12204">
                  <c:v>148.59649101333332</c:v>
                </c:pt>
                <c:pt idx="12205">
                  <c:v>148.59649101333332</c:v>
                </c:pt>
                <c:pt idx="12206">
                  <c:v>148.59649101333332</c:v>
                </c:pt>
                <c:pt idx="12207">
                  <c:v>148.59649101333332</c:v>
                </c:pt>
                <c:pt idx="12208">
                  <c:v>148.59649101333332</c:v>
                </c:pt>
                <c:pt idx="12209">
                  <c:v>148.59649101333332</c:v>
                </c:pt>
                <c:pt idx="12210">
                  <c:v>148.59649101333332</c:v>
                </c:pt>
                <c:pt idx="12211">
                  <c:v>148.59649101333332</c:v>
                </c:pt>
                <c:pt idx="12212">
                  <c:v>148.59649101333332</c:v>
                </c:pt>
                <c:pt idx="12213">
                  <c:v>148.59649101333332</c:v>
                </c:pt>
                <c:pt idx="12214">
                  <c:v>148.59649101333332</c:v>
                </c:pt>
                <c:pt idx="12215">
                  <c:v>148.59649101333332</c:v>
                </c:pt>
                <c:pt idx="12216">
                  <c:v>148.59649101333332</c:v>
                </c:pt>
                <c:pt idx="12217">
                  <c:v>148.59649101333332</c:v>
                </c:pt>
                <c:pt idx="12218">
                  <c:v>148.59649101333332</c:v>
                </c:pt>
                <c:pt idx="12219">
                  <c:v>148.59649101333332</c:v>
                </c:pt>
                <c:pt idx="12220">
                  <c:v>148.59649101333332</c:v>
                </c:pt>
                <c:pt idx="12221">
                  <c:v>148.59649101333332</c:v>
                </c:pt>
                <c:pt idx="12222">
                  <c:v>148.59649101333332</c:v>
                </c:pt>
                <c:pt idx="12223">
                  <c:v>148.59649101333332</c:v>
                </c:pt>
                <c:pt idx="12224">
                  <c:v>148.59649101333332</c:v>
                </c:pt>
                <c:pt idx="12225">
                  <c:v>148.59649101333332</c:v>
                </c:pt>
                <c:pt idx="12226">
                  <c:v>148.59649101333332</c:v>
                </c:pt>
                <c:pt idx="12227">
                  <c:v>148.59649101333332</c:v>
                </c:pt>
                <c:pt idx="12228">
                  <c:v>148.59649101333332</c:v>
                </c:pt>
                <c:pt idx="12229">
                  <c:v>148.59649101333332</c:v>
                </c:pt>
                <c:pt idx="12230">
                  <c:v>148.59649101333332</c:v>
                </c:pt>
                <c:pt idx="12231">
                  <c:v>148.59649101333332</c:v>
                </c:pt>
                <c:pt idx="12232">
                  <c:v>148.59649101333332</c:v>
                </c:pt>
                <c:pt idx="12233">
                  <c:v>148.59649101333332</c:v>
                </c:pt>
                <c:pt idx="12234">
                  <c:v>148.59649101333332</c:v>
                </c:pt>
                <c:pt idx="12235">
                  <c:v>148.59649101333332</c:v>
                </c:pt>
                <c:pt idx="12236">
                  <c:v>148.59649101333332</c:v>
                </c:pt>
                <c:pt idx="12237">
                  <c:v>148.59649101333332</c:v>
                </c:pt>
                <c:pt idx="12238">
                  <c:v>148.59649101333332</c:v>
                </c:pt>
                <c:pt idx="12239">
                  <c:v>148.59649101333332</c:v>
                </c:pt>
                <c:pt idx="12240">
                  <c:v>148.59649101333332</c:v>
                </c:pt>
                <c:pt idx="12241">
                  <c:v>148.59649101333332</c:v>
                </c:pt>
                <c:pt idx="12242">
                  <c:v>148.59649101333332</c:v>
                </c:pt>
                <c:pt idx="12243">
                  <c:v>148.59649101333332</c:v>
                </c:pt>
                <c:pt idx="12244">
                  <c:v>148.59649101333332</c:v>
                </c:pt>
                <c:pt idx="12245">
                  <c:v>148.59649101333332</c:v>
                </c:pt>
                <c:pt idx="12246">
                  <c:v>148.59649101333332</c:v>
                </c:pt>
                <c:pt idx="12247">
                  <c:v>148.59649101333332</c:v>
                </c:pt>
                <c:pt idx="12248">
                  <c:v>148.59649101333332</c:v>
                </c:pt>
                <c:pt idx="12249">
                  <c:v>148.59649101333332</c:v>
                </c:pt>
                <c:pt idx="12250">
                  <c:v>148.59649101333332</c:v>
                </c:pt>
                <c:pt idx="12251">
                  <c:v>148.59649101333332</c:v>
                </c:pt>
                <c:pt idx="12252">
                  <c:v>148.59649101333332</c:v>
                </c:pt>
                <c:pt idx="12253">
                  <c:v>148.59649101333332</c:v>
                </c:pt>
                <c:pt idx="12254">
                  <c:v>148.59649101333332</c:v>
                </c:pt>
                <c:pt idx="12255">
                  <c:v>148.59649101333332</c:v>
                </c:pt>
                <c:pt idx="12256">
                  <c:v>148.59649101333332</c:v>
                </c:pt>
                <c:pt idx="12257">
                  <c:v>148.59649101333332</c:v>
                </c:pt>
                <c:pt idx="12258">
                  <c:v>148.59649101333332</c:v>
                </c:pt>
                <c:pt idx="12259">
                  <c:v>148.59649101333332</c:v>
                </c:pt>
                <c:pt idx="12260">
                  <c:v>148.59649101333332</c:v>
                </c:pt>
                <c:pt idx="12261">
                  <c:v>148.59649101333332</c:v>
                </c:pt>
                <c:pt idx="12262">
                  <c:v>148.59649101333332</c:v>
                </c:pt>
                <c:pt idx="12263">
                  <c:v>148.59649101333332</c:v>
                </c:pt>
                <c:pt idx="12264">
                  <c:v>148.59649101333332</c:v>
                </c:pt>
                <c:pt idx="12265">
                  <c:v>148.59649101333332</c:v>
                </c:pt>
                <c:pt idx="12266">
                  <c:v>148.59649101333332</c:v>
                </c:pt>
                <c:pt idx="12267">
                  <c:v>148.59649101333332</c:v>
                </c:pt>
                <c:pt idx="12268">
                  <c:v>148.59649101333332</c:v>
                </c:pt>
                <c:pt idx="12269">
                  <c:v>148.59649101333332</c:v>
                </c:pt>
                <c:pt idx="12270">
                  <c:v>148.59649101333332</c:v>
                </c:pt>
                <c:pt idx="12271">
                  <c:v>148.59649101333332</c:v>
                </c:pt>
                <c:pt idx="12272">
                  <c:v>148.59649101333332</c:v>
                </c:pt>
                <c:pt idx="12273">
                  <c:v>148.59649101333332</c:v>
                </c:pt>
                <c:pt idx="12274">
                  <c:v>148.59649101333332</c:v>
                </c:pt>
                <c:pt idx="12275">
                  <c:v>148.59649101333332</c:v>
                </c:pt>
                <c:pt idx="12276">
                  <c:v>148.59649101333332</c:v>
                </c:pt>
                <c:pt idx="12277">
                  <c:v>148.59649101333332</c:v>
                </c:pt>
                <c:pt idx="12278">
                  <c:v>148.59649101333332</c:v>
                </c:pt>
                <c:pt idx="12279">
                  <c:v>148.59649101333332</c:v>
                </c:pt>
                <c:pt idx="12280">
                  <c:v>148.59649101333332</c:v>
                </c:pt>
                <c:pt idx="12281">
                  <c:v>148.59649101333332</c:v>
                </c:pt>
                <c:pt idx="12282">
                  <c:v>148.59649101333332</c:v>
                </c:pt>
                <c:pt idx="12283">
                  <c:v>148.59649101333332</c:v>
                </c:pt>
                <c:pt idx="12284">
                  <c:v>148.59649101333332</c:v>
                </c:pt>
                <c:pt idx="12285">
                  <c:v>148.59649101333332</c:v>
                </c:pt>
                <c:pt idx="12286">
                  <c:v>148.59649101333332</c:v>
                </c:pt>
                <c:pt idx="12287">
                  <c:v>148.59649101333332</c:v>
                </c:pt>
                <c:pt idx="12288">
                  <c:v>148.59649101333332</c:v>
                </c:pt>
                <c:pt idx="12289">
                  <c:v>148.59649101333332</c:v>
                </c:pt>
                <c:pt idx="12290">
                  <c:v>148.59649101333332</c:v>
                </c:pt>
                <c:pt idx="12291">
                  <c:v>148.59649101333332</c:v>
                </c:pt>
                <c:pt idx="12292">
                  <c:v>148.59649101333332</c:v>
                </c:pt>
                <c:pt idx="12293">
                  <c:v>148.59649101333332</c:v>
                </c:pt>
                <c:pt idx="12294">
                  <c:v>148.59649101333332</c:v>
                </c:pt>
                <c:pt idx="12295">
                  <c:v>148.59649101333332</c:v>
                </c:pt>
                <c:pt idx="12296">
                  <c:v>148.59649101333332</c:v>
                </c:pt>
                <c:pt idx="12297">
                  <c:v>148.59649101333332</c:v>
                </c:pt>
                <c:pt idx="12298">
                  <c:v>148.59649101333332</c:v>
                </c:pt>
                <c:pt idx="12299">
                  <c:v>148.59649101333332</c:v>
                </c:pt>
                <c:pt idx="12300">
                  <c:v>148.59649101333332</c:v>
                </c:pt>
                <c:pt idx="12301">
                  <c:v>148.59649101333332</c:v>
                </c:pt>
                <c:pt idx="12302">
                  <c:v>148.59649101333332</c:v>
                </c:pt>
                <c:pt idx="12303">
                  <c:v>148.59649101333332</c:v>
                </c:pt>
                <c:pt idx="12304">
                  <c:v>148.59649101333332</c:v>
                </c:pt>
                <c:pt idx="12305">
                  <c:v>148.59649101333332</c:v>
                </c:pt>
                <c:pt idx="12306">
                  <c:v>148.59649101333332</c:v>
                </c:pt>
                <c:pt idx="12307">
                  <c:v>148.59649101333332</c:v>
                </c:pt>
                <c:pt idx="12308">
                  <c:v>148.59649101333332</c:v>
                </c:pt>
                <c:pt idx="12309">
                  <c:v>148.59649101333332</c:v>
                </c:pt>
                <c:pt idx="12310">
                  <c:v>148.59649101333332</c:v>
                </c:pt>
                <c:pt idx="12311">
                  <c:v>148.59649101333332</c:v>
                </c:pt>
                <c:pt idx="12312">
                  <c:v>148.59649101333332</c:v>
                </c:pt>
                <c:pt idx="12313">
                  <c:v>148.59649101333332</c:v>
                </c:pt>
                <c:pt idx="12314">
                  <c:v>148.59649101333332</c:v>
                </c:pt>
                <c:pt idx="12315">
                  <c:v>148.59649101333332</c:v>
                </c:pt>
                <c:pt idx="12316">
                  <c:v>148.59649101333332</c:v>
                </c:pt>
                <c:pt idx="12317">
                  <c:v>148.59649101333332</c:v>
                </c:pt>
                <c:pt idx="12318">
                  <c:v>148.59649101333332</c:v>
                </c:pt>
                <c:pt idx="12319">
                  <c:v>148.59649101333332</c:v>
                </c:pt>
                <c:pt idx="12320">
                  <c:v>148.59649101333332</c:v>
                </c:pt>
                <c:pt idx="12321">
                  <c:v>148.59649101333332</c:v>
                </c:pt>
                <c:pt idx="12322">
                  <c:v>148.59649101333332</c:v>
                </c:pt>
                <c:pt idx="12323">
                  <c:v>148.59649101333332</c:v>
                </c:pt>
                <c:pt idx="12324">
                  <c:v>148.59649101333332</c:v>
                </c:pt>
                <c:pt idx="12325">
                  <c:v>148.59649101333332</c:v>
                </c:pt>
                <c:pt idx="12326">
                  <c:v>148.59649101333332</c:v>
                </c:pt>
                <c:pt idx="12327">
                  <c:v>148.59649101333332</c:v>
                </c:pt>
                <c:pt idx="12328">
                  <c:v>148.59649101333332</c:v>
                </c:pt>
                <c:pt idx="12329">
                  <c:v>148.59649101333332</c:v>
                </c:pt>
                <c:pt idx="12330">
                  <c:v>148.59649101333332</c:v>
                </c:pt>
                <c:pt idx="12331">
                  <c:v>148.59649101333332</c:v>
                </c:pt>
                <c:pt idx="12332">
                  <c:v>148.59649101333332</c:v>
                </c:pt>
                <c:pt idx="12333">
                  <c:v>148.59649101333332</c:v>
                </c:pt>
                <c:pt idx="12334">
                  <c:v>148.59649101333332</c:v>
                </c:pt>
                <c:pt idx="12335">
                  <c:v>148.59649101333332</c:v>
                </c:pt>
                <c:pt idx="12336">
                  <c:v>148.59649101333332</c:v>
                </c:pt>
                <c:pt idx="12337">
                  <c:v>148.59649101333332</c:v>
                </c:pt>
                <c:pt idx="12338">
                  <c:v>148.59649101333332</c:v>
                </c:pt>
                <c:pt idx="12339">
                  <c:v>148.59649101333332</c:v>
                </c:pt>
                <c:pt idx="12340">
                  <c:v>148.59649101333332</c:v>
                </c:pt>
                <c:pt idx="12341">
                  <c:v>148.59649101333332</c:v>
                </c:pt>
                <c:pt idx="12342">
                  <c:v>148.59649101333332</c:v>
                </c:pt>
                <c:pt idx="12343">
                  <c:v>148.59649101333332</c:v>
                </c:pt>
                <c:pt idx="12344">
                  <c:v>148.59649101333332</c:v>
                </c:pt>
                <c:pt idx="12345">
                  <c:v>148.59649101333332</c:v>
                </c:pt>
                <c:pt idx="12346">
                  <c:v>148.59649101333332</c:v>
                </c:pt>
                <c:pt idx="12347">
                  <c:v>148.59649101333332</c:v>
                </c:pt>
                <c:pt idx="12348">
                  <c:v>148.59649101333332</c:v>
                </c:pt>
                <c:pt idx="12349">
                  <c:v>148.59649101333332</c:v>
                </c:pt>
                <c:pt idx="12350">
                  <c:v>148.59649101333332</c:v>
                </c:pt>
                <c:pt idx="12351">
                  <c:v>148.59649101333332</c:v>
                </c:pt>
                <c:pt idx="12352">
                  <c:v>148.59649101333332</c:v>
                </c:pt>
                <c:pt idx="12353">
                  <c:v>148.59649101333332</c:v>
                </c:pt>
                <c:pt idx="12354">
                  <c:v>148.59649101333332</c:v>
                </c:pt>
                <c:pt idx="12355">
                  <c:v>148.59649101333332</c:v>
                </c:pt>
                <c:pt idx="12356">
                  <c:v>148.59649101333332</c:v>
                </c:pt>
                <c:pt idx="12357">
                  <c:v>148.59649101333332</c:v>
                </c:pt>
                <c:pt idx="12358">
                  <c:v>148.59649101333332</c:v>
                </c:pt>
                <c:pt idx="12359">
                  <c:v>148.59649101333332</c:v>
                </c:pt>
                <c:pt idx="12360">
                  <c:v>148.59649101333332</c:v>
                </c:pt>
                <c:pt idx="12361">
                  <c:v>148.59649101333332</c:v>
                </c:pt>
                <c:pt idx="12362">
                  <c:v>148.59649101333332</c:v>
                </c:pt>
                <c:pt idx="12363">
                  <c:v>148.59649101333332</c:v>
                </c:pt>
                <c:pt idx="12364">
                  <c:v>148.59649101333332</c:v>
                </c:pt>
                <c:pt idx="12365">
                  <c:v>148.59649101333332</c:v>
                </c:pt>
                <c:pt idx="12366">
                  <c:v>148.59649101333332</c:v>
                </c:pt>
                <c:pt idx="12367">
                  <c:v>148.59649101333332</c:v>
                </c:pt>
                <c:pt idx="12368">
                  <c:v>148.59649101333332</c:v>
                </c:pt>
                <c:pt idx="12369">
                  <c:v>148.59649101333332</c:v>
                </c:pt>
                <c:pt idx="12370">
                  <c:v>148.59649101333332</c:v>
                </c:pt>
                <c:pt idx="12371">
                  <c:v>148.59649101333332</c:v>
                </c:pt>
                <c:pt idx="12372">
                  <c:v>148.59649101333332</c:v>
                </c:pt>
                <c:pt idx="12373">
                  <c:v>148.59649101333332</c:v>
                </c:pt>
                <c:pt idx="12374">
                  <c:v>148.59649101333332</c:v>
                </c:pt>
                <c:pt idx="12375">
                  <c:v>148.59649101333332</c:v>
                </c:pt>
                <c:pt idx="12376">
                  <c:v>148.59649101333332</c:v>
                </c:pt>
                <c:pt idx="12377">
                  <c:v>148.59649101333332</c:v>
                </c:pt>
                <c:pt idx="12378">
                  <c:v>148.59649101333332</c:v>
                </c:pt>
                <c:pt idx="12379">
                  <c:v>148.59649101333332</c:v>
                </c:pt>
                <c:pt idx="12380">
                  <c:v>148.59649101333332</c:v>
                </c:pt>
                <c:pt idx="12381">
                  <c:v>148.59649101333332</c:v>
                </c:pt>
                <c:pt idx="12382">
                  <c:v>148.59649101333332</c:v>
                </c:pt>
                <c:pt idx="12383">
                  <c:v>148.59649101333332</c:v>
                </c:pt>
                <c:pt idx="12384">
                  <c:v>148.59649101333332</c:v>
                </c:pt>
                <c:pt idx="12385">
                  <c:v>148.59649101333332</c:v>
                </c:pt>
                <c:pt idx="12386">
                  <c:v>148.59649101333332</c:v>
                </c:pt>
                <c:pt idx="12387">
                  <c:v>148.59649101333332</c:v>
                </c:pt>
                <c:pt idx="12388">
                  <c:v>148.59649101333332</c:v>
                </c:pt>
                <c:pt idx="12389">
                  <c:v>148.59649101333332</c:v>
                </c:pt>
                <c:pt idx="12390">
                  <c:v>148.59649101333332</c:v>
                </c:pt>
                <c:pt idx="12391">
                  <c:v>148.59649101333332</c:v>
                </c:pt>
                <c:pt idx="12392">
                  <c:v>148.59649101333332</c:v>
                </c:pt>
                <c:pt idx="12393">
                  <c:v>148.59649101333332</c:v>
                </c:pt>
                <c:pt idx="12394">
                  <c:v>148.59649101333332</c:v>
                </c:pt>
                <c:pt idx="12395">
                  <c:v>148.59649101333332</c:v>
                </c:pt>
                <c:pt idx="12396">
                  <c:v>148.59649101333332</c:v>
                </c:pt>
                <c:pt idx="12397">
                  <c:v>148.59649101333332</c:v>
                </c:pt>
                <c:pt idx="12398">
                  <c:v>148.59649101333332</c:v>
                </c:pt>
                <c:pt idx="12399">
                  <c:v>148.59649101333332</c:v>
                </c:pt>
                <c:pt idx="12400">
                  <c:v>148.59649101333332</c:v>
                </c:pt>
                <c:pt idx="12401">
                  <c:v>148.59649101333332</c:v>
                </c:pt>
                <c:pt idx="12402">
                  <c:v>148.59649101333332</c:v>
                </c:pt>
                <c:pt idx="12403">
                  <c:v>148.59649101333332</c:v>
                </c:pt>
                <c:pt idx="12404">
                  <c:v>148.59649101333332</c:v>
                </c:pt>
                <c:pt idx="12405">
                  <c:v>148.59649101333332</c:v>
                </c:pt>
                <c:pt idx="12406">
                  <c:v>148.59649101333332</c:v>
                </c:pt>
                <c:pt idx="12407">
                  <c:v>148.59649101333332</c:v>
                </c:pt>
                <c:pt idx="12408">
                  <c:v>148.59649101333332</c:v>
                </c:pt>
                <c:pt idx="12409">
                  <c:v>148.59649101333332</c:v>
                </c:pt>
                <c:pt idx="12410">
                  <c:v>148.59649101333332</c:v>
                </c:pt>
                <c:pt idx="12411">
                  <c:v>148.59649101333332</c:v>
                </c:pt>
                <c:pt idx="12412">
                  <c:v>148.59649101333332</c:v>
                </c:pt>
                <c:pt idx="12413">
                  <c:v>148.59649101333332</c:v>
                </c:pt>
                <c:pt idx="12414">
                  <c:v>148.59649101333332</c:v>
                </c:pt>
                <c:pt idx="12415">
                  <c:v>148.59649101333332</c:v>
                </c:pt>
                <c:pt idx="12416">
                  <c:v>148.59649101333332</c:v>
                </c:pt>
                <c:pt idx="12417">
                  <c:v>148.59649101333332</c:v>
                </c:pt>
                <c:pt idx="12418">
                  <c:v>148.59649101333332</c:v>
                </c:pt>
                <c:pt idx="12419">
                  <c:v>148.59649101333332</c:v>
                </c:pt>
                <c:pt idx="12420">
                  <c:v>148.59649101333332</c:v>
                </c:pt>
                <c:pt idx="12421">
                  <c:v>148.59649101333332</c:v>
                </c:pt>
                <c:pt idx="12422">
                  <c:v>148.59649101333332</c:v>
                </c:pt>
                <c:pt idx="12423">
                  <c:v>148.59649101333332</c:v>
                </c:pt>
                <c:pt idx="12424">
                  <c:v>148.59649101333332</c:v>
                </c:pt>
                <c:pt idx="12425">
                  <c:v>148.59649101333332</c:v>
                </c:pt>
                <c:pt idx="12426">
                  <c:v>148.59649101333332</c:v>
                </c:pt>
                <c:pt idx="12427">
                  <c:v>148.59649101333332</c:v>
                </c:pt>
                <c:pt idx="12428">
                  <c:v>148.59649101333332</c:v>
                </c:pt>
                <c:pt idx="12429">
                  <c:v>148.59649101333332</c:v>
                </c:pt>
                <c:pt idx="12430">
                  <c:v>148.59649101333332</c:v>
                </c:pt>
                <c:pt idx="12431">
                  <c:v>148.59649101333332</c:v>
                </c:pt>
                <c:pt idx="12432">
                  <c:v>148.59649101333332</c:v>
                </c:pt>
                <c:pt idx="12433">
                  <c:v>148.59649101333332</c:v>
                </c:pt>
                <c:pt idx="12434">
                  <c:v>148.59649101333332</c:v>
                </c:pt>
                <c:pt idx="12435">
                  <c:v>148.59649101333332</c:v>
                </c:pt>
                <c:pt idx="12436">
                  <c:v>148.59649101333332</c:v>
                </c:pt>
                <c:pt idx="12437">
                  <c:v>148.59649101333332</c:v>
                </c:pt>
                <c:pt idx="12438">
                  <c:v>148.59649101333332</c:v>
                </c:pt>
                <c:pt idx="12439">
                  <c:v>148.59649101333332</c:v>
                </c:pt>
                <c:pt idx="12440">
                  <c:v>148.59649101333332</c:v>
                </c:pt>
                <c:pt idx="12441">
                  <c:v>148.59649101333332</c:v>
                </c:pt>
                <c:pt idx="12442">
                  <c:v>148.59649101333332</c:v>
                </c:pt>
                <c:pt idx="12443">
                  <c:v>148.59649101333332</c:v>
                </c:pt>
                <c:pt idx="12444">
                  <c:v>148.59649101333332</c:v>
                </c:pt>
                <c:pt idx="12445">
                  <c:v>148.59649101333332</c:v>
                </c:pt>
                <c:pt idx="12446">
                  <c:v>148.59649101333332</c:v>
                </c:pt>
                <c:pt idx="12447">
                  <c:v>148.59649101333332</c:v>
                </c:pt>
                <c:pt idx="12448">
                  <c:v>148.59649101333332</c:v>
                </c:pt>
                <c:pt idx="12449">
                  <c:v>148.59649101333332</c:v>
                </c:pt>
                <c:pt idx="12450">
                  <c:v>148.59649101333332</c:v>
                </c:pt>
                <c:pt idx="12451">
                  <c:v>148.59649101333332</c:v>
                </c:pt>
                <c:pt idx="12452">
                  <c:v>148.59649101333332</c:v>
                </c:pt>
                <c:pt idx="12453">
                  <c:v>148.59649101333332</c:v>
                </c:pt>
                <c:pt idx="12454">
                  <c:v>148.59649101333332</c:v>
                </c:pt>
                <c:pt idx="12455">
                  <c:v>148.59649101333332</c:v>
                </c:pt>
                <c:pt idx="12456">
                  <c:v>148.59649101333332</c:v>
                </c:pt>
                <c:pt idx="12457">
                  <c:v>148.59649101333332</c:v>
                </c:pt>
                <c:pt idx="12458">
                  <c:v>148.59649101333332</c:v>
                </c:pt>
                <c:pt idx="12459">
                  <c:v>148.59649101333332</c:v>
                </c:pt>
                <c:pt idx="12460">
                  <c:v>148.59649101333332</c:v>
                </c:pt>
                <c:pt idx="12461">
                  <c:v>148.59649101333332</c:v>
                </c:pt>
                <c:pt idx="12462">
                  <c:v>148.59649101333332</c:v>
                </c:pt>
                <c:pt idx="12463">
                  <c:v>148.59649101333332</c:v>
                </c:pt>
                <c:pt idx="12464">
                  <c:v>148.59649101333332</c:v>
                </c:pt>
                <c:pt idx="12465">
                  <c:v>148.59649101333332</c:v>
                </c:pt>
                <c:pt idx="12466">
                  <c:v>148.59649101333332</c:v>
                </c:pt>
                <c:pt idx="12467">
                  <c:v>148.59649101333332</c:v>
                </c:pt>
                <c:pt idx="12468">
                  <c:v>148.59649101333332</c:v>
                </c:pt>
                <c:pt idx="12469">
                  <c:v>148.59649101333332</c:v>
                </c:pt>
                <c:pt idx="12470">
                  <c:v>148.59649101333332</c:v>
                </c:pt>
                <c:pt idx="12471">
                  <c:v>148.59649101333332</c:v>
                </c:pt>
                <c:pt idx="12472">
                  <c:v>148.59649101333332</c:v>
                </c:pt>
                <c:pt idx="12473">
                  <c:v>148.59649101333332</c:v>
                </c:pt>
                <c:pt idx="12474">
                  <c:v>148.59649101333332</c:v>
                </c:pt>
                <c:pt idx="12475">
                  <c:v>148.59649101333332</c:v>
                </c:pt>
                <c:pt idx="12476">
                  <c:v>148.59649101333332</c:v>
                </c:pt>
                <c:pt idx="12477">
                  <c:v>148.59649101333332</c:v>
                </c:pt>
                <c:pt idx="12478">
                  <c:v>148.59649101333332</c:v>
                </c:pt>
                <c:pt idx="12479">
                  <c:v>148.59649101333332</c:v>
                </c:pt>
                <c:pt idx="12480">
                  <c:v>148.59649101333332</c:v>
                </c:pt>
                <c:pt idx="12481">
                  <c:v>148.59649101333332</c:v>
                </c:pt>
                <c:pt idx="12482">
                  <c:v>148.59649101333332</c:v>
                </c:pt>
                <c:pt idx="12483">
                  <c:v>148.59649101333332</c:v>
                </c:pt>
                <c:pt idx="12484">
                  <c:v>148.59649101333332</c:v>
                </c:pt>
                <c:pt idx="12485">
                  <c:v>148.59649101333332</c:v>
                </c:pt>
                <c:pt idx="12486">
                  <c:v>148.59649101333332</c:v>
                </c:pt>
                <c:pt idx="12487">
                  <c:v>148.59649101333332</c:v>
                </c:pt>
                <c:pt idx="12488">
                  <c:v>148.59649101333332</c:v>
                </c:pt>
                <c:pt idx="12489">
                  <c:v>148.59649101333332</c:v>
                </c:pt>
                <c:pt idx="12490">
                  <c:v>148.59649101333332</c:v>
                </c:pt>
                <c:pt idx="12491">
                  <c:v>148.59649101333332</c:v>
                </c:pt>
                <c:pt idx="12492">
                  <c:v>148.59649101333332</c:v>
                </c:pt>
                <c:pt idx="12493">
                  <c:v>148.59649101333332</c:v>
                </c:pt>
                <c:pt idx="12494">
                  <c:v>148.59649101333332</c:v>
                </c:pt>
                <c:pt idx="12495">
                  <c:v>148.59649101333332</c:v>
                </c:pt>
                <c:pt idx="12496">
                  <c:v>148.59649101333332</c:v>
                </c:pt>
                <c:pt idx="12497">
                  <c:v>148.59649101333332</c:v>
                </c:pt>
                <c:pt idx="12498">
                  <c:v>148.59649101333332</c:v>
                </c:pt>
                <c:pt idx="12499">
                  <c:v>148.59649101333332</c:v>
                </c:pt>
                <c:pt idx="12500">
                  <c:v>148.59649101333332</c:v>
                </c:pt>
                <c:pt idx="12501">
                  <c:v>148.59649101333332</c:v>
                </c:pt>
                <c:pt idx="12502">
                  <c:v>148.59649101333332</c:v>
                </c:pt>
                <c:pt idx="12503">
                  <c:v>148.59649101333332</c:v>
                </c:pt>
                <c:pt idx="12504">
                  <c:v>148.59649101333332</c:v>
                </c:pt>
                <c:pt idx="12505">
                  <c:v>148.59649101333332</c:v>
                </c:pt>
                <c:pt idx="12506">
                  <c:v>148.59649101333332</c:v>
                </c:pt>
                <c:pt idx="12507">
                  <c:v>148.59649101333332</c:v>
                </c:pt>
                <c:pt idx="12508">
                  <c:v>148.59649101333332</c:v>
                </c:pt>
                <c:pt idx="12509">
                  <c:v>148.59649101333332</c:v>
                </c:pt>
                <c:pt idx="12510">
                  <c:v>148.59649101333332</c:v>
                </c:pt>
                <c:pt idx="12511">
                  <c:v>148.59649101333332</c:v>
                </c:pt>
                <c:pt idx="12512">
                  <c:v>148.59649101333332</c:v>
                </c:pt>
                <c:pt idx="12513">
                  <c:v>148.59649101333332</c:v>
                </c:pt>
                <c:pt idx="12514">
                  <c:v>148.59649101333332</c:v>
                </c:pt>
                <c:pt idx="12515">
                  <c:v>148.59649101333332</c:v>
                </c:pt>
                <c:pt idx="12516">
                  <c:v>148.59649101333332</c:v>
                </c:pt>
                <c:pt idx="12517">
                  <c:v>148.59649101333332</c:v>
                </c:pt>
                <c:pt idx="12518">
                  <c:v>148.59649101333332</c:v>
                </c:pt>
                <c:pt idx="12519">
                  <c:v>148.59649101333332</c:v>
                </c:pt>
                <c:pt idx="12520">
                  <c:v>148.59649101333332</c:v>
                </c:pt>
                <c:pt idx="12521">
                  <c:v>148.59649101333332</c:v>
                </c:pt>
                <c:pt idx="12522">
                  <c:v>148.59649101333332</c:v>
                </c:pt>
                <c:pt idx="12523">
                  <c:v>148.59649101333332</c:v>
                </c:pt>
                <c:pt idx="12524">
                  <c:v>148.59649101333332</c:v>
                </c:pt>
                <c:pt idx="12525">
                  <c:v>148.59649101333332</c:v>
                </c:pt>
                <c:pt idx="12526">
                  <c:v>148.59649101333332</c:v>
                </c:pt>
                <c:pt idx="12527">
                  <c:v>148.59649101333332</c:v>
                </c:pt>
                <c:pt idx="12528">
                  <c:v>148.59649101333332</c:v>
                </c:pt>
                <c:pt idx="12529">
                  <c:v>148.59649101333332</c:v>
                </c:pt>
                <c:pt idx="12530">
                  <c:v>148.59649101333332</c:v>
                </c:pt>
                <c:pt idx="12531">
                  <c:v>148.59649101333332</c:v>
                </c:pt>
                <c:pt idx="12532">
                  <c:v>148.59649101333332</c:v>
                </c:pt>
                <c:pt idx="12533">
                  <c:v>148.59649101333332</c:v>
                </c:pt>
                <c:pt idx="12534">
                  <c:v>148.59649101333332</c:v>
                </c:pt>
                <c:pt idx="12535">
                  <c:v>148.59649101333332</c:v>
                </c:pt>
                <c:pt idx="12536">
                  <c:v>148.59649101333332</c:v>
                </c:pt>
                <c:pt idx="12537">
                  <c:v>148.59649101333332</c:v>
                </c:pt>
                <c:pt idx="12538">
                  <c:v>148.59649101333332</c:v>
                </c:pt>
                <c:pt idx="12539">
                  <c:v>148.59649101333332</c:v>
                </c:pt>
                <c:pt idx="12540">
                  <c:v>148.59649101333332</c:v>
                </c:pt>
                <c:pt idx="12541">
                  <c:v>148.59649101333332</c:v>
                </c:pt>
                <c:pt idx="12542">
                  <c:v>148.59649101333332</c:v>
                </c:pt>
                <c:pt idx="12543">
                  <c:v>148.59649101333332</c:v>
                </c:pt>
                <c:pt idx="12544">
                  <c:v>148.59649101333332</c:v>
                </c:pt>
                <c:pt idx="12545">
                  <c:v>148.59649101333332</c:v>
                </c:pt>
                <c:pt idx="12546">
                  <c:v>148.59649101333332</c:v>
                </c:pt>
                <c:pt idx="12547">
                  <c:v>148.59649101333332</c:v>
                </c:pt>
                <c:pt idx="12548">
                  <c:v>148.59649101333332</c:v>
                </c:pt>
                <c:pt idx="12549">
                  <c:v>148.59649101333332</c:v>
                </c:pt>
                <c:pt idx="12550">
                  <c:v>148.59649101333332</c:v>
                </c:pt>
                <c:pt idx="12551">
                  <c:v>148.59649101333332</c:v>
                </c:pt>
                <c:pt idx="12552">
                  <c:v>148.59649101333332</c:v>
                </c:pt>
                <c:pt idx="12553">
                  <c:v>148.59649101333332</c:v>
                </c:pt>
                <c:pt idx="12554">
                  <c:v>148.59649101333332</c:v>
                </c:pt>
                <c:pt idx="12555">
                  <c:v>148.59649101333332</c:v>
                </c:pt>
                <c:pt idx="12556">
                  <c:v>148.59649101333332</c:v>
                </c:pt>
                <c:pt idx="12557">
                  <c:v>148.59649101333332</c:v>
                </c:pt>
                <c:pt idx="12558">
                  <c:v>148.59649101333332</c:v>
                </c:pt>
                <c:pt idx="12559">
                  <c:v>148.59649101333332</c:v>
                </c:pt>
                <c:pt idx="12560">
                  <c:v>148.59649101333332</c:v>
                </c:pt>
                <c:pt idx="12561">
                  <c:v>148.59649101333332</c:v>
                </c:pt>
                <c:pt idx="12562">
                  <c:v>148.59649101333332</c:v>
                </c:pt>
                <c:pt idx="12563">
                  <c:v>148.59649101333332</c:v>
                </c:pt>
                <c:pt idx="12564">
                  <c:v>148.59649101333332</c:v>
                </c:pt>
                <c:pt idx="12565">
                  <c:v>148.59649101333332</c:v>
                </c:pt>
                <c:pt idx="12566">
                  <c:v>148.59649101333332</c:v>
                </c:pt>
                <c:pt idx="12567">
                  <c:v>148.59649101333332</c:v>
                </c:pt>
                <c:pt idx="12568">
                  <c:v>148.59649101333332</c:v>
                </c:pt>
                <c:pt idx="12569">
                  <c:v>148.59649101333332</c:v>
                </c:pt>
                <c:pt idx="12570">
                  <c:v>148.59649101333332</c:v>
                </c:pt>
                <c:pt idx="12571">
                  <c:v>148.59649101333332</c:v>
                </c:pt>
                <c:pt idx="12572">
                  <c:v>148.59649101333332</c:v>
                </c:pt>
                <c:pt idx="12573">
                  <c:v>148.59649101333332</c:v>
                </c:pt>
                <c:pt idx="12574">
                  <c:v>148.59649101333332</c:v>
                </c:pt>
                <c:pt idx="12575">
                  <c:v>148.59649101333332</c:v>
                </c:pt>
                <c:pt idx="12576">
                  <c:v>148.59649101333332</c:v>
                </c:pt>
                <c:pt idx="12577">
                  <c:v>148.59649101333332</c:v>
                </c:pt>
                <c:pt idx="12578">
                  <c:v>148.59649101333332</c:v>
                </c:pt>
                <c:pt idx="12579">
                  <c:v>148.59649101333332</c:v>
                </c:pt>
                <c:pt idx="12580">
                  <c:v>148.59649101333332</c:v>
                </c:pt>
                <c:pt idx="12581">
                  <c:v>148.59649101333332</c:v>
                </c:pt>
                <c:pt idx="12582">
                  <c:v>148.59649101333332</c:v>
                </c:pt>
                <c:pt idx="12583">
                  <c:v>148.59649101333332</c:v>
                </c:pt>
                <c:pt idx="12584">
                  <c:v>148.59649101333332</c:v>
                </c:pt>
                <c:pt idx="12585">
                  <c:v>148.59649101333332</c:v>
                </c:pt>
                <c:pt idx="12586">
                  <c:v>148.59649101333332</c:v>
                </c:pt>
                <c:pt idx="12587">
                  <c:v>148.59649101333332</c:v>
                </c:pt>
                <c:pt idx="12588">
                  <c:v>148.59649101333332</c:v>
                </c:pt>
                <c:pt idx="12589">
                  <c:v>148.59649101333332</c:v>
                </c:pt>
                <c:pt idx="12590">
                  <c:v>148.59649101333332</c:v>
                </c:pt>
                <c:pt idx="12591">
                  <c:v>148.59649101333332</c:v>
                </c:pt>
                <c:pt idx="12592">
                  <c:v>148.59649101333332</c:v>
                </c:pt>
                <c:pt idx="12593">
                  <c:v>148.59649101333332</c:v>
                </c:pt>
                <c:pt idx="12594">
                  <c:v>148.59649101333332</c:v>
                </c:pt>
                <c:pt idx="12595">
                  <c:v>148.59649101333332</c:v>
                </c:pt>
                <c:pt idx="12596">
                  <c:v>148.59649101333332</c:v>
                </c:pt>
                <c:pt idx="12597">
                  <c:v>148.59649101333332</c:v>
                </c:pt>
                <c:pt idx="12598">
                  <c:v>148.59649101333332</c:v>
                </c:pt>
                <c:pt idx="12599">
                  <c:v>148.59649101333332</c:v>
                </c:pt>
                <c:pt idx="12600">
                  <c:v>148.59649101333332</c:v>
                </c:pt>
                <c:pt idx="12601">
                  <c:v>148.59649101333332</c:v>
                </c:pt>
                <c:pt idx="12602">
                  <c:v>148.59649101333332</c:v>
                </c:pt>
                <c:pt idx="12603">
                  <c:v>148.59649101333332</c:v>
                </c:pt>
                <c:pt idx="12604">
                  <c:v>148.59649101333332</c:v>
                </c:pt>
                <c:pt idx="12605">
                  <c:v>148.59649101333332</c:v>
                </c:pt>
                <c:pt idx="12606">
                  <c:v>148.59649101333332</c:v>
                </c:pt>
                <c:pt idx="12607">
                  <c:v>148.59649101333332</c:v>
                </c:pt>
                <c:pt idx="12608">
                  <c:v>148.59649101333332</c:v>
                </c:pt>
                <c:pt idx="12609">
                  <c:v>148.59649101333332</c:v>
                </c:pt>
                <c:pt idx="12610">
                  <c:v>148.59649101333332</c:v>
                </c:pt>
                <c:pt idx="12611">
                  <c:v>148.59649101333332</c:v>
                </c:pt>
                <c:pt idx="12612">
                  <c:v>148.59649101333332</c:v>
                </c:pt>
                <c:pt idx="12613">
                  <c:v>148.59649101333332</c:v>
                </c:pt>
                <c:pt idx="12614">
                  <c:v>148.59649101333332</c:v>
                </c:pt>
                <c:pt idx="12615">
                  <c:v>148.59649101333332</c:v>
                </c:pt>
                <c:pt idx="12616">
                  <c:v>148.59649101333332</c:v>
                </c:pt>
                <c:pt idx="12617">
                  <c:v>148.59649101333332</c:v>
                </c:pt>
                <c:pt idx="12618">
                  <c:v>148.59649101333332</c:v>
                </c:pt>
                <c:pt idx="12619">
                  <c:v>148.59649101333332</c:v>
                </c:pt>
                <c:pt idx="12620">
                  <c:v>148.59649101333332</c:v>
                </c:pt>
                <c:pt idx="12621">
                  <c:v>148.59649101333332</c:v>
                </c:pt>
                <c:pt idx="12622">
                  <c:v>148.59649101333332</c:v>
                </c:pt>
                <c:pt idx="12623">
                  <c:v>148.59649101333332</c:v>
                </c:pt>
                <c:pt idx="12624">
                  <c:v>148.59649101333332</c:v>
                </c:pt>
                <c:pt idx="12625">
                  <c:v>148.59649101333332</c:v>
                </c:pt>
                <c:pt idx="12626">
                  <c:v>148.59649101333332</c:v>
                </c:pt>
                <c:pt idx="12627">
                  <c:v>148.59649101333332</c:v>
                </c:pt>
                <c:pt idx="12628">
                  <c:v>148.59649101333332</c:v>
                </c:pt>
                <c:pt idx="12629">
                  <c:v>148.59649101333332</c:v>
                </c:pt>
                <c:pt idx="12630">
                  <c:v>148.59649101333332</c:v>
                </c:pt>
                <c:pt idx="12631">
                  <c:v>148.59649101333332</c:v>
                </c:pt>
                <c:pt idx="12632">
                  <c:v>148.59649101333332</c:v>
                </c:pt>
                <c:pt idx="12633">
                  <c:v>148.59649101333332</c:v>
                </c:pt>
                <c:pt idx="12634">
                  <c:v>148.59649101333332</c:v>
                </c:pt>
                <c:pt idx="12635">
                  <c:v>148.59649101333332</c:v>
                </c:pt>
                <c:pt idx="12636">
                  <c:v>148.59649101333332</c:v>
                </c:pt>
                <c:pt idx="12637">
                  <c:v>148.59649101333332</c:v>
                </c:pt>
                <c:pt idx="12638">
                  <c:v>148.59649101333332</c:v>
                </c:pt>
                <c:pt idx="12639">
                  <c:v>148.59649101333332</c:v>
                </c:pt>
                <c:pt idx="12640">
                  <c:v>148.59649101333332</c:v>
                </c:pt>
                <c:pt idx="12641">
                  <c:v>148.59649101333332</c:v>
                </c:pt>
                <c:pt idx="12642">
                  <c:v>148.59649101333332</c:v>
                </c:pt>
                <c:pt idx="12643">
                  <c:v>148.59649101333332</c:v>
                </c:pt>
                <c:pt idx="12644">
                  <c:v>148.59649101333332</c:v>
                </c:pt>
                <c:pt idx="12645">
                  <c:v>148.59649101333332</c:v>
                </c:pt>
                <c:pt idx="12646">
                  <c:v>148.59649101333332</c:v>
                </c:pt>
                <c:pt idx="12647">
                  <c:v>148.59649101333332</c:v>
                </c:pt>
                <c:pt idx="12648">
                  <c:v>148.59649101333332</c:v>
                </c:pt>
                <c:pt idx="12649">
                  <c:v>148.59649101333332</c:v>
                </c:pt>
                <c:pt idx="12650">
                  <c:v>148.59649101333332</c:v>
                </c:pt>
                <c:pt idx="12651">
                  <c:v>148.59649101333332</c:v>
                </c:pt>
                <c:pt idx="12652">
                  <c:v>148.59649101333332</c:v>
                </c:pt>
                <c:pt idx="12653">
                  <c:v>148.59649101333332</c:v>
                </c:pt>
                <c:pt idx="12654">
                  <c:v>148.59649101333332</c:v>
                </c:pt>
                <c:pt idx="12655">
                  <c:v>148.59649101333332</c:v>
                </c:pt>
                <c:pt idx="12656">
                  <c:v>148.59649101333332</c:v>
                </c:pt>
                <c:pt idx="12657">
                  <c:v>148.59649101333332</c:v>
                </c:pt>
                <c:pt idx="12658">
                  <c:v>148.59649101333332</c:v>
                </c:pt>
                <c:pt idx="12659">
                  <c:v>148.59649101333332</c:v>
                </c:pt>
                <c:pt idx="12660">
                  <c:v>148.59649101333332</c:v>
                </c:pt>
                <c:pt idx="12661">
                  <c:v>148.59649101333332</c:v>
                </c:pt>
                <c:pt idx="12662">
                  <c:v>148.59649101333332</c:v>
                </c:pt>
                <c:pt idx="12663">
                  <c:v>148.59649101333332</c:v>
                </c:pt>
                <c:pt idx="12664">
                  <c:v>148.59649101333332</c:v>
                </c:pt>
                <c:pt idx="12665">
                  <c:v>148.59649101333332</c:v>
                </c:pt>
                <c:pt idx="12666">
                  <c:v>148.59649101333332</c:v>
                </c:pt>
                <c:pt idx="12667">
                  <c:v>148.59649101333332</c:v>
                </c:pt>
                <c:pt idx="12668">
                  <c:v>148.59649101333332</c:v>
                </c:pt>
                <c:pt idx="12669">
                  <c:v>148.59649101333332</c:v>
                </c:pt>
                <c:pt idx="12670">
                  <c:v>148.59649101333332</c:v>
                </c:pt>
                <c:pt idx="12671">
                  <c:v>148.59649101333332</c:v>
                </c:pt>
                <c:pt idx="12672">
                  <c:v>148.59649101333332</c:v>
                </c:pt>
                <c:pt idx="12673">
                  <c:v>148.59649101333332</c:v>
                </c:pt>
                <c:pt idx="12674">
                  <c:v>148.59649101333332</c:v>
                </c:pt>
                <c:pt idx="12675">
                  <c:v>148.59649101333332</c:v>
                </c:pt>
                <c:pt idx="12676">
                  <c:v>148.59649101333332</c:v>
                </c:pt>
                <c:pt idx="12677">
                  <c:v>148.59649101333332</c:v>
                </c:pt>
                <c:pt idx="12678">
                  <c:v>148.59649101333332</c:v>
                </c:pt>
                <c:pt idx="12679">
                  <c:v>148.59649101333332</c:v>
                </c:pt>
                <c:pt idx="12680">
                  <c:v>148.59649101333332</c:v>
                </c:pt>
                <c:pt idx="12681">
                  <c:v>148.59649101333332</c:v>
                </c:pt>
                <c:pt idx="12682">
                  <c:v>148.59649101333332</c:v>
                </c:pt>
                <c:pt idx="12683">
                  <c:v>148.59649101333332</c:v>
                </c:pt>
                <c:pt idx="12684">
                  <c:v>148.59649101333332</c:v>
                </c:pt>
                <c:pt idx="12685">
                  <c:v>148.59649101333332</c:v>
                </c:pt>
                <c:pt idx="12686">
                  <c:v>148.59649101333332</c:v>
                </c:pt>
                <c:pt idx="12687">
                  <c:v>148.59649101333332</c:v>
                </c:pt>
                <c:pt idx="12688">
                  <c:v>148.59649101333332</c:v>
                </c:pt>
                <c:pt idx="12689">
                  <c:v>148.59649101333332</c:v>
                </c:pt>
                <c:pt idx="12690">
                  <c:v>148.59649101333332</c:v>
                </c:pt>
                <c:pt idx="12691">
                  <c:v>148.59649101333332</c:v>
                </c:pt>
                <c:pt idx="12692">
                  <c:v>148.59649101333332</c:v>
                </c:pt>
                <c:pt idx="12693">
                  <c:v>148.59649101333332</c:v>
                </c:pt>
                <c:pt idx="12694">
                  <c:v>148.59649101333332</c:v>
                </c:pt>
                <c:pt idx="12695">
                  <c:v>148.59649101333332</c:v>
                </c:pt>
                <c:pt idx="12696">
                  <c:v>148.59649101333332</c:v>
                </c:pt>
                <c:pt idx="12697">
                  <c:v>148.59649101333332</c:v>
                </c:pt>
                <c:pt idx="12698">
                  <c:v>148.59649101333332</c:v>
                </c:pt>
                <c:pt idx="12699">
                  <c:v>148.59649101333332</c:v>
                </c:pt>
                <c:pt idx="12700">
                  <c:v>148.59649101333332</c:v>
                </c:pt>
                <c:pt idx="12701">
                  <c:v>148.59649101333332</c:v>
                </c:pt>
                <c:pt idx="12702">
                  <c:v>148.59649101333332</c:v>
                </c:pt>
                <c:pt idx="12703">
                  <c:v>148.59649101333332</c:v>
                </c:pt>
                <c:pt idx="12704">
                  <c:v>148.59649101333332</c:v>
                </c:pt>
                <c:pt idx="12705">
                  <c:v>148.59649101333332</c:v>
                </c:pt>
                <c:pt idx="12706">
                  <c:v>148.59649101333332</c:v>
                </c:pt>
                <c:pt idx="12707">
                  <c:v>148.59649101333332</c:v>
                </c:pt>
                <c:pt idx="12708">
                  <c:v>148.59649101333332</c:v>
                </c:pt>
                <c:pt idx="12709">
                  <c:v>148.59649101333332</c:v>
                </c:pt>
                <c:pt idx="12710">
                  <c:v>148.59649101333332</c:v>
                </c:pt>
                <c:pt idx="12711">
                  <c:v>148.59649101333332</c:v>
                </c:pt>
                <c:pt idx="12712">
                  <c:v>148.59649101333332</c:v>
                </c:pt>
                <c:pt idx="12713">
                  <c:v>148.59649101333332</c:v>
                </c:pt>
                <c:pt idx="12714">
                  <c:v>148.59649101333332</c:v>
                </c:pt>
                <c:pt idx="12715">
                  <c:v>148.59649101333332</c:v>
                </c:pt>
                <c:pt idx="12716">
                  <c:v>148.59649101333332</c:v>
                </c:pt>
                <c:pt idx="12717">
                  <c:v>148.59649101333332</c:v>
                </c:pt>
                <c:pt idx="12718">
                  <c:v>148.59649101333332</c:v>
                </c:pt>
                <c:pt idx="12719">
                  <c:v>148.59649101333332</c:v>
                </c:pt>
                <c:pt idx="12720">
                  <c:v>148.59649101333332</c:v>
                </c:pt>
                <c:pt idx="12721">
                  <c:v>148.59649101333332</c:v>
                </c:pt>
                <c:pt idx="12722">
                  <c:v>148.59649101333332</c:v>
                </c:pt>
                <c:pt idx="12723">
                  <c:v>148.59649101333332</c:v>
                </c:pt>
                <c:pt idx="12724">
                  <c:v>148.59649101333332</c:v>
                </c:pt>
                <c:pt idx="12725">
                  <c:v>148.59649101333332</c:v>
                </c:pt>
                <c:pt idx="12726">
                  <c:v>148.59649101333332</c:v>
                </c:pt>
                <c:pt idx="12727">
                  <c:v>148.59649101333332</c:v>
                </c:pt>
                <c:pt idx="12728">
                  <c:v>148.59649101333332</c:v>
                </c:pt>
                <c:pt idx="12729">
                  <c:v>148.59649101333332</c:v>
                </c:pt>
                <c:pt idx="12730">
                  <c:v>148.59649101333332</c:v>
                </c:pt>
                <c:pt idx="12731">
                  <c:v>148.59649101333332</c:v>
                </c:pt>
                <c:pt idx="12732">
                  <c:v>148.59649101333332</c:v>
                </c:pt>
                <c:pt idx="12733">
                  <c:v>148.59649101333332</c:v>
                </c:pt>
                <c:pt idx="12734">
                  <c:v>148.59649101333332</c:v>
                </c:pt>
                <c:pt idx="12735">
                  <c:v>148.59649101333332</c:v>
                </c:pt>
                <c:pt idx="12736">
                  <c:v>148.59649101333332</c:v>
                </c:pt>
                <c:pt idx="12737">
                  <c:v>148.59649101333332</c:v>
                </c:pt>
                <c:pt idx="12738">
                  <c:v>148.59649101333332</c:v>
                </c:pt>
                <c:pt idx="12739">
                  <c:v>148.59649101333332</c:v>
                </c:pt>
                <c:pt idx="12740">
                  <c:v>148.59649101333332</c:v>
                </c:pt>
                <c:pt idx="12741">
                  <c:v>148.59649101333332</c:v>
                </c:pt>
                <c:pt idx="12742">
                  <c:v>148.59649101333332</c:v>
                </c:pt>
                <c:pt idx="12743">
                  <c:v>148.59649101333332</c:v>
                </c:pt>
                <c:pt idx="12744">
                  <c:v>148.59649101333332</c:v>
                </c:pt>
                <c:pt idx="12745">
                  <c:v>148.59649101333332</c:v>
                </c:pt>
                <c:pt idx="12746">
                  <c:v>148.59649101333332</c:v>
                </c:pt>
                <c:pt idx="12747">
                  <c:v>148.59649101333332</c:v>
                </c:pt>
                <c:pt idx="12748">
                  <c:v>148.59649101333332</c:v>
                </c:pt>
                <c:pt idx="12749">
                  <c:v>148.59649101333332</c:v>
                </c:pt>
                <c:pt idx="12750">
                  <c:v>148.59649101333332</c:v>
                </c:pt>
                <c:pt idx="12751">
                  <c:v>148.59649101333332</c:v>
                </c:pt>
                <c:pt idx="12752">
                  <c:v>148.59649101333332</c:v>
                </c:pt>
                <c:pt idx="12753">
                  <c:v>148.59649101333332</c:v>
                </c:pt>
                <c:pt idx="12754">
                  <c:v>148.59649101333332</c:v>
                </c:pt>
                <c:pt idx="12755">
                  <c:v>148.59649101333332</c:v>
                </c:pt>
                <c:pt idx="12756">
                  <c:v>148.59649101333332</c:v>
                </c:pt>
                <c:pt idx="12757">
                  <c:v>148.59649101333332</c:v>
                </c:pt>
                <c:pt idx="12758">
                  <c:v>148.59649101333332</c:v>
                </c:pt>
                <c:pt idx="12759">
                  <c:v>148.59649101333332</c:v>
                </c:pt>
                <c:pt idx="12760">
                  <c:v>148.59649101333332</c:v>
                </c:pt>
                <c:pt idx="12761">
                  <c:v>148.59649101333332</c:v>
                </c:pt>
                <c:pt idx="12762">
                  <c:v>148.59649101333332</c:v>
                </c:pt>
                <c:pt idx="12763">
                  <c:v>148.59649101333332</c:v>
                </c:pt>
                <c:pt idx="12764">
                  <c:v>148.59649101333332</c:v>
                </c:pt>
                <c:pt idx="12765">
                  <c:v>148.59649101333332</c:v>
                </c:pt>
                <c:pt idx="12766">
                  <c:v>148.59649101333332</c:v>
                </c:pt>
                <c:pt idx="12767">
                  <c:v>148.59649101333332</c:v>
                </c:pt>
                <c:pt idx="12768">
                  <c:v>148.59649101333332</c:v>
                </c:pt>
                <c:pt idx="12769">
                  <c:v>148.59649101333332</c:v>
                </c:pt>
                <c:pt idx="12770">
                  <c:v>148.59649101333332</c:v>
                </c:pt>
                <c:pt idx="12771">
                  <c:v>148.59649101333332</c:v>
                </c:pt>
                <c:pt idx="12772">
                  <c:v>148.59649101333332</c:v>
                </c:pt>
                <c:pt idx="12773">
                  <c:v>148.59649101333332</c:v>
                </c:pt>
                <c:pt idx="12774">
                  <c:v>148.59649101333332</c:v>
                </c:pt>
                <c:pt idx="12775">
                  <c:v>148.59649101333332</c:v>
                </c:pt>
                <c:pt idx="12776">
                  <c:v>148.59649101333332</c:v>
                </c:pt>
                <c:pt idx="12777">
                  <c:v>148.59649101333332</c:v>
                </c:pt>
                <c:pt idx="12778">
                  <c:v>148.59649101333332</c:v>
                </c:pt>
                <c:pt idx="12779">
                  <c:v>148.59649101333332</c:v>
                </c:pt>
                <c:pt idx="12780">
                  <c:v>148.59649101333332</c:v>
                </c:pt>
                <c:pt idx="12781">
                  <c:v>148.59649101333332</c:v>
                </c:pt>
                <c:pt idx="12782">
                  <c:v>148.59649101333332</c:v>
                </c:pt>
                <c:pt idx="12783">
                  <c:v>148.59649101333332</c:v>
                </c:pt>
                <c:pt idx="12784">
                  <c:v>148.59649101333332</c:v>
                </c:pt>
                <c:pt idx="12785">
                  <c:v>148.59649101333332</c:v>
                </c:pt>
                <c:pt idx="12786">
                  <c:v>148.59649101333332</c:v>
                </c:pt>
                <c:pt idx="12787">
                  <c:v>148.59649101333332</c:v>
                </c:pt>
                <c:pt idx="12788">
                  <c:v>148.59649101333332</c:v>
                </c:pt>
                <c:pt idx="12789">
                  <c:v>148.59649101333332</c:v>
                </c:pt>
                <c:pt idx="12790">
                  <c:v>148.59649101333332</c:v>
                </c:pt>
                <c:pt idx="12791">
                  <c:v>148.59649101333332</c:v>
                </c:pt>
                <c:pt idx="12792">
                  <c:v>148.59649101333332</c:v>
                </c:pt>
                <c:pt idx="12793">
                  <c:v>148.59649101333332</c:v>
                </c:pt>
                <c:pt idx="12794">
                  <c:v>148.59649101333332</c:v>
                </c:pt>
                <c:pt idx="12795">
                  <c:v>148.59649101333332</c:v>
                </c:pt>
                <c:pt idx="12796">
                  <c:v>148.59649101333332</c:v>
                </c:pt>
                <c:pt idx="12797">
                  <c:v>148.59649101333332</c:v>
                </c:pt>
                <c:pt idx="12798">
                  <c:v>148.59649101333332</c:v>
                </c:pt>
                <c:pt idx="12799">
                  <c:v>148.59649101333332</c:v>
                </c:pt>
                <c:pt idx="12800">
                  <c:v>148.59649101333332</c:v>
                </c:pt>
                <c:pt idx="12801">
                  <c:v>148.59649101333332</c:v>
                </c:pt>
                <c:pt idx="12802">
                  <c:v>148.59649101333332</c:v>
                </c:pt>
                <c:pt idx="12803">
                  <c:v>148.59649101333332</c:v>
                </c:pt>
                <c:pt idx="12804">
                  <c:v>148.59649101333332</c:v>
                </c:pt>
                <c:pt idx="12805">
                  <c:v>148.59649101333332</c:v>
                </c:pt>
                <c:pt idx="12806">
                  <c:v>148.59649101333332</c:v>
                </c:pt>
                <c:pt idx="12807">
                  <c:v>148.59649101333332</c:v>
                </c:pt>
                <c:pt idx="12808">
                  <c:v>148.59649101333332</c:v>
                </c:pt>
                <c:pt idx="12809">
                  <c:v>148.59649101333332</c:v>
                </c:pt>
                <c:pt idx="12810">
                  <c:v>148.59649101333332</c:v>
                </c:pt>
                <c:pt idx="12811">
                  <c:v>148.59649101333332</c:v>
                </c:pt>
                <c:pt idx="12812">
                  <c:v>148.59649101333332</c:v>
                </c:pt>
                <c:pt idx="12813">
                  <c:v>148.59649101333332</c:v>
                </c:pt>
                <c:pt idx="12814">
                  <c:v>148.59649101333332</c:v>
                </c:pt>
                <c:pt idx="12815">
                  <c:v>148.59649101333332</c:v>
                </c:pt>
                <c:pt idx="12816">
                  <c:v>148.59649101333332</c:v>
                </c:pt>
                <c:pt idx="12817">
                  <c:v>148.59649101333332</c:v>
                </c:pt>
                <c:pt idx="12818">
                  <c:v>148.59649101333332</c:v>
                </c:pt>
                <c:pt idx="12819">
                  <c:v>148.59649101333332</c:v>
                </c:pt>
                <c:pt idx="12820">
                  <c:v>148.59649101333332</c:v>
                </c:pt>
                <c:pt idx="12821">
                  <c:v>148.59649101333332</c:v>
                </c:pt>
                <c:pt idx="12822">
                  <c:v>148.59649101333332</c:v>
                </c:pt>
                <c:pt idx="12823">
                  <c:v>148.59649101333332</c:v>
                </c:pt>
                <c:pt idx="12824">
                  <c:v>148.59649101333332</c:v>
                </c:pt>
                <c:pt idx="12825">
                  <c:v>148.59649101333332</c:v>
                </c:pt>
                <c:pt idx="12826">
                  <c:v>148.59649101333332</c:v>
                </c:pt>
                <c:pt idx="12827">
                  <c:v>148.59649101333332</c:v>
                </c:pt>
                <c:pt idx="12828">
                  <c:v>148.59649101333332</c:v>
                </c:pt>
                <c:pt idx="12829">
                  <c:v>148.59649101333332</c:v>
                </c:pt>
                <c:pt idx="12830">
                  <c:v>148.59649101333332</c:v>
                </c:pt>
                <c:pt idx="12831">
                  <c:v>148.59649101333332</c:v>
                </c:pt>
                <c:pt idx="12832">
                  <c:v>148.59649101333332</c:v>
                </c:pt>
                <c:pt idx="12833">
                  <c:v>148.59649101333332</c:v>
                </c:pt>
                <c:pt idx="12834">
                  <c:v>148.59649101333332</c:v>
                </c:pt>
                <c:pt idx="12835">
                  <c:v>148.59649101333332</c:v>
                </c:pt>
                <c:pt idx="12836">
                  <c:v>148.59649101333332</c:v>
                </c:pt>
                <c:pt idx="12837">
                  <c:v>148.59649101333332</c:v>
                </c:pt>
                <c:pt idx="12838">
                  <c:v>148.59649101333332</c:v>
                </c:pt>
                <c:pt idx="12839">
                  <c:v>148.59649101333332</c:v>
                </c:pt>
                <c:pt idx="12840">
                  <c:v>148.59649101333332</c:v>
                </c:pt>
                <c:pt idx="12841">
                  <c:v>148.59649101333332</c:v>
                </c:pt>
                <c:pt idx="12842">
                  <c:v>148.59649101333332</c:v>
                </c:pt>
                <c:pt idx="12843">
                  <c:v>148.59649101333332</c:v>
                </c:pt>
                <c:pt idx="12844">
                  <c:v>148.59649101333332</c:v>
                </c:pt>
                <c:pt idx="12845">
                  <c:v>148.59649101333332</c:v>
                </c:pt>
                <c:pt idx="12846">
                  <c:v>148.59649101333332</c:v>
                </c:pt>
                <c:pt idx="12847">
                  <c:v>148.59649101333332</c:v>
                </c:pt>
                <c:pt idx="12848">
                  <c:v>148.59649101333332</c:v>
                </c:pt>
                <c:pt idx="12849">
                  <c:v>148.59649101333332</c:v>
                </c:pt>
                <c:pt idx="12850">
                  <c:v>148.59649101333332</c:v>
                </c:pt>
                <c:pt idx="12851">
                  <c:v>148.59649101333332</c:v>
                </c:pt>
                <c:pt idx="12852">
                  <c:v>148.59649101333332</c:v>
                </c:pt>
                <c:pt idx="12853">
                  <c:v>148.59649101333332</c:v>
                </c:pt>
                <c:pt idx="12854">
                  <c:v>148.59649101333332</c:v>
                </c:pt>
                <c:pt idx="12855">
                  <c:v>148.59649101333332</c:v>
                </c:pt>
                <c:pt idx="12856">
                  <c:v>148.59649101333332</c:v>
                </c:pt>
                <c:pt idx="12857">
                  <c:v>148.59649101333332</c:v>
                </c:pt>
                <c:pt idx="12858">
                  <c:v>148.59649101333332</c:v>
                </c:pt>
                <c:pt idx="12859">
                  <c:v>148.59649101333332</c:v>
                </c:pt>
                <c:pt idx="12860">
                  <c:v>148.59649101333332</c:v>
                </c:pt>
                <c:pt idx="12861">
                  <c:v>148.59649101333332</c:v>
                </c:pt>
                <c:pt idx="12862">
                  <c:v>148.59649101333332</c:v>
                </c:pt>
                <c:pt idx="12863">
                  <c:v>148.59649101333332</c:v>
                </c:pt>
                <c:pt idx="12864">
                  <c:v>148.59649101333332</c:v>
                </c:pt>
                <c:pt idx="12865">
                  <c:v>148.59649101333332</c:v>
                </c:pt>
                <c:pt idx="12866">
                  <c:v>148.59649101333332</c:v>
                </c:pt>
                <c:pt idx="12867">
                  <c:v>148.59649101333332</c:v>
                </c:pt>
                <c:pt idx="12868">
                  <c:v>148.59649101333332</c:v>
                </c:pt>
                <c:pt idx="12869">
                  <c:v>148.59649101333332</c:v>
                </c:pt>
                <c:pt idx="12870">
                  <c:v>148.59649101333332</c:v>
                </c:pt>
                <c:pt idx="12871">
                  <c:v>148.59649101333332</c:v>
                </c:pt>
                <c:pt idx="12872">
                  <c:v>148.59649101333332</c:v>
                </c:pt>
                <c:pt idx="12873">
                  <c:v>148.59649101333332</c:v>
                </c:pt>
                <c:pt idx="12874">
                  <c:v>148.59649101333332</c:v>
                </c:pt>
                <c:pt idx="12875">
                  <c:v>148.59649101333332</c:v>
                </c:pt>
                <c:pt idx="12876">
                  <c:v>148.59649101333332</c:v>
                </c:pt>
                <c:pt idx="12877">
                  <c:v>148.59649101333332</c:v>
                </c:pt>
                <c:pt idx="12878">
                  <c:v>148.59649101333332</c:v>
                </c:pt>
                <c:pt idx="12879">
                  <c:v>148.59649101333332</c:v>
                </c:pt>
                <c:pt idx="12880">
                  <c:v>148.59649101333332</c:v>
                </c:pt>
                <c:pt idx="12881">
                  <c:v>148.59649101333332</c:v>
                </c:pt>
                <c:pt idx="12882">
                  <c:v>148.59649101333332</c:v>
                </c:pt>
                <c:pt idx="12883">
                  <c:v>148.59649101333332</c:v>
                </c:pt>
                <c:pt idx="12884">
                  <c:v>148.59649101333332</c:v>
                </c:pt>
                <c:pt idx="12885">
                  <c:v>148.59649101333332</c:v>
                </c:pt>
                <c:pt idx="12886">
                  <c:v>148.59649101333332</c:v>
                </c:pt>
                <c:pt idx="12887">
                  <c:v>148.59649101333332</c:v>
                </c:pt>
                <c:pt idx="12888">
                  <c:v>148.59649101333332</c:v>
                </c:pt>
                <c:pt idx="12889">
                  <c:v>148.59649101333332</c:v>
                </c:pt>
                <c:pt idx="12890">
                  <c:v>148.59649101333332</c:v>
                </c:pt>
                <c:pt idx="12891">
                  <c:v>148.59649101333332</c:v>
                </c:pt>
                <c:pt idx="12892">
                  <c:v>148.59649101333332</c:v>
                </c:pt>
                <c:pt idx="12893">
                  <c:v>148.59649101333332</c:v>
                </c:pt>
                <c:pt idx="12894">
                  <c:v>148.59649101333332</c:v>
                </c:pt>
                <c:pt idx="12895">
                  <c:v>148.59649101333332</c:v>
                </c:pt>
                <c:pt idx="12896">
                  <c:v>148.59649101333332</c:v>
                </c:pt>
                <c:pt idx="12897">
                  <c:v>148.59649101333332</c:v>
                </c:pt>
                <c:pt idx="12898">
                  <c:v>148.59649101333332</c:v>
                </c:pt>
                <c:pt idx="12899">
                  <c:v>148.59649101333332</c:v>
                </c:pt>
                <c:pt idx="12900">
                  <c:v>148.59649101333332</c:v>
                </c:pt>
                <c:pt idx="12901">
                  <c:v>148.59649101333332</c:v>
                </c:pt>
                <c:pt idx="12902">
                  <c:v>148.59649101333332</c:v>
                </c:pt>
                <c:pt idx="12903">
                  <c:v>148.59649101333332</c:v>
                </c:pt>
                <c:pt idx="12904">
                  <c:v>148.59649101333332</c:v>
                </c:pt>
                <c:pt idx="12905">
                  <c:v>148.59649101333332</c:v>
                </c:pt>
                <c:pt idx="12906">
                  <c:v>148.59649101333332</c:v>
                </c:pt>
                <c:pt idx="12907">
                  <c:v>148.59649101333332</c:v>
                </c:pt>
                <c:pt idx="12908">
                  <c:v>148.59649101333332</c:v>
                </c:pt>
                <c:pt idx="12909">
                  <c:v>148.59649101333332</c:v>
                </c:pt>
                <c:pt idx="12910">
                  <c:v>148.59649101333332</c:v>
                </c:pt>
                <c:pt idx="12911">
                  <c:v>148.59649101333332</c:v>
                </c:pt>
                <c:pt idx="12912">
                  <c:v>148.59649101333332</c:v>
                </c:pt>
                <c:pt idx="12913">
                  <c:v>148.59649101333332</c:v>
                </c:pt>
                <c:pt idx="12914">
                  <c:v>148.59649101333332</c:v>
                </c:pt>
                <c:pt idx="12915">
                  <c:v>148.59649101333332</c:v>
                </c:pt>
                <c:pt idx="12916">
                  <c:v>148.59649101333332</c:v>
                </c:pt>
                <c:pt idx="12917">
                  <c:v>148.59649101333332</c:v>
                </c:pt>
                <c:pt idx="12918">
                  <c:v>148.59649101333332</c:v>
                </c:pt>
                <c:pt idx="12919">
                  <c:v>148.59649101333332</c:v>
                </c:pt>
                <c:pt idx="12920">
                  <c:v>148.59649101333332</c:v>
                </c:pt>
                <c:pt idx="12921">
                  <c:v>148.59649101333332</c:v>
                </c:pt>
                <c:pt idx="12922">
                  <c:v>148.59649101333332</c:v>
                </c:pt>
                <c:pt idx="12923">
                  <c:v>148.59649101333332</c:v>
                </c:pt>
                <c:pt idx="12924">
                  <c:v>148.59649101333332</c:v>
                </c:pt>
                <c:pt idx="12925">
                  <c:v>148.59649101333332</c:v>
                </c:pt>
                <c:pt idx="12926">
                  <c:v>148.59649101333332</c:v>
                </c:pt>
                <c:pt idx="12927">
                  <c:v>148.59649101333332</c:v>
                </c:pt>
                <c:pt idx="12928">
                  <c:v>148.59649101333332</c:v>
                </c:pt>
                <c:pt idx="12929">
                  <c:v>148.59649101333332</c:v>
                </c:pt>
                <c:pt idx="12930">
                  <c:v>148.59649101333332</c:v>
                </c:pt>
                <c:pt idx="12931">
                  <c:v>148.59649101333332</c:v>
                </c:pt>
                <c:pt idx="12932">
                  <c:v>148.59649101333332</c:v>
                </c:pt>
                <c:pt idx="12933">
                  <c:v>148.59649101333332</c:v>
                </c:pt>
                <c:pt idx="12934">
                  <c:v>148.59649101333332</c:v>
                </c:pt>
                <c:pt idx="12935">
                  <c:v>148.59649101333332</c:v>
                </c:pt>
                <c:pt idx="12936">
                  <c:v>148.59649101333332</c:v>
                </c:pt>
                <c:pt idx="12937">
                  <c:v>148.59649101333332</c:v>
                </c:pt>
                <c:pt idx="12938">
                  <c:v>148.59649101333332</c:v>
                </c:pt>
                <c:pt idx="12939">
                  <c:v>148.59649101333332</c:v>
                </c:pt>
                <c:pt idx="12940">
                  <c:v>148.59649101333332</c:v>
                </c:pt>
                <c:pt idx="12941">
                  <c:v>148.59649101333332</c:v>
                </c:pt>
                <c:pt idx="12942">
                  <c:v>148.59649101333332</c:v>
                </c:pt>
                <c:pt idx="12943">
                  <c:v>148.59649101333332</c:v>
                </c:pt>
                <c:pt idx="12944">
                  <c:v>148.59649101333332</c:v>
                </c:pt>
                <c:pt idx="12945">
                  <c:v>148.59649101333332</c:v>
                </c:pt>
                <c:pt idx="12946">
                  <c:v>148.59649101333332</c:v>
                </c:pt>
                <c:pt idx="12947">
                  <c:v>148.59649101333332</c:v>
                </c:pt>
                <c:pt idx="12948">
                  <c:v>148.59649101333332</c:v>
                </c:pt>
                <c:pt idx="12949">
                  <c:v>148.59649101333332</c:v>
                </c:pt>
                <c:pt idx="12950">
                  <c:v>148.59649101333332</c:v>
                </c:pt>
                <c:pt idx="12951">
                  <c:v>148.59649101333332</c:v>
                </c:pt>
                <c:pt idx="12952">
                  <c:v>148.59649101333332</c:v>
                </c:pt>
                <c:pt idx="12953">
                  <c:v>148.59649101333332</c:v>
                </c:pt>
                <c:pt idx="12954">
                  <c:v>148.59649101333332</c:v>
                </c:pt>
                <c:pt idx="12955">
                  <c:v>148.59649101333332</c:v>
                </c:pt>
                <c:pt idx="12956">
                  <c:v>148.59649101333332</c:v>
                </c:pt>
                <c:pt idx="12957">
                  <c:v>148.59649101333332</c:v>
                </c:pt>
                <c:pt idx="12958">
                  <c:v>148.59649101333332</c:v>
                </c:pt>
                <c:pt idx="12959">
                  <c:v>148.59649101333332</c:v>
                </c:pt>
                <c:pt idx="12960">
                  <c:v>148.59649101333332</c:v>
                </c:pt>
                <c:pt idx="12961">
                  <c:v>148.59649101333332</c:v>
                </c:pt>
                <c:pt idx="12962">
                  <c:v>148.59649101333332</c:v>
                </c:pt>
                <c:pt idx="12963">
                  <c:v>148.59649101333332</c:v>
                </c:pt>
                <c:pt idx="12964">
                  <c:v>148.59649101333332</c:v>
                </c:pt>
                <c:pt idx="12965">
                  <c:v>148.59649101333332</c:v>
                </c:pt>
                <c:pt idx="12966">
                  <c:v>148.59649101333332</c:v>
                </c:pt>
                <c:pt idx="12967">
                  <c:v>148.59649101333332</c:v>
                </c:pt>
                <c:pt idx="12968">
                  <c:v>148.59649101333332</c:v>
                </c:pt>
                <c:pt idx="12969">
                  <c:v>148.59649101333332</c:v>
                </c:pt>
                <c:pt idx="12970">
                  <c:v>148.59649101333332</c:v>
                </c:pt>
                <c:pt idx="12971">
                  <c:v>148.59649101333332</c:v>
                </c:pt>
                <c:pt idx="12972">
                  <c:v>148.59649101333332</c:v>
                </c:pt>
                <c:pt idx="12973">
                  <c:v>148.59649101333332</c:v>
                </c:pt>
                <c:pt idx="12974">
                  <c:v>148.59649101333332</c:v>
                </c:pt>
                <c:pt idx="12975">
                  <c:v>148.59649101333332</c:v>
                </c:pt>
                <c:pt idx="12976">
                  <c:v>148.59649101333332</c:v>
                </c:pt>
                <c:pt idx="12977">
                  <c:v>148.59649101333332</c:v>
                </c:pt>
                <c:pt idx="12978">
                  <c:v>148.59649101333332</c:v>
                </c:pt>
                <c:pt idx="12979">
                  <c:v>148.59649101333332</c:v>
                </c:pt>
                <c:pt idx="12980">
                  <c:v>148.59649101333332</c:v>
                </c:pt>
                <c:pt idx="12981">
                  <c:v>148.59649101333332</c:v>
                </c:pt>
                <c:pt idx="12982">
                  <c:v>148.59649101333332</c:v>
                </c:pt>
                <c:pt idx="12983">
                  <c:v>148.59649101333332</c:v>
                </c:pt>
                <c:pt idx="12984">
                  <c:v>148.59649101333332</c:v>
                </c:pt>
                <c:pt idx="12985">
                  <c:v>148.59649101333332</c:v>
                </c:pt>
                <c:pt idx="12986">
                  <c:v>148.59649101333332</c:v>
                </c:pt>
                <c:pt idx="12987">
                  <c:v>148.59649101333332</c:v>
                </c:pt>
                <c:pt idx="12988">
                  <c:v>148.59649101333332</c:v>
                </c:pt>
                <c:pt idx="12989">
                  <c:v>148.59649101333332</c:v>
                </c:pt>
                <c:pt idx="12990">
                  <c:v>148.59649101333332</c:v>
                </c:pt>
                <c:pt idx="12991">
                  <c:v>148.59649101333332</c:v>
                </c:pt>
                <c:pt idx="12992">
                  <c:v>148.59649101333332</c:v>
                </c:pt>
                <c:pt idx="12993">
                  <c:v>148.59649101333332</c:v>
                </c:pt>
                <c:pt idx="12994">
                  <c:v>148.59649101333332</c:v>
                </c:pt>
                <c:pt idx="12995">
                  <c:v>148.59649101333332</c:v>
                </c:pt>
                <c:pt idx="12996">
                  <c:v>148.59649101333332</c:v>
                </c:pt>
                <c:pt idx="12997">
                  <c:v>148.59649101333332</c:v>
                </c:pt>
                <c:pt idx="12998">
                  <c:v>148.59649101333332</c:v>
                </c:pt>
                <c:pt idx="12999">
                  <c:v>148.59649101333332</c:v>
                </c:pt>
                <c:pt idx="13000">
                  <c:v>148.59649101333332</c:v>
                </c:pt>
                <c:pt idx="13001">
                  <c:v>148.59649101333332</c:v>
                </c:pt>
                <c:pt idx="13002">
                  <c:v>148.59649101333332</c:v>
                </c:pt>
                <c:pt idx="13003">
                  <c:v>148.59649101333332</c:v>
                </c:pt>
                <c:pt idx="13004">
                  <c:v>148.59649101333332</c:v>
                </c:pt>
                <c:pt idx="13005">
                  <c:v>148.59649101333332</c:v>
                </c:pt>
                <c:pt idx="13006">
                  <c:v>148.59649101333332</c:v>
                </c:pt>
                <c:pt idx="13007">
                  <c:v>148.59649101333332</c:v>
                </c:pt>
                <c:pt idx="13008">
                  <c:v>148.59649101333332</c:v>
                </c:pt>
                <c:pt idx="13009">
                  <c:v>148.59649101333332</c:v>
                </c:pt>
                <c:pt idx="13010">
                  <c:v>148.59649101333332</c:v>
                </c:pt>
                <c:pt idx="13011">
                  <c:v>148.59649101333332</c:v>
                </c:pt>
                <c:pt idx="13012">
                  <c:v>148.59649101333332</c:v>
                </c:pt>
                <c:pt idx="13013">
                  <c:v>148.59649101333332</c:v>
                </c:pt>
                <c:pt idx="13014">
                  <c:v>148.59649101333332</c:v>
                </c:pt>
                <c:pt idx="13015">
                  <c:v>148.59649101333332</c:v>
                </c:pt>
                <c:pt idx="13016">
                  <c:v>148.59649101333332</c:v>
                </c:pt>
                <c:pt idx="13017">
                  <c:v>148.59649101333332</c:v>
                </c:pt>
                <c:pt idx="13018">
                  <c:v>148.59649101333332</c:v>
                </c:pt>
                <c:pt idx="13019">
                  <c:v>148.59649101333332</c:v>
                </c:pt>
                <c:pt idx="13020">
                  <c:v>148.59649101333332</c:v>
                </c:pt>
                <c:pt idx="13021">
                  <c:v>148.59649101333332</c:v>
                </c:pt>
                <c:pt idx="13022">
                  <c:v>148.59649101333332</c:v>
                </c:pt>
                <c:pt idx="13023">
                  <c:v>148.59649101333332</c:v>
                </c:pt>
                <c:pt idx="13024">
                  <c:v>148.59649101333332</c:v>
                </c:pt>
                <c:pt idx="13025">
                  <c:v>148.59649101333332</c:v>
                </c:pt>
                <c:pt idx="13026">
                  <c:v>148.59649101333332</c:v>
                </c:pt>
                <c:pt idx="13027">
                  <c:v>148.59649101333332</c:v>
                </c:pt>
                <c:pt idx="13028">
                  <c:v>148.59649101333332</c:v>
                </c:pt>
                <c:pt idx="13029">
                  <c:v>148.59649101333332</c:v>
                </c:pt>
                <c:pt idx="13030">
                  <c:v>148.59649101333332</c:v>
                </c:pt>
                <c:pt idx="13031">
                  <c:v>148.59649101333332</c:v>
                </c:pt>
                <c:pt idx="13032">
                  <c:v>148.59649101333332</c:v>
                </c:pt>
                <c:pt idx="13033">
                  <c:v>148.59649101333332</c:v>
                </c:pt>
                <c:pt idx="13034">
                  <c:v>148.59649101333332</c:v>
                </c:pt>
                <c:pt idx="13035">
                  <c:v>148.59649101333332</c:v>
                </c:pt>
                <c:pt idx="13036">
                  <c:v>148.59649101333332</c:v>
                </c:pt>
                <c:pt idx="13037">
                  <c:v>148.59649101333332</c:v>
                </c:pt>
                <c:pt idx="13038">
                  <c:v>148.59649101333332</c:v>
                </c:pt>
                <c:pt idx="13039">
                  <c:v>148.59649101333332</c:v>
                </c:pt>
                <c:pt idx="13040">
                  <c:v>148.59649101333332</c:v>
                </c:pt>
                <c:pt idx="13041">
                  <c:v>148.59649101333332</c:v>
                </c:pt>
                <c:pt idx="13042">
                  <c:v>148.59649101333332</c:v>
                </c:pt>
                <c:pt idx="13043">
                  <c:v>148.59649101333332</c:v>
                </c:pt>
                <c:pt idx="13044">
                  <c:v>148.59649101333332</c:v>
                </c:pt>
                <c:pt idx="13045">
                  <c:v>148.59649101333332</c:v>
                </c:pt>
                <c:pt idx="13046">
                  <c:v>148.59649101333332</c:v>
                </c:pt>
                <c:pt idx="13047">
                  <c:v>148.59649101333332</c:v>
                </c:pt>
                <c:pt idx="13048">
                  <c:v>148.59649101333332</c:v>
                </c:pt>
                <c:pt idx="13049">
                  <c:v>148.59649101333332</c:v>
                </c:pt>
                <c:pt idx="13050">
                  <c:v>148.59649101333332</c:v>
                </c:pt>
                <c:pt idx="13051">
                  <c:v>148.59649101333332</c:v>
                </c:pt>
                <c:pt idx="13052">
                  <c:v>148.59649101333332</c:v>
                </c:pt>
                <c:pt idx="13053">
                  <c:v>148.59649101333332</c:v>
                </c:pt>
                <c:pt idx="13054">
                  <c:v>148.59649101333332</c:v>
                </c:pt>
                <c:pt idx="13055">
                  <c:v>148.59649101333332</c:v>
                </c:pt>
                <c:pt idx="13056">
                  <c:v>148.59649101333332</c:v>
                </c:pt>
                <c:pt idx="13057">
                  <c:v>148.59649101333332</c:v>
                </c:pt>
                <c:pt idx="13058">
                  <c:v>148.59649101333332</c:v>
                </c:pt>
                <c:pt idx="13059">
                  <c:v>148.59649101333332</c:v>
                </c:pt>
                <c:pt idx="13060">
                  <c:v>148.59649101333332</c:v>
                </c:pt>
                <c:pt idx="13061">
                  <c:v>148.59649101333332</c:v>
                </c:pt>
                <c:pt idx="13062">
                  <c:v>148.59649101333332</c:v>
                </c:pt>
                <c:pt idx="13063">
                  <c:v>148.59649101333332</c:v>
                </c:pt>
                <c:pt idx="13064">
                  <c:v>148.59649101333332</c:v>
                </c:pt>
                <c:pt idx="13065">
                  <c:v>148.59649101333332</c:v>
                </c:pt>
                <c:pt idx="13066">
                  <c:v>148.59649101333332</c:v>
                </c:pt>
                <c:pt idx="13067">
                  <c:v>148.59649101333332</c:v>
                </c:pt>
                <c:pt idx="13068">
                  <c:v>148.59649101333332</c:v>
                </c:pt>
                <c:pt idx="13069">
                  <c:v>148.59649101333332</c:v>
                </c:pt>
                <c:pt idx="13070">
                  <c:v>148.59649101333332</c:v>
                </c:pt>
                <c:pt idx="13071">
                  <c:v>148.59649101333332</c:v>
                </c:pt>
                <c:pt idx="13072">
                  <c:v>148.59649101333332</c:v>
                </c:pt>
                <c:pt idx="13073">
                  <c:v>148.59649101333332</c:v>
                </c:pt>
                <c:pt idx="13074">
                  <c:v>148.59649101333332</c:v>
                </c:pt>
                <c:pt idx="13075">
                  <c:v>148.59649101333332</c:v>
                </c:pt>
                <c:pt idx="13076">
                  <c:v>148.59649101333332</c:v>
                </c:pt>
                <c:pt idx="13077">
                  <c:v>148.59649101333332</c:v>
                </c:pt>
                <c:pt idx="13078">
                  <c:v>148.59649101333332</c:v>
                </c:pt>
                <c:pt idx="13079">
                  <c:v>148.59649101333332</c:v>
                </c:pt>
                <c:pt idx="13080">
                  <c:v>148.59649101333332</c:v>
                </c:pt>
                <c:pt idx="13081">
                  <c:v>148.59649101333332</c:v>
                </c:pt>
                <c:pt idx="13082">
                  <c:v>148.59649101333332</c:v>
                </c:pt>
                <c:pt idx="13083">
                  <c:v>148.59649101333332</c:v>
                </c:pt>
                <c:pt idx="13084">
                  <c:v>148.59649101333332</c:v>
                </c:pt>
                <c:pt idx="13085">
                  <c:v>148.59649101333332</c:v>
                </c:pt>
                <c:pt idx="13086">
                  <c:v>148.59649101333332</c:v>
                </c:pt>
                <c:pt idx="13087">
                  <c:v>148.59649101333332</c:v>
                </c:pt>
                <c:pt idx="13088">
                  <c:v>148.59649101333332</c:v>
                </c:pt>
                <c:pt idx="13089">
                  <c:v>148.59649101333332</c:v>
                </c:pt>
                <c:pt idx="13090">
                  <c:v>148.59649101333332</c:v>
                </c:pt>
                <c:pt idx="13091">
                  <c:v>148.59649101333332</c:v>
                </c:pt>
                <c:pt idx="13092">
                  <c:v>148.59649101333332</c:v>
                </c:pt>
                <c:pt idx="13093">
                  <c:v>148.59649101333332</c:v>
                </c:pt>
                <c:pt idx="13094">
                  <c:v>148.59649101333332</c:v>
                </c:pt>
                <c:pt idx="13095">
                  <c:v>148.59649101333332</c:v>
                </c:pt>
                <c:pt idx="13096">
                  <c:v>148.59649101333332</c:v>
                </c:pt>
                <c:pt idx="13097">
                  <c:v>148.59649101333332</c:v>
                </c:pt>
                <c:pt idx="13098">
                  <c:v>148.59649101333332</c:v>
                </c:pt>
                <c:pt idx="13099">
                  <c:v>148.59649101333332</c:v>
                </c:pt>
                <c:pt idx="13100">
                  <c:v>148.59649101333332</c:v>
                </c:pt>
                <c:pt idx="13101">
                  <c:v>148.59649101333332</c:v>
                </c:pt>
                <c:pt idx="13102">
                  <c:v>148.59649101333332</c:v>
                </c:pt>
                <c:pt idx="13103">
                  <c:v>148.59649101333332</c:v>
                </c:pt>
                <c:pt idx="13104">
                  <c:v>148.59649101333332</c:v>
                </c:pt>
                <c:pt idx="13105">
                  <c:v>148.59649101333332</c:v>
                </c:pt>
                <c:pt idx="13106">
                  <c:v>148.59649101333332</c:v>
                </c:pt>
                <c:pt idx="13107">
                  <c:v>148.59649101333332</c:v>
                </c:pt>
                <c:pt idx="13108">
                  <c:v>148.59649101333332</c:v>
                </c:pt>
                <c:pt idx="13109">
                  <c:v>148.59649101333332</c:v>
                </c:pt>
                <c:pt idx="13110">
                  <c:v>148.59649101333332</c:v>
                </c:pt>
                <c:pt idx="13111">
                  <c:v>148.59649101333332</c:v>
                </c:pt>
                <c:pt idx="13112">
                  <c:v>148.59649101333332</c:v>
                </c:pt>
                <c:pt idx="13113">
                  <c:v>148.59649101333332</c:v>
                </c:pt>
                <c:pt idx="13114">
                  <c:v>148.59649101333332</c:v>
                </c:pt>
                <c:pt idx="13115">
                  <c:v>148.59649101333332</c:v>
                </c:pt>
                <c:pt idx="13116">
                  <c:v>148.59649101333332</c:v>
                </c:pt>
                <c:pt idx="13117">
                  <c:v>148.59649101333332</c:v>
                </c:pt>
                <c:pt idx="13118">
                  <c:v>148.59649101333332</c:v>
                </c:pt>
                <c:pt idx="13119">
                  <c:v>148.59649101333332</c:v>
                </c:pt>
                <c:pt idx="13120">
                  <c:v>148.59649101333332</c:v>
                </c:pt>
                <c:pt idx="13121">
                  <c:v>148.59649101333332</c:v>
                </c:pt>
                <c:pt idx="13122">
                  <c:v>148.59649101333332</c:v>
                </c:pt>
                <c:pt idx="13123">
                  <c:v>148.59649101333332</c:v>
                </c:pt>
                <c:pt idx="13124">
                  <c:v>148.59649101333332</c:v>
                </c:pt>
                <c:pt idx="13125">
                  <c:v>148.59649101333332</c:v>
                </c:pt>
                <c:pt idx="13126">
                  <c:v>148.59649101333332</c:v>
                </c:pt>
                <c:pt idx="13127">
                  <c:v>148.59649101333332</c:v>
                </c:pt>
                <c:pt idx="13128">
                  <c:v>148.59649101333332</c:v>
                </c:pt>
                <c:pt idx="13129">
                  <c:v>148.59649101333332</c:v>
                </c:pt>
                <c:pt idx="13130">
                  <c:v>148.59649101333332</c:v>
                </c:pt>
                <c:pt idx="13131">
                  <c:v>148.59649101333332</c:v>
                </c:pt>
                <c:pt idx="13132">
                  <c:v>148.59649101333332</c:v>
                </c:pt>
                <c:pt idx="13133">
                  <c:v>148.59649101333332</c:v>
                </c:pt>
                <c:pt idx="13134">
                  <c:v>148.59649101333332</c:v>
                </c:pt>
                <c:pt idx="13135">
                  <c:v>148.59649101333332</c:v>
                </c:pt>
                <c:pt idx="13136">
                  <c:v>148.59649101333332</c:v>
                </c:pt>
                <c:pt idx="13137">
                  <c:v>148.59649101333332</c:v>
                </c:pt>
                <c:pt idx="13138">
                  <c:v>148.59649101333332</c:v>
                </c:pt>
                <c:pt idx="13139">
                  <c:v>148.59649101333332</c:v>
                </c:pt>
                <c:pt idx="13140">
                  <c:v>148.59649101333332</c:v>
                </c:pt>
                <c:pt idx="13141">
                  <c:v>148.59649101333332</c:v>
                </c:pt>
                <c:pt idx="13142">
                  <c:v>148.59649101333332</c:v>
                </c:pt>
                <c:pt idx="13143">
                  <c:v>148.59649101333332</c:v>
                </c:pt>
                <c:pt idx="13144">
                  <c:v>148.59649101333332</c:v>
                </c:pt>
                <c:pt idx="13145">
                  <c:v>148.59649101333332</c:v>
                </c:pt>
                <c:pt idx="13146">
                  <c:v>148.59649101333332</c:v>
                </c:pt>
                <c:pt idx="13147">
                  <c:v>148.59649101333332</c:v>
                </c:pt>
                <c:pt idx="13148">
                  <c:v>148.59649101333332</c:v>
                </c:pt>
                <c:pt idx="13149">
                  <c:v>148.59649101333332</c:v>
                </c:pt>
                <c:pt idx="13150">
                  <c:v>148.59649101333332</c:v>
                </c:pt>
                <c:pt idx="13151">
                  <c:v>148.59649101333332</c:v>
                </c:pt>
                <c:pt idx="13152">
                  <c:v>148.59649101333332</c:v>
                </c:pt>
                <c:pt idx="13153">
                  <c:v>148.59649101333332</c:v>
                </c:pt>
                <c:pt idx="13154">
                  <c:v>148.59649101333332</c:v>
                </c:pt>
                <c:pt idx="13155">
                  <c:v>148.59649101333332</c:v>
                </c:pt>
                <c:pt idx="13156">
                  <c:v>148.59649101333332</c:v>
                </c:pt>
                <c:pt idx="13157">
                  <c:v>148.59649101333332</c:v>
                </c:pt>
                <c:pt idx="13158">
                  <c:v>148.59649101333332</c:v>
                </c:pt>
                <c:pt idx="13159">
                  <c:v>148.59649101333332</c:v>
                </c:pt>
                <c:pt idx="13160">
                  <c:v>148.59649101333332</c:v>
                </c:pt>
                <c:pt idx="13161">
                  <c:v>148.59649101333332</c:v>
                </c:pt>
                <c:pt idx="13162">
                  <c:v>148.59649101333332</c:v>
                </c:pt>
                <c:pt idx="13163">
                  <c:v>148.59649101333332</c:v>
                </c:pt>
                <c:pt idx="13164">
                  <c:v>148.59649101333332</c:v>
                </c:pt>
                <c:pt idx="13165">
                  <c:v>148.59649101333332</c:v>
                </c:pt>
                <c:pt idx="13166">
                  <c:v>148.59649101333332</c:v>
                </c:pt>
                <c:pt idx="13167">
                  <c:v>148.59649101333332</c:v>
                </c:pt>
                <c:pt idx="13168">
                  <c:v>148.59649101333332</c:v>
                </c:pt>
                <c:pt idx="13169">
                  <c:v>148.59649101333332</c:v>
                </c:pt>
                <c:pt idx="13170">
                  <c:v>148.59649101333332</c:v>
                </c:pt>
                <c:pt idx="13171">
                  <c:v>148.59649101333332</c:v>
                </c:pt>
                <c:pt idx="13172">
                  <c:v>148.59649101333332</c:v>
                </c:pt>
                <c:pt idx="13173">
                  <c:v>148.59649101333332</c:v>
                </c:pt>
                <c:pt idx="13174">
                  <c:v>148.59649101333332</c:v>
                </c:pt>
                <c:pt idx="13175">
                  <c:v>148.59649101333332</c:v>
                </c:pt>
                <c:pt idx="13176">
                  <c:v>148.59649101333332</c:v>
                </c:pt>
                <c:pt idx="13177">
                  <c:v>148.59649101333332</c:v>
                </c:pt>
                <c:pt idx="13178">
                  <c:v>148.59649101333332</c:v>
                </c:pt>
                <c:pt idx="13179">
                  <c:v>148.59649101333332</c:v>
                </c:pt>
                <c:pt idx="13180">
                  <c:v>148.59649101333332</c:v>
                </c:pt>
                <c:pt idx="13181">
                  <c:v>148.59649101333332</c:v>
                </c:pt>
                <c:pt idx="13182">
                  <c:v>148.59649101333332</c:v>
                </c:pt>
                <c:pt idx="13183">
                  <c:v>148.59649101333332</c:v>
                </c:pt>
                <c:pt idx="13184">
                  <c:v>148.59649101333332</c:v>
                </c:pt>
                <c:pt idx="13185">
                  <c:v>148.59649101333332</c:v>
                </c:pt>
                <c:pt idx="13186">
                  <c:v>148.59649101333332</c:v>
                </c:pt>
                <c:pt idx="13187">
                  <c:v>148.59649101333332</c:v>
                </c:pt>
                <c:pt idx="13188">
                  <c:v>148.59649101333332</c:v>
                </c:pt>
                <c:pt idx="13189">
                  <c:v>148.59649101333332</c:v>
                </c:pt>
                <c:pt idx="13190">
                  <c:v>148.59649101333332</c:v>
                </c:pt>
                <c:pt idx="13191">
                  <c:v>148.59649101333332</c:v>
                </c:pt>
                <c:pt idx="13192">
                  <c:v>148.59649101333332</c:v>
                </c:pt>
                <c:pt idx="13193">
                  <c:v>148.59649101333332</c:v>
                </c:pt>
                <c:pt idx="13194">
                  <c:v>148.59649101333332</c:v>
                </c:pt>
                <c:pt idx="13195">
                  <c:v>148.59649101333332</c:v>
                </c:pt>
                <c:pt idx="13196">
                  <c:v>148.59649101333332</c:v>
                </c:pt>
                <c:pt idx="13197">
                  <c:v>148.59649101333332</c:v>
                </c:pt>
                <c:pt idx="13198">
                  <c:v>148.59649101333332</c:v>
                </c:pt>
                <c:pt idx="13199">
                  <c:v>148.59649101333332</c:v>
                </c:pt>
                <c:pt idx="13200">
                  <c:v>148.59649101333332</c:v>
                </c:pt>
                <c:pt idx="13201">
                  <c:v>148.59649101333332</c:v>
                </c:pt>
                <c:pt idx="13202">
                  <c:v>148.59649101333332</c:v>
                </c:pt>
                <c:pt idx="13203">
                  <c:v>148.59649101333332</c:v>
                </c:pt>
                <c:pt idx="13204">
                  <c:v>148.59649101333332</c:v>
                </c:pt>
                <c:pt idx="13205">
                  <c:v>148.59649101333332</c:v>
                </c:pt>
                <c:pt idx="13206">
                  <c:v>148.59649101333332</c:v>
                </c:pt>
                <c:pt idx="13207">
                  <c:v>148.59649101333332</c:v>
                </c:pt>
                <c:pt idx="13208">
                  <c:v>148.59649101333332</c:v>
                </c:pt>
                <c:pt idx="13209">
                  <c:v>148.59649101333332</c:v>
                </c:pt>
                <c:pt idx="13210">
                  <c:v>148.59649101333332</c:v>
                </c:pt>
                <c:pt idx="13211">
                  <c:v>148.59649101333332</c:v>
                </c:pt>
                <c:pt idx="13212">
                  <c:v>148.59649101333332</c:v>
                </c:pt>
                <c:pt idx="13213">
                  <c:v>148.59649101333332</c:v>
                </c:pt>
                <c:pt idx="13214">
                  <c:v>148.59649101333332</c:v>
                </c:pt>
                <c:pt idx="13215">
                  <c:v>148.59649101333332</c:v>
                </c:pt>
                <c:pt idx="13216">
                  <c:v>148.59649101333332</c:v>
                </c:pt>
                <c:pt idx="13217">
                  <c:v>148.59649101333332</c:v>
                </c:pt>
                <c:pt idx="13218">
                  <c:v>148.59649101333332</c:v>
                </c:pt>
                <c:pt idx="13219">
                  <c:v>148.59649101333332</c:v>
                </c:pt>
                <c:pt idx="13220">
                  <c:v>148.59649101333332</c:v>
                </c:pt>
                <c:pt idx="13221">
                  <c:v>148.59649101333332</c:v>
                </c:pt>
                <c:pt idx="13222">
                  <c:v>148.59649101333332</c:v>
                </c:pt>
                <c:pt idx="13223">
                  <c:v>148.59649101333332</c:v>
                </c:pt>
                <c:pt idx="13224">
                  <c:v>148.59649101333332</c:v>
                </c:pt>
                <c:pt idx="13225">
                  <c:v>148.59649101333332</c:v>
                </c:pt>
                <c:pt idx="13226">
                  <c:v>148.59649101333332</c:v>
                </c:pt>
                <c:pt idx="13227">
                  <c:v>148.59649101333332</c:v>
                </c:pt>
                <c:pt idx="13228">
                  <c:v>148.59649101333332</c:v>
                </c:pt>
                <c:pt idx="13229">
                  <c:v>148.59649101333332</c:v>
                </c:pt>
                <c:pt idx="13230">
                  <c:v>148.59649101333332</c:v>
                </c:pt>
                <c:pt idx="13231">
                  <c:v>148.59649101333332</c:v>
                </c:pt>
                <c:pt idx="13232">
                  <c:v>148.59649101333332</c:v>
                </c:pt>
                <c:pt idx="13233">
                  <c:v>148.59649101333332</c:v>
                </c:pt>
                <c:pt idx="13234">
                  <c:v>148.59649101333332</c:v>
                </c:pt>
                <c:pt idx="13235">
                  <c:v>148.59649101333332</c:v>
                </c:pt>
                <c:pt idx="13236">
                  <c:v>148.59649101333332</c:v>
                </c:pt>
                <c:pt idx="13237">
                  <c:v>148.59649101333332</c:v>
                </c:pt>
                <c:pt idx="13238">
                  <c:v>148.59649101333332</c:v>
                </c:pt>
                <c:pt idx="13239">
                  <c:v>148.59649101333332</c:v>
                </c:pt>
                <c:pt idx="13240">
                  <c:v>148.59649101333332</c:v>
                </c:pt>
                <c:pt idx="13241">
                  <c:v>148.59649101333332</c:v>
                </c:pt>
                <c:pt idx="13242">
                  <c:v>148.59649101333332</c:v>
                </c:pt>
                <c:pt idx="13243">
                  <c:v>148.59649101333332</c:v>
                </c:pt>
                <c:pt idx="13244">
                  <c:v>148.59649101333332</c:v>
                </c:pt>
                <c:pt idx="13245">
                  <c:v>148.59649101333332</c:v>
                </c:pt>
                <c:pt idx="13246">
                  <c:v>148.59649101333332</c:v>
                </c:pt>
                <c:pt idx="13247">
                  <c:v>148.59649101333332</c:v>
                </c:pt>
                <c:pt idx="13248">
                  <c:v>148.59649101333332</c:v>
                </c:pt>
                <c:pt idx="13249">
                  <c:v>148.59649101333332</c:v>
                </c:pt>
                <c:pt idx="13250">
                  <c:v>148.59649101333332</c:v>
                </c:pt>
                <c:pt idx="13251">
                  <c:v>148.59649101333332</c:v>
                </c:pt>
                <c:pt idx="13252">
                  <c:v>148.59649101333332</c:v>
                </c:pt>
                <c:pt idx="13253">
                  <c:v>148.59649101333332</c:v>
                </c:pt>
                <c:pt idx="13254">
                  <c:v>148.59649101333332</c:v>
                </c:pt>
                <c:pt idx="13255">
                  <c:v>148.59649101333332</c:v>
                </c:pt>
                <c:pt idx="13256">
                  <c:v>148.59649101333332</c:v>
                </c:pt>
                <c:pt idx="13257">
                  <c:v>148.59649101333332</c:v>
                </c:pt>
                <c:pt idx="13258">
                  <c:v>148.59649101333332</c:v>
                </c:pt>
                <c:pt idx="13259">
                  <c:v>148.59649101333332</c:v>
                </c:pt>
                <c:pt idx="13260">
                  <c:v>148.59649101333332</c:v>
                </c:pt>
                <c:pt idx="13261">
                  <c:v>148.59649101333332</c:v>
                </c:pt>
                <c:pt idx="13262">
                  <c:v>148.59649101333332</c:v>
                </c:pt>
                <c:pt idx="13263">
                  <c:v>148.59649101333332</c:v>
                </c:pt>
                <c:pt idx="13264">
                  <c:v>148.59649101333332</c:v>
                </c:pt>
                <c:pt idx="13265">
                  <c:v>148.59649101333332</c:v>
                </c:pt>
                <c:pt idx="13266">
                  <c:v>148.59649101333332</c:v>
                </c:pt>
                <c:pt idx="13267">
                  <c:v>148.59649101333332</c:v>
                </c:pt>
                <c:pt idx="13268">
                  <c:v>148.59649101333332</c:v>
                </c:pt>
                <c:pt idx="13269">
                  <c:v>148.59649101333332</c:v>
                </c:pt>
                <c:pt idx="13270">
                  <c:v>148.59649101333332</c:v>
                </c:pt>
                <c:pt idx="13271">
                  <c:v>148.59649101333332</c:v>
                </c:pt>
                <c:pt idx="13272">
                  <c:v>148.59649101333332</c:v>
                </c:pt>
                <c:pt idx="13273">
                  <c:v>148.59649101333332</c:v>
                </c:pt>
                <c:pt idx="13274">
                  <c:v>148.59649101333332</c:v>
                </c:pt>
                <c:pt idx="13275">
                  <c:v>148.59649101333332</c:v>
                </c:pt>
                <c:pt idx="13276">
                  <c:v>148.59649101333332</c:v>
                </c:pt>
                <c:pt idx="13277">
                  <c:v>148.59649101333332</c:v>
                </c:pt>
                <c:pt idx="13278">
                  <c:v>148.59649101333332</c:v>
                </c:pt>
                <c:pt idx="13279">
                  <c:v>148.59649101333332</c:v>
                </c:pt>
                <c:pt idx="13280">
                  <c:v>148.59649101333332</c:v>
                </c:pt>
                <c:pt idx="13281">
                  <c:v>148.59649101333332</c:v>
                </c:pt>
                <c:pt idx="13282">
                  <c:v>148.59649101333332</c:v>
                </c:pt>
                <c:pt idx="13283">
                  <c:v>148.59649101333332</c:v>
                </c:pt>
                <c:pt idx="13284">
                  <c:v>148.59649101333332</c:v>
                </c:pt>
                <c:pt idx="13285">
                  <c:v>148.59649101333332</c:v>
                </c:pt>
                <c:pt idx="13286">
                  <c:v>148.59649101333332</c:v>
                </c:pt>
                <c:pt idx="13287">
                  <c:v>148.59649101333332</c:v>
                </c:pt>
                <c:pt idx="13288">
                  <c:v>148.59649101333332</c:v>
                </c:pt>
                <c:pt idx="13289">
                  <c:v>148.59649101333332</c:v>
                </c:pt>
                <c:pt idx="13290">
                  <c:v>148.59649101333332</c:v>
                </c:pt>
                <c:pt idx="13291">
                  <c:v>148.59649101333332</c:v>
                </c:pt>
                <c:pt idx="13292">
                  <c:v>148.59649101333332</c:v>
                </c:pt>
                <c:pt idx="13293">
                  <c:v>148.59649101333332</c:v>
                </c:pt>
                <c:pt idx="13294">
                  <c:v>148.59649101333332</c:v>
                </c:pt>
                <c:pt idx="13295">
                  <c:v>148.59649101333332</c:v>
                </c:pt>
                <c:pt idx="13296">
                  <c:v>148.59649101333332</c:v>
                </c:pt>
                <c:pt idx="13297">
                  <c:v>148.59649101333332</c:v>
                </c:pt>
                <c:pt idx="13298">
                  <c:v>148.59649101333332</c:v>
                </c:pt>
                <c:pt idx="13299">
                  <c:v>148.59649101333332</c:v>
                </c:pt>
                <c:pt idx="13300">
                  <c:v>148.59649101333332</c:v>
                </c:pt>
                <c:pt idx="13301">
                  <c:v>148.59649101333332</c:v>
                </c:pt>
                <c:pt idx="13302">
                  <c:v>148.59649101333332</c:v>
                </c:pt>
                <c:pt idx="13303">
                  <c:v>148.59649101333332</c:v>
                </c:pt>
                <c:pt idx="13304">
                  <c:v>148.59649101333332</c:v>
                </c:pt>
                <c:pt idx="13305">
                  <c:v>148.59649101333332</c:v>
                </c:pt>
                <c:pt idx="13306">
                  <c:v>148.59649101333332</c:v>
                </c:pt>
                <c:pt idx="13307">
                  <c:v>148.59649101333332</c:v>
                </c:pt>
                <c:pt idx="13308">
                  <c:v>148.59649101333332</c:v>
                </c:pt>
                <c:pt idx="13309">
                  <c:v>148.59649101333332</c:v>
                </c:pt>
                <c:pt idx="13310">
                  <c:v>148.59649101333332</c:v>
                </c:pt>
                <c:pt idx="13311">
                  <c:v>148.59649101333332</c:v>
                </c:pt>
                <c:pt idx="13312">
                  <c:v>148.59649101333332</c:v>
                </c:pt>
                <c:pt idx="13313">
                  <c:v>148.59649101333332</c:v>
                </c:pt>
                <c:pt idx="13314">
                  <c:v>148.59649101333332</c:v>
                </c:pt>
                <c:pt idx="13315">
                  <c:v>148.59649101333332</c:v>
                </c:pt>
                <c:pt idx="13316">
                  <c:v>148.59649101333332</c:v>
                </c:pt>
                <c:pt idx="13317">
                  <c:v>148.59649101333332</c:v>
                </c:pt>
                <c:pt idx="13318">
                  <c:v>148.59649101333332</c:v>
                </c:pt>
                <c:pt idx="13319">
                  <c:v>148.59649101333332</c:v>
                </c:pt>
                <c:pt idx="13320">
                  <c:v>148.59649101333332</c:v>
                </c:pt>
                <c:pt idx="13321">
                  <c:v>148.59649101333332</c:v>
                </c:pt>
                <c:pt idx="13322">
                  <c:v>148.59649101333332</c:v>
                </c:pt>
                <c:pt idx="13323">
                  <c:v>148.59649101333332</c:v>
                </c:pt>
                <c:pt idx="13324">
                  <c:v>148.59649101333332</c:v>
                </c:pt>
                <c:pt idx="13325">
                  <c:v>148.59649101333332</c:v>
                </c:pt>
                <c:pt idx="13326">
                  <c:v>148.59649101333332</c:v>
                </c:pt>
                <c:pt idx="13327">
                  <c:v>148.59649101333332</c:v>
                </c:pt>
                <c:pt idx="13328">
                  <c:v>148.59649101333332</c:v>
                </c:pt>
                <c:pt idx="13329">
                  <c:v>148.59649101333332</c:v>
                </c:pt>
                <c:pt idx="13330">
                  <c:v>148.59649101333332</c:v>
                </c:pt>
                <c:pt idx="13331">
                  <c:v>148.59649101333332</c:v>
                </c:pt>
                <c:pt idx="13332">
                  <c:v>148.59649101333332</c:v>
                </c:pt>
                <c:pt idx="13333">
                  <c:v>148.59649101333332</c:v>
                </c:pt>
                <c:pt idx="13334">
                  <c:v>148.59649101333332</c:v>
                </c:pt>
                <c:pt idx="13335">
                  <c:v>148.59649101333332</c:v>
                </c:pt>
                <c:pt idx="13336">
                  <c:v>148.59649101333332</c:v>
                </c:pt>
                <c:pt idx="13337">
                  <c:v>148.59649101333332</c:v>
                </c:pt>
                <c:pt idx="13338">
                  <c:v>148.59649101333332</c:v>
                </c:pt>
                <c:pt idx="13339">
                  <c:v>148.59649101333332</c:v>
                </c:pt>
                <c:pt idx="13340">
                  <c:v>148.59649101333332</c:v>
                </c:pt>
                <c:pt idx="13341">
                  <c:v>148.59649101333332</c:v>
                </c:pt>
                <c:pt idx="13342">
                  <c:v>148.59649101333332</c:v>
                </c:pt>
                <c:pt idx="13343">
                  <c:v>148.59649101333332</c:v>
                </c:pt>
                <c:pt idx="13344">
                  <c:v>148.59649101333332</c:v>
                </c:pt>
                <c:pt idx="13345">
                  <c:v>148.59649101333332</c:v>
                </c:pt>
                <c:pt idx="13346">
                  <c:v>148.59649101333332</c:v>
                </c:pt>
                <c:pt idx="13347">
                  <c:v>148.59649101333332</c:v>
                </c:pt>
                <c:pt idx="13348">
                  <c:v>148.59649101333332</c:v>
                </c:pt>
                <c:pt idx="13349">
                  <c:v>148.59649101333332</c:v>
                </c:pt>
                <c:pt idx="13350">
                  <c:v>148.59649101333332</c:v>
                </c:pt>
                <c:pt idx="13351">
                  <c:v>148.59649101333332</c:v>
                </c:pt>
                <c:pt idx="13352">
                  <c:v>148.59649101333332</c:v>
                </c:pt>
                <c:pt idx="13353">
                  <c:v>148.59649101333332</c:v>
                </c:pt>
                <c:pt idx="13354">
                  <c:v>148.59649101333332</c:v>
                </c:pt>
                <c:pt idx="13355">
                  <c:v>148.59649101333332</c:v>
                </c:pt>
                <c:pt idx="13356">
                  <c:v>148.59649101333332</c:v>
                </c:pt>
                <c:pt idx="13357">
                  <c:v>148.59649101333332</c:v>
                </c:pt>
                <c:pt idx="13358">
                  <c:v>148.59649101333332</c:v>
                </c:pt>
                <c:pt idx="13359">
                  <c:v>148.59649101333332</c:v>
                </c:pt>
                <c:pt idx="13360">
                  <c:v>148.59649101333332</c:v>
                </c:pt>
                <c:pt idx="13361">
                  <c:v>148.59649101333332</c:v>
                </c:pt>
                <c:pt idx="13362">
                  <c:v>148.59649101333332</c:v>
                </c:pt>
                <c:pt idx="13363">
                  <c:v>148.59649101333332</c:v>
                </c:pt>
                <c:pt idx="13364">
                  <c:v>148.59649101333332</c:v>
                </c:pt>
                <c:pt idx="13365">
                  <c:v>148.59649101333332</c:v>
                </c:pt>
                <c:pt idx="13366">
                  <c:v>148.59649101333332</c:v>
                </c:pt>
                <c:pt idx="13367">
                  <c:v>148.59649101333332</c:v>
                </c:pt>
                <c:pt idx="13368">
                  <c:v>148.59649101333332</c:v>
                </c:pt>
                <c:pt idx="13369">
                  <c:v>148.59649101333332</c:v>
                </c:pt>
                <c:pt idx="13370">
                  <c:v>148.59649101333332</c:v>
                </c:pt>
                <c:pt idx="13371">
                  <c:v>148.59649101333332</c:v>
                </c:pt>
                <c:pt idx="13372">
                  <c:v>148.59649101333332</c:v>
                </c:pt>
                <c:pt idx="13373">
                  <c:v>148.59649101333332</c:v>
                </c:pt>
                <c:pt idx="13374">
                  <c:v>148.59649101333332</c:v>
                </c:pt>
                <c:pt idx="13375">
                  <c:v>148.59649101333332</c:v>
                </c:pt>
                <c:pt idx="13376">
                  <c:v>148.59649101333332</c:v>
                </c:pt>
                <c:pt idx="13377">
                  <c:v>148.59649101333332</c:v>
                </c:pt>
                <c:pt idx="13378">
                  <c:v>148.59649101333332</c:v>
                </c:pt>
                <c:pt idx="13379">
                  <c:v>148.59649101333332</c:v>
                </c:pt>
                <c:pt idx="13380">
                  <c:v>148.59649101333332</c:v>
                </c:pt>
                <c:pt idx="13381">
                  <c:v>148.59649101333332</c:v>
                </c:pt>
                <c:pt idx="13382">
                  <c:v>148.59649101333332</c:v>
                </c:pt>
                <c:pt idx="13383">
                  <c:v>148.59649101333332</c:v>
                </c:pt>
                <c:pt idx="13384">
                  <c:v>148.59649101333332</c:v>
                </c:pt>
                <c:pt idx="13385">
                  <c:v>148.59649101333332</c:v>
                </c:pt>
                <c:pt idx="13386">
                  <c:v>148.59649101333332</c:v>
                </c:pt>
                <c:pt idx="13387">
                  <c:v>148.59649101333332</c:v>
                </c:pt>
                <c:pt idx="13388">
                  <c:v>148.59649101333332</c:v>
                </c:pt>
                <c:pt idx="13389">
                  <c:v>148.59649101333332</c:v>
                </c:pt>
                <c:pt idx="13390">
                  <c:v>148.59649101333332</c:v>
                </c:pt>
                <c:pt idx="13391">
                  <c:v>148.59649101333332</c:v>
                </c:pt>
                <c:pt idx="13392">
                  <c:v>148.59649101333332</c:v>
                </c:pt>
                <c:pt idx="13393">
                  <c:v>148.59649101333332</c:v>
                </c:pt>
                <c:pt idx="13394">
                  <c:v>148.59649101333332</c:v>
                </c:pt>
                <c:pt idx="13395">
                  <c:v>148.59649101333332</c:v>
                </c:pt>
                <c:pt idx="13396">
                  <c:v>148.59649101333332</c:v>
                </c:pt>
                <c:pt idx="13397">
                  <c:v>148.59649101333332</c:v>
                </c:pt>
                <c:pt idx="13398">
                  <c:v>148.59649101333332</c:v>
                </c:pt>
                <c:pt idx="13399">
                  <c:v>148.59649101333332</c:v>
                </c:pt>
                <c:pt idx="13400">
                  <c:v>148.59649101333332</c:v>
                </c:pt>
                <c:pt idx="13401">
                  <c:v>148.59649101333332</c:v>
                </c:pt>
                <c:pt idx="13402">
                  <c:v>148.59649101333332</c:v>
                </c:pt>
                <c:pt idx="13403">
                  <c:v>148.59649101333332</c:v>
                </c:pt>
                <c:pt idx="13404">
                  <c:v>148.59649101333332</c:v>
                </c:pt>
                <c:pt idx="13405">
                  <c:v>148.59649101333332</c:v>
                </c:pt>
                <c:pt idx="13406">
                  <c:v>148.59649101333332</c:v>
                </c:pt>
                <c:pt idx="13407">
                  <c:v>148.59649101333332</c:v>
                </c:pt>
                <c:pt idx="13408">
                  <c:v>148.59649101333332</c:v>
                </c:pt>
                <c:pt idx="13409">
                  <c:v>148.59649101333332</c:v>
                </c:pt>
                <c:pt idx="13410">
                  <c:v>148.59649101333332</c:v>
                </c:pt>
                <c:pt idx="13411">
                  <c:v>148.59649101333332</c:v>
                </c:pt>
                <c:pt idx="13412">
                  <c:v>148.59649101333332</c:v>
                </c:pt>
                <c:pt idx="13413">
                  <c:v>148.59649101333332</c:v>
                </c:pt>
                <c:pt idx="13414">
                  <c:v>148.59649101333332</c:v>
                </c:pt>
                <c:pt idx="13415">
                  <c:v>148.59649101333332</c:v>
                </c:pt>
                <c:pt idx="13416">
                  <c:v>148.59649101333332</c:v>
                </c:pt>
                <c:pt idx="13417">
                  <c:v>148.59649101333332</c:v>
                </c:pt>
                <c:pt idx="13418">
                  <c:v>148.59649101333332</c:v>
                </c:pt>
                <c:pt idx="13419">
                  <c:v>148.59649101333332</c:v>
                </c:pt>
                <c:pt idx="13420">
                  <c:v>148.59649101333332</c:v>
                </c:pt>
                <c:pt idx="13421">
                  <c:v>148.59649101333332</c:v>
                </c:pt>
                <c:pt idx="13422">
                  <c:v>148.59649101333332</c:v>
                </c:pt>
                <c:pt idx="13423">
                  <c:v>148.59649101333332</c:v>
                </c:pt>
                <c:pt idx="13424">
                  <c:v>148.59649101333332</c:v>
                </c:pt>
                <c:pt idx="13425">
                  <c:v>148.59649101333332</c:v>
                </c:pt>
                <c:pt idx="13426">
                  <c:v>148.59649101333332</c:v>
                </c:pt>
                <c:pt idx="13427">
                  <c:v>148.59649101333332</c:v>
                </c:pt>
                <c:pt idx="13428">
                  <c:v>148.59649101333332</c:v>
                </c:pt>
                <c:pt idx="13429">
                  <c:v>148.59649101333332</c:v>
                </c:pt>
                <c:pt idx="13430">
                  <c:v>148.59649101333332</c:v>
                </c:pt>
                <c:pt idx="13431">
                  <c:v>148.59649101333332</c:v>
                </c:pt>
                <c:pt idx="13432">
                  <c:v>148.59649101333332</c:v>
                </c:pt>
                <c:pt idx="13433">
                  <c:v>148.59649101333332</c:v>
                </c:pt>
                <c:pt idx="13434">
                  <c:v>148.59649101333332</c:v>
                </c:pt>
                <c:pt idx="13435">
                  <c:v>148.59649101333332</c:v>
                </c:pt>
                <c:pt idx="13436">
                  <c:v>148.59649101333332</c:v>
                </c:pt>
                <c:pt idx="13437">
                  <c:v>148.59649101333332</c:v>
                </c:pt>
                <c:pt idx="13438">
                  <c:v>148.59649101333332</c:v>
                </c:pt>
                <c:pt idx="13439">
                  <c:v>148.59649101333332</c:v>
                </c:pt>
                <c:pt idx="13440">
                  <c:v>148.59649101333332</c:v>
                </c:pt>
                <c:pt idx="13441">
                  <c:v>148.59649101333332</c:v>
                </c:pt>
                <c:pt idx="13442">
                  <c:v>148.59649101333332</c:v>
                </c:pt>
                <c:pt idx="13443">
                  <c:v>148.59649101333332</c:v>
                </c:pt>
                <c:pt idx="13444">
                  <c:v>148.59649101333332</c:v>
                </c:pt>
                <c:pt idx="13445">
                  <c:v>148.59649101333332</c:v>
                </c:pt>
                <c:pt idx="13446">
                  <c:v>148.59649101333332</c:v>
                </c:pt>
                <c:pt idx="13447">
                  <c:v>148.59649101333332</c:v>
                </c:pt>
                <c:pt idx="13448">
                  <c:v>148.59649101333332</c:v>
                </c:pt>
                <c:pt idx="13449">
                  <c:v>148.59649101333332</c:v>
                </c:pt>
                <c:pt idx="13450">
                  <c:v>148.59649101333332</c:v>
                </c:pt>
                <c:pt idx="13451">
                  <c:v>148.59649101333332</c:v>
                </c:pt>
                <c:pt idx="13452">
                  <c:v>148.59649101333332</c:v>
                </c:pt>
                <c:pt idx="13453">
                  <c:v>148.59649101333332</c:v>
                </c:pt>
                <c:pt idx="13454">
                  <c:v>148.59649101333332</c:v>
                </c:pt>
                <c:pt idx="13455">
                  <c:v>148.59649101333332</c:v>
                </c:pt>
                <c:pt idx="13456">
                  <c:v>148.59649101333332</c:v>
                </c:pt>
                <c:pt idx="13457">
                  <c:v>148.59649101333332</c:v>
                </c:pt>
                <c:pt idx="13458">
                  <c:v>148.59649101333332</c:v>
                </c:pt>
                <c:pt idx="13459">
                  <c:v>148.59649101333332</c:v>
                </c:pt>
                <c:pt idx="13460">
                  <c:v>148.59649101333332</c:v>
                </c:pt>
                <c:pt idx="13461">
                  <c:v>148.59649101333332</c:v>
                </c:pt>
                <c:pt idx="13462">
                  <c:v>148.59649101333332</c:v>
                </c:pt>
                <c:pt idx="13463">
                  <c:v>148.59649101333332</c:v>
                </c:pt>
                <c:pt idx="13464">
                  <c:v>148.59649101333332</c:v>
                </c:pt>
                <c:pt idx="13465">
                  <c:v>148.59649101333332</c:v>
                </c:pt>
                <c:pt idx="13466">
                  <c:v>148.59649101333332</c:v>
                </c:pt>
                <c:pt idx="13467">
                  <c:v>148.59649101333332</c:v>
                </c:pt>
                <c:pt idx="13468">
                  <c:v>148.59649101333332</c:v>
                </c:pt>
                <c:pt idx="13469">
                  <c:v>148.59649101333332</c:v>
                </c:pt>
                <c:pt idx="13470">
                  <c:v>148.59649101333332</c:v>
                </c:pt>
                <c:pt idx="13471">
                  <c:v>148.59649101333332</c:v>
                </c:pt>
                <c:pt idx="13472">
                  <c:v>148.59649101333332</c:v>
                </c:pt>
                <c:pt idx="13473">
                  <c:v>148.59649101333332</c:v>
                </c:pt>
                <c:pt idx="13474">
                  <c:v>148.59649101333332</c:v>
                </c:pt>
                <c:pt idx="13475">
                  <c:v>148.59649101333332</c:v>
                </c:pt>
                <c:pt idx="13476">
                  <c:v>148.59649101333332</c:v>
                </c:pt>
                <c:pt idx="13477">
                  <c:v>148.59649101333332</c:v>
                </c:pt>
                <c:pt idx="13478">
                  <c:v>148.59649101333332</c:v>
                </c:pt>
                <c:pt idx="13479">
                  <c:v>148.59649101333332</c:v>
                </c:pt>
                <c:pt idx="13480">
                  <c:v>148.59649101333332</c:v>
                </c:pt>
                <c:pt idx="13481">
                  <c:v>148.59649101333332</c:v>
                </c:pt>
                <c:pt idx="13482">
                  <c:v>148.59649101333332</c:v>
                </c:pt>
                <c:pt idx="13483">
                  <c:v>148.59649101333332</c:v>
                </c:pt>
                <c:pt idx="13484">
                  <c:v>148.59649101333332</c:v>
                </c:pt>
                <c:pt idx="13485">
                  <c:v>148.59649101333332</c:v>
                </c:pt>
                <c:pt idx="13486">
                  <c:v>148.59649101333332</c:v>
                </c:pt>
                <c:pt idx="13487">
                  <c:v>148.59649101333332</c:v>
                </c:pt>
                <c:pt idx="13488">
                  <c:v>148.59649101333332</c:v>
                </c:pt>
                <c:pt idx="13489">
                  <c:v>148.59649101333332</c:v>
                </c:pt>
                <c:pt idx="13490">
                  <c:v>148.59649101333332</c:v>
                </c:pt>
                <c:pt idx="13491">
                  <c:v>148.59649101333332</c:v>
                </c:pt>
                <c:pt idx="13492">
                  <c:v>148.59649101333332</c:v>
                </c:pt>
                <c:pt idx="13493">
                  <c:v>148.59649101333332</c:v>
                </c:pt>
                <c:pt idx="13494">
                  <c:v>148.59649101333332</c:v>
                </c:pt>
                <c:pt idx="13495">
                  <c:v>148.59649101333332</c:v>
                </c:pt>
                <c:pt idx="13496">
                  <c:v>148.59649101333332</c:v>
                </c:pt>
                <c:pt idx="13497">
                  <c:v>148.59649101333332</c:v>
                </c:pt>
                <c:pt idx="13498">
                  <c:v>148.59649101333332</c:v>
                </c:pt>
                <c:pt idx="13499">
                  <c:v>148.59649101333332</c:v>
                </c:pt>
                <c:pt idx="13500">
                  <c:v>148.59649101333332</c:v>
                </c:pt>
                <c:pt idx="13501">
                  <c:v>148.59649101333332</c:v>
                </c:pt>
                <c:pt idx="13502">
                  <c:v>148.59649101333332</c:v>
                </c:pt>
                <c:pt idx="13503">
                  <c:v>148.59649101333332</c:v>
                </c:pt>
                <c:pt idx="13504">
                  <c:v>148.59649101333332</c:v>
                </c:pt>
                <c:pt idx="13505">
                  <c:v>148.59649101333332</c:v>
                </c:pt>
                <c:pt idx="13506">
                  <c:v>148.59649101333332</c:v>
                </c:pt>
                <c:pt idx="13507">
                  <c:v>148.59649101333332</c:v>
                </c:pt>
                <c:pt idx="13508">
                  <c:v>148.59649101333332</c:v>
                </c:pt>
                <c:pt idx="13509">
                  <c:v>148.59649101333332</c:v>
                </c:pt>
                <c:pt idx="13510">
                  <c:v>148.59649101333332</c:v>
                </c:pt>
                <c:pt idx="13511">
                  <c:v>148.59649101333332</c:v>
                </c:pt>
                <c:pt idx="13512">
                  <c:v>148.59649101333332</c:v>
                </c:pt>
                <c:pt idx="13513">
                  <c:v>148.59649101333332</c:v>
                </c:pt>
                <c:pt idx="13514">
                  <c:v>148.59649101333332</c:v>
                </c:pt>
                <c:pt idx="13515">
                  <c:v>148.59649101333332</c:v>
                </c:pt>
                <c:pt idx="13516">
                  <c:v>148.59649101333332</c:v>
                </c:pt>
                <c:pt idx="13517">
                  <c:v>148.59649101333332</c:v>
                </c:pt>
                <c:pt idx="13518">
                  <c:v>148.59649101333332</c:v>
                </c:pt>
                <c:pt idx="13519">
                  <c:v>148.59649101333332</c:v>
                </c:pt>
                <c:pt idx="13520">
                  <c:v>148.59649101333332</c:v>
                </c:pt>
                <c:pt idx="13521">
                  <c:v>148.59649101333332</c:v>
                </c:pt>
                <c:pt idx="13522">
                  <c:v>148.59649101333332</c:v>
                </c:pt>
                <c:pt idx="13523">
                  <c:v>148.59649101333332</c:v>
                </c:pt>
                <c:pt idx="13524">
                  <c:v>148.59649101333332</c:v>
                </c:pt>
                <c:pt idx="13525">
                  <c:v>148.59649101333332</c:v>
                </c:pt>
                <c:pt idx="13526">
                  <c:v>148.59649101333332</c:v>
                </c:pt>
                <c:pt idx="13527">
                  <c:v>148.59649101333332</c:v>
                </c:pt>
                <c:pt idx="13528">
                  <c:v>148.59649101333332</c:v>
                </c:pt>
                <c:pt idx="13529">
                  <c:v>148.59649101333332</c:v>
                </c:pt>
                <c:pt idx="13530">
                  <c:v>148.59649101333332</c:v>
                </c:pt>
                <c:pt idx="13531">
                  <c:v>148.59649101333332</c:v>
                </c:pt>
                <c:pt idx="13532">
                  <c:v>148.59649101333332</c:v>
                </c:pt>
                <c:pt idx="13533">
                  <c:v>148.59649101333332</c:v>
                </c:pt>
                <c:pt idx="13534">
                  <c:v>148.59649101333332</c:v>
                </c:pt>
                <c:pt idx="13535">
                  <c:v>148.59649101333332</c:v>
                </c:pt>
                <c:pt idx="13536">
                  <c:v>148.59649101333332</c:v>
                </c:pt>
                <c:pt idx="13537">
                  <c:v>148.59649101333332</c:v>
                </c:pt>
                <c:pt idx="13538">
                  <c:v>148.59649101333332</c:v>
                </c:pt>
                <c:pt idx="13539">
                  <c:v>148.59649101333332</c:v>
                </c:pt>
                <c:pt idx="13540">
                  <c:v>148.59649101333332</c:v>
                </c:pt>
                <c:pt idx="13541">
                  <c:v>148.59649101333332</c:v>
                </c:pt>
                <c:pt idx="13542">
                  <c:v>148.59649101333332</c:v>
                </c:pt>
                <c:pt idx="13543">
                  <c:v>148.59649101333332</c:v>
                </c:pt>
                <c:pt idx="13544">
                  <c:v>148.59649101333332</c:v>
                </c:pt>
                <c:pt idx="13545">
                  <c:v>148.59649101333332</c:v>
                </c:pt>
                <c:pt idx="13546">
                  <c:v>148.59649101333332</c:v>
                </c:pt>
                <c:pt idx="13547">
                  <c:v>148.59649101333332</c:v>
                </c:pt>
                <c:pt idx="13548">
                  <c:v>148.59649101333332</c:v>
                </c:pt>
                <c:pt idx="13549">
                  <c:v>148.59649101333332</c:v>
                </c:pt>
                <c:pt idx="13550">
                  <c:v>148.59649101333332</c:v>
                </c:pt>
                <c:pt idx="13551">
                  <c:v>148.59649101333332</c:v>
                </c:pt>
                <c:pt idx="13552">
                  <c:v>148.59649101333332</c:v>
                </c:pt>
                <c:pt idx="13553">
                  <c:v>148.59649101333332</c:v>
                </c:pt>
                <c:pt idx="13554">
                  <c:v>148.59649101333332</c:v>
                </c:pt>
                <c:pt idx="13555">
                  <c:v>148.59649101333332</c:v>
                </c:pt>
                <c:pt idx="13556">
                  <c:v>148.59649101333332</c:v>
                </c:pt>
                <c:pt idx="13557">
                  <c:v>148.59649101333332</c:v>
                </c:pt>
                <c:pt idx="13558">
                  <c:v>148.59649101333332</c:v>
                </c:pt>
                <c:pt idx="13559">
                  <c:v>148.59649101333332</c:v>
                </c:pt>
                <c:pt idx="13560">
                  <c:v>148.59649101333332</c:v>
                </c:pt>
                <c:pt idx="13561">
                  <c:v>148.59649101333332</c:v>
                </c:pt>
                <c:pt idx="13562">
                  <c:v>148.59649101333332</c:v>
                </c:pt>
                <c:pt idx="13563">
                  <c:v>148.59649101333332</c:v>
                </c:pt>
                <c:pt idx="13564">
                  <c:v>148.59649101333332</c:v>
                </c:pt>
                <c:pt idx="13565">
                  <c:v>148.59649101333332</c:v>
                </c:pt>
                <c:pt idx="13566">
                  <c:v>148.59649101333332</c:v>
                </c:pt>
                <c:pt idx="13567">
                  <c:v>148.59649101333332</c:v>
                </c:pt>
                <c:pt idx="13568">
                  <c:v>148.59649101333332</c:v>
                </c:pt>
                <c:pt idx="13569">
                  <c:v>148.59649101333332</c:v>
                </c:pt>
                <c:pt idx="13570">
                  <c:v>148.59649101333332</c:v>
                </c:pt>
                <c:pt idx="13571">
                  <c:v>148.59649101333332</c:v>
                </c:pt>
                <c:pt idx="13572">
                  <c:v>148.59649101333332</c:v>
                </c:pt>
                <c:pt idx="13573">
                  <c:v>148.59649101333332</c:v>
                </c:pt>
                <c:pt idx="13574">
                  <c:v>148.59649101333332</c:v>
                </c:pt>
                <c:pt idx="13575">
                  <c:v>148.59649101333332</c:v>
                </c:pt>
                <c:pt idx="13576">
                  <c:v>148.59649101333332</c:v>
                </c:pt>
                <c:pt idx="13577">
                  <c:v>148.59649101333332</c:v>
                </c:pt>
                <c:pt idx="13578">
                  <c:v>148.59649101333332</c:v>
                </c:pt>
                <c:pt idx="13579">
                  <c:v>148.59649101333332</c:v>
                </c:pt>
                <c:pt idx="13580">
                  <c:v>148.59649101333332</c:v>
                </c:pt>
                <c:pt idx="13581">
                  <c:v>148.59649101333332</c:v>
                </c:pt>
                <c:pt idx="13582">
                  <c:v>148.59649101333332</c:v>
                </c:pt>
                <c:pt idx="13583">
                  <c:v>148.59649101333332</c:v>
                </c:pt>
                <c:pt idx="13584">
                  <c:v>148.59649101333332</c:v>
                </c:pt>
                <c:pt idx="13585">
                  <c:v>148.59649101333332</c:v>
                </c:pt>
                <c:pt idx="13586">
                  <c:v>148.59649101333332</c:v>
                </c:pt>
                <c:pt idx="13587">
                  <c:v>148.59649101333332</c:v>
                </c:pt>
                <c:pt idx="13588">
                  <c:v>148.59649101333332</c:v>
                </c:pt>
                <c:pt idx="13589">
                  <c:v>148.59649101333332</c:v>
                </c:pt>
                <c:pt idx="13590">
                  <c:v>148.59649101333332</c:v>
                </c:pt>
                <c:pt idx="13591">
                  <c:v>148.59649101333332</c:v>
                </c:pt>
                <c:pt idx="13592">
                  <c:v>148.59649101333332</c:v>
                </c:pt>
                <c:pt idx="13593">
                  <c:v>148.59649101333332</c:v>
                </c:pt>
                <c:pt idx="13594">
                  <c:v>148.59649101333332</c:v>
                </c:pt>
                <c:pt idx="13595">
                  <c:v>148.59649101333332</c:v>
                </c:pt>
                <c:pt idx="13596">
                  <c:v>148.59649101333332</c:v>
                </c:pt>
                <c:pt idx="13597">
                  <c:v>148.59649101333332</c:v>
                </c:pt>
                <c:pt idx="13598">
                  <c:v>148.59649101333332</c:v>
                </c:pt>
                <c:pt idx="13599">
                  <c:v>148.59649101333332</c:v>
                </c:pt>
                <c:pt idx="13600">
                  <c:v>148.59649101333332</c:v>
                </c:pt>
                <c:pt idx="13601">
                  <c:v>148.59649101333332</c:v>
                </c:pt>
                <c:pt idx="13602">
                  <c:v>148.59649101333332</c:v>
                </c:pt>
                <c:pt idx="13603">
                  <c:v>148.59649101333332</c:v>
                </c:pt>
                <c:pt idx="13604">
                  <c:v>148.59649101333332</c:v>
                </c:pt>
                <c:pt idx="13605">
                  <c:v>148.59649101333332</c:v>
                </c:pt>
                <c:pt idx="13606">
                  <c:v>148.59649101333332</c:v>
                </c:pt>
                <c:pt idx="13607">
                  <c:v>148.59649101333332</c:v>
                </c:pt>
                <c:pt idx="13608">
                  <c:v>148.59649101333332</c:v>
                </c:pt>
                <c:pt idx="13609">
                  <c:v>148.59649101333332</c:v>
                </c:pt>
                <c:pt idx="13610">
                  <c:v>148.59649101333332</c:v>
                </c:pt>
                <c:pt idx="13611">
                  <c:v>148.59649101333332</c:v>
                </c:pt>
                <c:pt idx="13612">
                  <c:v>148.59649101333332</c:v>
                </c:pt>
                <c:pt idx="13613">
                  <c:v>148.59649101333332</c:v>
                </c:pt>
                <c:pt idx="13614">
                  <c:v>148.59649101333332</c:v>
                </c:pt>
                <c:pt idx="13615">
                  <c:v>148.59649101333332</c:v>
                </c:pt>
                <c:pt idx="13616">
                  <c:v>148.59649101333332</c:v>
                </c:pt>
                <c:pt idx="13617">
                  <c:v>148.59649101333332</c:v>
                </c:pt>
                <c:pt idx="13618">
                  <c:v>148.59649101333332</c:v>
                </c:pt>
                <c:pt idx="13619">
                  <c:v>148.59649101333332</c:v>
                </c:pt>
                <c:pt idx="13620">
                  <c:v>148.59649101333332</c:v>
                </c:pt>
                <c:pt idx="13621">
                  <c:v>148.59649101333332</c:v>
                </c:pt>
                <c:pt idx="13622">
                  <c:v>148.59649101333332</c:v>
                </c:pt>
                <c:pt idx="13623">
                  <c:v>148.59649101333332</c:v>
                </c:pt>
                <c:pt idx="13624">
                  <c:v>148.59649101333332</c:v>
                </c:pt>
                <c:pt idx="13625">
                  <c:v>148.59649101333332</c:v>
                </c:pt>
                <c:pt idx="13626">
                  <c:v>148.59649101333332</c:v>
                </c:pt>
                <c:pt idx="13627">
                  <c:v>148.59649101333332</c:v>
                </c:pt>
                <c:pt idx="13628">
                  <c:v>148.59649101333332</c:v>
                </c:pt>
                <c:pt idx="13629">
                  <c:v>148.59649101333332</c:v>
                </c:pt>
                <c:pt idx="13630">
                  <c:v>148.59649101333332</c:v>
                </c:pt>
                <c:pt idx="13631">
                  <c:v>148.59649101333332</c:v>
                </c:pt>
                <c:pt idx="13632">
                  <c:v>148.59649101333332</c:v>
                </c:pt>
                <c:pt idx="13633">
                  <c:v>148.59649101333332</c:v>
                </c:pt>
                <c:pt idx="13634">
                  <c:v>148.59649101333332</c:v>
                </c:pt>
                <c:pt idx="13635">
                  <c:v>148.59649101333332</c:v>
                </c:pt>
                <c:pt idx="13636">
                  <c:v>148.59649101333332</c:v>
                </c:pt>
                <c:pt idx="13637">
                  <c:v>148.59649101333332</c:v>
                </c:pt>
                <c:pt idx="13638">
                  <c:v>148.59649101333332</c:v>
                </c:pt>
                <c:pt idx="13639">
                  <c:v>148.59649101333332</c:v>
                </c:pt>
                <c:pt idx="13640">
                  <c:v>148.59649101333332</c:v>
                </c:pt>
                <c:pt idx="13641">
                  <c:v>148.59649101333332</c:v>
                </c:pt>
                <c:pt idx="13642">
                  <c:v>148.59649101333332</c:v>
                </c:pt>
                <c:pt idx="13643">
                  <c:v>148.59649101333332</c:v>
                </c:pt>
                <c:pt idx="13644">
                  <c:v>148.59649101333332</c:v>
                </c:pt>
                <c:pt idx="13645">
                  <c:v>148.59649101333332</c:v>
                </c:pt>
                <c:pt idx="13646">
                  <c:v>148.59649101333332</c:v>
                </c:pt>
                <c:pt idx="13647">
                  <c:v>148.59649101333332</c:v>
                </c:pt>
                <c:pt idx="13648">
                  <c:v>148.59649101333332</c:v>
                </c:pt>
                <c:pt idx="13649">
                  <c:v>148.59649101333332</c:v>
                </c:pt>
                <c:pt idx="13650">
                  <c:v>148.59649101333332</c:v>
                </c:pt>
                <c:pt idx="13651">
                  <c:v>148.59649101333332</c:v>
                </c:pt>
                <c:pt idx="13652">
                  <c:v>148.59649101333332</c:v>
                </c:pt>
                <c:pt idx="13653">
                  <c:v>148.59649101333332</c:v>
                </c:pt>
                <c:pt idx="13654">
                  <c:v>148.59649101333332</c:v>
                </c:pt>
                <c:pt idx="13655">
                  <c:v>148.59649101333332</c:v>
                </c:pt>
                <c:pt idx="13656">
                  <c:v>148.59649101333332</c:v>
                </c:pt>
                <c:pt idx="13657">
                  <c:v>148.59649101333332</c:v>
                </c:pt>
                <c:pt idx="13658">
                  <c:v>148.59649101333332</c:v>
                </c:pt>
                <c:pt idx="13659">
                  <c:v>148.59649101333332</c:v>
                </c:pt>
                <c:pt idx="13660">
                  <c:v>148.59649101333332</c:v>
                </c:pt>
                <c:pt idx="13661">
                  <c:v>148.59649101333332</c:v>
                </c:pt>
                <c:pt idx="13662">
                  <c:v>148.59649101333332</c:v>
                </c:pt>
                <c:pt idx="13663">
                  <c:v>148.59649101333332</c:v>
                </c:pt>
                <c:pt idx="13664">
                  <c:v>148.59649101333332</c:v>
                </c:pt>
                <c:pt idx="13665">
                  <c:v>148.59649101333332</c:v>
                </c:pt>
                <c:pt idx="13666">
                  <c:v>148.59649101333332</c:v>
                </c:pt>
                <c:pt idx="13667">
                  <c:v>148.59649101333332</c:v>
                </c:pt>
                <c:pt idx="13668">
                  <c:v>148.59649101333332</c:v>
                </c:pt>
                <c:pt idx="13669">
                  <c:v>148.59649101333332</c:v>
                </c:pt>
                <c:pt idx="13670">
                  <c:v>148.59649101333332</c:v>
                </c:pt>
                <c:pt idx="13671">
                  <c:v>148.59649101333332</c:v>
                </c:pt>
                <c:pt idx="13672">
                  <c:v>148.59649101333332</c:v>
                </c:pt>
                <c:pt idx="13673">
                  <c:v>148.59649101333332</c:v>
                </c:pt>
                <c:pt idx="13674">
                  <c:v>148.59649101333332</c:v>
                </c:pt>
                <c:pt idx="13675">
                  <c:v>148.59649101333332</c:v>
                </c:pt>
                <c:pt idx="13676">
                  <c:v>148.59649101333332</c:v>
                </c:pt>
                <c:pt idx="13677">
                  <c:v>148.59649101333332</c:v>
                </c:pt>
                <c:pt idx="13678">
                  <c:v>148.59649101333332</c:v>
                </c:pt>
                <c:pt idx="13679">
                  <c:v>148.59649101333332</c:v>
                </c:pt>
                <c:pt idx="13680">
                  <c:v>148.59649101333332</c:v>
                </c:pt>
                <c:pt idx="13681">
                  <c:v>148.59649101333332</c:v>
                </c:pt>
                <c:pt idx="13682">
                  <c:v>148.59649101333332</c:v>
                </c:pt>
                <c:pt idx="13683">
                  <c:v>148.59649101333332</c:v>
                </c:pt>
                <c:pt idx="13684">
                  <c:v>148.59649101333332</c:v>
                </c:pt>
                <c:pt idx="13685">
                  <c:v>148.59649101333332</c:v>
                </c:pt>
                <c:pt idx="13686">
                  <c:v>148.59649101333332</c:v>
                </c:pt>
                <c:pt idx="13687">
                  <c:v>148.59649101333332</c:v>
                </c:pt>
                <c:pt idx="13688">
                  <c:v>148.59649101333332</c:v>
                </c:pt>
                <c:pt idx="13689">
                  <c:v>148.59649101333332</c:v>
                </c:pt>
                <c:pt idx="13690">
                  <c:v>148.59649101333332</c:v>
                </c:pt>
                <c:pt idx="13691">
                  <c:v>148.59649101333332</c:v>
                </c:pt>
                <c:pt idx="13692">
                  <c:v>148.59649101333332</c:v>
                </c:pt>
                <c:pt idx="13693">
                  <c:v>148.59649101333332</c:v>
                </c:pt>
                <c:pt idx="13694">
                  <c:v>148.59649101333332</c:v>
                </c:pt>
                <c:pt idx="13695">
                  <c:v>148.59649101333332</c:v>
                </c:pt>
                <c:pt idx="13696">
                  <c:v>148.59649101333332</c:v>
                </c:pt>
                <c:pt idx="13697">
                  <c:v>148.59649101333332</c:v>
                </c:pt>
                <c:pt idx="13698">
                  <c:v>148.59649101333332</c:v>
                </c:pt>
                <c:pt idx="13699">
                  <c:v>148.59649101333332</c:v>
                </c:pt>
                <c:pt idx="13700">
                  <c:v>148.59649101333332</c:v>
                </c:pt>
                <c:pt idx="13701">
                  <c:v>148.59649101333332</c:v>
                </c:pt>
                <c:pt idx="13702">
                  <c:v>148.59649101333332</c:v>
                </c:pt>
                <c:pt idx="13703">
                  <c:v>148.59649101333332</c:v>
                </c:pt>
                <c:pt idx="13704">
                  <c:v>148.59649101333332</c:v>
                </c:pt>
                <c:pt idx="13705">
                  <c:v>148.59649101333332</c:v>
                </c:pt>
                <c:pt idx="13706">
                  <c:v>148.59649101333332</c:v>
                </c:pt>
                <c:pt idx="13707">
                  <c:v>148.59649101333332</c:v>
                </c:pt>
                <c:pt idx="13708">
                  <c:v>148.59649101333332</c:v>
                </c:pt>
                <c:pt idx="13709">
                  <c:v>148.59649101333332</c:v>
                </c:pt>
                <c:pt idx="13710">
                  <c:v>148.59649101333332</c:v>
                </c:pt>
                <c:pt idx="13711">
                  <c:v>148.59649101333332</c:v>
                </c:pt>
                <c:pt idx="13712">
                  <c:v>148.59649101333332</c:v>
                </c:pt>
                <c:pt idx="13713">
                  <c:v>148.59649101333332</c:v>
                </c:pt>
                <c:pt idx="13714">
                  <c:v>148.59649101333332</c:v>
                </c:pt>
                <c:pt idx="13715">
                  <c:v>148.59649101333332</c:v>
                </c:pt>
                <c:pt idx="13716">
                  <c:v>148.59649101333332</c:v>
                </c:pt>
                <c:pt idx="13717">
                  <c:v>148.59649101333332</c:v>
                </c:pt>
                <c:pt idx="13718">
                  <c:v>148.59649101333332</c:v>
                </c:pt>
                <c:pt idx="13719">
                  <c:v>148.59649101333332</c:v>
                </c:pt>
                <c:pt idx="13720">
                  <c:v>148.59649101333332</c:v>
                </c:pt>
                <c:pt idx="13721">
                  <c:v>148.59649101333332</c:v>
                </c:pt>
                <c:pt idx="13722">
                  <c:v>148.59649101333332</c:v>
                </c:pt>
                <c:pt idx="13723">
                  <c:v>148.59649101333332</c:v>
                </c:pt>
                <c:pt idx="13724">
                  <c:v>148.59649101333332</c:v>
                </c:pt>
                <c:pt idx="13725">
                  <c:v>148.59649101333332</c:v>
                </c:pt>
                <c:pt idx="13726">
                  <c:v>148.59649101333332</c:v>
                </c:pt>
                <c:pt idx="13727">
                  <c:v>148.59649101333332</c:v>
                </c:pt>
                <c:pt idx="13728">
                  <c:v>148.59649101333332</c:v>
                </c:pt>
                <c:pt idx="13729">
                  <c:v>148.59649101333332</c:v>
                </c:pt>
                <c:pt idx="13730">
                  <c:v>148.59649101333332</c:v>
                </c:pt>
                <c:pt idx="13731">
                  <c:v>148.59649101333332</c:v>
                </c:pt>
                <c:pt idx="13732">
                  <c:v>148.59649101333332</c:v>
                </c:pt>
                <c:pt idx="13733">
                  <c:v>148.59649101333332</c:v>
                </c:pt>
                <c:pt idx="13734">
                  <c:v>148.59649101333332</c:v>
                </c:pt>
                <c:pt idx="13735">
                  <c:v>148.59649101333332</c:v>
                </c:pt>
                <c:pt idx="13736">
                  <c:v>148.59649101333332</c:v>
                </c:pt>
                <c:pt idx="13737">
                  <c:v>148.59649101333332</c:v>
                </c:pt>
                <c:pt idx="13738">
                  <c:v>148.59649101333332</c:v>
                </c:pt>
                <c:pt idx="13739">
                  <c:v>148.59649101333332</c:v>
                </c:pt>
                <c:pt idx="13740">
                  <c:v>148.59649101333332</c:v>
                </c:pt>
                <c:pt idx="13741">
                  <c:v>148.59649101333332</c:v>
                </c:pt>
                <c:pt idx="13742">
                  <c:v>148.59649101333332</c:v>
                </c:pt>
                <c:pt idx="13743">
                  <c:v>148.59649101333332</c:v>
                </c:pt>
                <c:pt idx="13744">
                  <c:v>148.59649101333332</c:v>
                </c:pt>
                <c:pt idx="13745">
                  <c:v>148.59649101333332</c:v>
                </c:pt>
                <c:pt idx="13746">
                  <c:v>148.59649101333332</c:v>
                </c:pt>
                <c:pt idx="13747">
                  <c:v>148.59649101333332</c:v>
                </c:pt>
                <c:pt idx="13748">
                  <c:v>148.59649101333332</c:v>
                </c:pt>
                <c:pt idx="13749">
                  <c:v>148.59649101333332</c:v>
                </c:pt>
                <c:pt idx="13750">
                  <c:v>148.59649101333332</c:v>
                </c:pt>
                <c:pt idx="13751">
                  <c:v>148.59649101333332</c:v>
                </c:pt>
                <c:pt idx="13752">
                  <c:v>148.59649101333332</c:v>
                </c:pt>
                <c:pt idx="13753">
                  <c:v>148.59649101333332</c:v>
                </c:pt>
                <c:pt idx="13754">
                  <c:v>148.59649101333332</c:v>
                </c:pt>
                <c:pt idx="13755">
                  <c:v>148.59649101333332</c:v>
                </c:pt>
                <c:pt idx="13756">
                  <c:v>148.59649101333332</c:v>
                </c:pt>
                <c:pt idx="13757">
                  <c:v>148.59649101333332</c:v>
                </c:pt>
                <c:pt idx="13758">
                  <c:v>148.59649101333332</c:v>
                </c:pt>
                <c:pt idx="13759">
                  <c:v>148.59649101333332</c:v>
                </c:pt>
                <c:pt idx="13760">
                  <c:v>148.59649101333332</c:v>
                </c:pt>
                <c:pt idx="13761">
                  <c:v>148.59649101333332</c:v>
                </c:pt>
                <c:pt idx="13762">
                  <c:v>148.59649101333332</c:v>
                </c:pt>
                <c:pt idx="13763">
                  <c:v>148.59649101333332</c:v>
                </c:pt>
                <c:pt idx="13764">
                  <c:v>148.59649101333332</c:v>
                </c:pt>
                <c:pt idx="13765">
                  <c:v>148.59649101333332</c:v>
                </c:pt>
                <c:pt idx="13766">
                  <c:v>148.59649101333332</c:v>
                </c:pt>
                <c:pt idx="13767">
                  <c:v>148.59649101333332</c:v>
                </c:pt>
                <c:pt idx="13768">
                  <c:v>148.59649101333332</c:v>
                </c:pt>
                <c:pt idx="13769">
                  <c:v>148.59649101333332</c:v>
                </c:pt>
                <c:pt idx="13770">
                  <c:v>148.59649101333332</c:v>
                </c:pt>
                <c:pt idx="13771">
                  <c:v>148.59649101333332</c:v>
                </c:pt>
                <c:pt idx="13772">
                  <c:v>148.59649101333332</c:v>
                </c:pt>
                <c:pt idx="13773">
                  <c:v>148.59649101333332</c:v>
                </c:pt>
                <c:pt idx="13774">
                  <c:v>148.59649101333332</c:v>
                </c:pt>
                <c:pt idx="13775">
                  <c:v>148.59649101333332</c:v>
                </c:pt>
                <c:pt idx="13776">
                  <c:v>148.59649101333332</c:v>
                </c:pt>
                <c:pt idx="13777">
                  <c:v>148.59649101333332</c:v>
                </c:pt>
                <c:pt idx="13778">
                  <c:v>148.59649101333332</c:v>
                </c:pt>
                <c:pt idx="13779">
                  <c:v>148.59649101333332</c:v>
                </c:pt>
                <c:pt idx="13780">
                  <c:v>148.59649101333332</c:v>
                </c:pt>
                <c:pt idx="13781">
                  <c:v>148.59649101333332</c:v>
                </c:pt>
                <c:pt idx="13782">
                  <c:v>148.59649101333332</c:v>
                </c:pt>
                <c:pt idx="13783">
                  <c:v>148.59649101333332</c:v>
                </c:pt>
                <c:pt idx="13784">
                  <c:v>148.59649101333332</c:v>
                </c:pt>
                <c:pt idx="13785">
                  <c:v>148.59649101333332</c:v>
                </c:pt>
                <c:pt idx="13786">
                  <c:v>148.59649101333332</c:v>
                </c:pt>
                <c:pt idx="13787">
                  <c:v>148.59649101333332</c:v>
                </c:pt>
                <c:pt idx="13788">
                  <c:v>148.59649101333332</c:v>
                </c:pt>
                <c:pt idx="13789">
                  <c:v>148.59649101333332</c:v>
                </c:pt>
                <c:pt idx="13790">
                  <c:v>148.59649101333332</c:v>
                </c:pt>
                <c:pt idx="13791">
                  <c:v>148.59649101333332</c:v>
                </c:pt>
                <c:pt idx="13792">
                  <c:v>148.59649101333332</c:v>
                </c:pt>
                <c:pt idx="13793">
                  <c:v>148.59649101333332</c:v>
                </c:pt>
                <c:pt idx="13794">
                  <c:v>148.59649101333332</c:v>
                </c:pt>
                <c:pt idx="13795">
                  <c:v>148.59649101333332</c:v>
                </c:pt>
                <c:pt idx="13796">
                  <c:v>148.59649101333332</c:v>
                </c:pt>
                <c:pt idx="13797">
                  <c:v>148.59649101333332</c:v>
                </c:pt>
                <c:pt idx="13798">
                  <c:v>148.59649101333332</c:v>
                </c:pt>
                <c:pt idx="13799">
                  <c:v>148.59649101333332</c:v>
                </c:pt>
                <c:pt idx="13800">
                  <c:v>148.59649101333332</c:v>
                </c:pt>
                <c:pt idx="13801">
                  <c:v>148.59649101333332</c:v>
                </c:pt>
                <c:pt idx="13802">
                  <c:v>148.59649101333332</c:v>
                </c:pt>
                <c:pt idx="13803">
                  <c:v>148.59649101333332</c:v>
                </c:pt>
                <c:pt idx="13804">
                  <c:v>148.59649101333332</c:v>
                </c:pt>
                <c:pt idx="13805">
                  <c:v>148.59649101333332</c:v>
                </c:pt>
                <c:pt idx="13806">
                  <c:v>148.59649101333332</c:v>
                </c:pt>
                <c:pt idx="13807">
                  <c:v>148.59649101333332</c:v>
                </c:pt>
                <c:pt idx="13808">
                  <c:v>148.59649101333332</c:v>
                </c:pt>
                <c:pt idx="13809">
                  <c:v>148.59649101333332</c:v>
                </c:pt>
                <c:pt idx="13810">
                  <c:v>148.59649101333332</c:v>
                </c:pt>
                <c:pt idx="13811">
                  <c:v>148.59649101333332</c:v>
                </c:pt>
                <c:pt idx="13812">
                  <c:v>148.59649101333332</c:v>
                </c:pt>
                <c:pt idx="13813">
                  <c:v>148.59649101333332</c:v>
                </c:pt>
                <c:pt idx="13814">
                  <c:v>148.59649101333332</c:v>
                </c:pt>
                <c:pt idx="13815">
                  <c:v>148.59649101333332</c:v>
                </c:pt>
                <c:pt idx="13816">
                  <c:v>148.59649101333332</c:v>
                </c:pt>
                <c:pt idx="13817">
                  <c:v>148.59649101333332</c:v>
                </c:pt>
                <c:pt idx="13818">
                  <c:v>148.59649101333332</c:v>
                </c:pt>
                <c:pt idx="13819">
                  <c:v>148.59649101333332</c:v>
                </c:pt>
                <c:pt idx="13820">
                  <c:v>148.59649101333332</c:v>
                </c:pt>
                <c:pt idx="13821">
                  <c:v>148.59649101333332</c:v>
                </c:pt>
                <c:pt idx="13822">
                  <c:v>148.59649101333332</c:v>
                </c:pt>
                <c:pt idx="13823">
                  <c:v>148.59649101333332</c:v>
                </c:pt>
                <c:pt idx="13824">
                  <c:v>148.59649101333332</c:v>
                </c:pt>
                <c:pt idx="13825">
                  <c:v>148.59649101333332</c:v>
                </c:pt>
                <c:pt idx="13826">
                  <c:v>148.59649101333332</c:v>
                </c:pt>
                <c:pt idx="13827">
                  <c:v>148.59649101333332</c:v>
                </c:pt>
                <c:pt idx="13828">
                  <c:v>148.59649101333332</c:v>
                </c:pt>
                <c:pt idx="13829">
                  <c:v>148.59649101333332</c:v>
                </c:pt>
                <c:pt idx="13830">
                  <c:v>148.59649101333332</c:v>
                </c:pt>
                <c:pt idx="13831">
                  <c:v>148.59649101333332</c:v>
                </c:pt>
                <c:pt idx="13832">
                  <c:v>148.59649101333332</c:v>
                </c:pt>
                <c:pt idx="13833">
                  <c:v>148.59649101333332</c:v>
                </c:pt>
                <c:pt idx="13834">
                  <c:v>148.59649101333332</c:v>
                </c:pt>
                <c:pt idx="13835">
                  <c:v>148.59649101333332</c:v>
                </c:pt>
                <c:pt idx="13836">
                  <c:v>148.59649101333332</c:v>
                </c:pt>
                <c:pt idx="13837">
                  <c:v>148.59649101333332</c:v>
                </c:pt>
                <c:pt idx="13838">
                  <c:v>148.59649101333332</c:v>
                </c:pt>
                <c:pt idx="13839">
                  <c:v>148.59649101333332</c:v>
                </c:pt>
                <c:pt idx="13840">
                  <c:v>148.59649101333332</c:v>
                </c:pt>
                <c:pt idx="13841">
                  <c:v>148.59649101333332</c:v>
                </c:pt>
                <c:pt idx="13842">
                  <c:v>148.59649101333332</c:v>
                </c:pt>
                <c:pt idx="13843">
                  <c:v>148.59649101333332</c:v>
                </c:pt>
                <c:pt idx="13844">
                  <c:v>148.59649101333332</c:v>
                </c:pt>
                <c:pt idx="13845">
                  <c:v>148.59649101333332</c:v>
                </c:pt>
                <c:pt idx="13846">
                  <c:v>148.59649101333332</c:v>
                </c:pt>
                <c:pt idx="13847">
                  <c:v>148.59649101333332</c:v>
                </c:pt>
                <c:pt idx="13848">
                  <c:v>148.59649101333332</c:v>
                </c:pt>
                <c:pt idx="13849">
                  <c:v>148.59649101333332</c:v>
                </c:pt>
                <c:pt idx="13850">
                  <c:v>148.59649101333332</c:v>
                </c:pt>
                <c:pt idx="13851">
                  <c:v>148.59649101333332</c:v>
                </c:pt>
                <c:pt idx="13852">
                  <c:v>148.59649101333332</c:v>
                </c:pt>
                <c:pt idx="13853">
                  <c:v>148.59649101333332</c:v>
                </c:pt>
                <c:pt idx="13854">
                  <c:v>148.59649101333332</c:v>
                </c:pt>
                <c:pt idx="13855">
                  <c:v>148.59649101333332</c:v>
                </c:pt>
                <c:pt idx="13856">
                  <c:v>148.59649101333332</c:v>
                </c:pt>
                <c:pt idx="13857">
                  <c:v>148.59649101333332</c:v>
                </c:pt>
                <c:pt idx="13858">
                  <c:v>148.59649101333332</c:v>
                </c:pt>
                <c:pt idx="13859">
                  <c:v>148.59649101333332</c:v>
                </c:pt>
                <c:pt idx="13860">
                  <c:v>148.59649101333332</c:v>
                </c:pt>
                <c:pt idx="13861">
                  <c:v>148.59649101333332</c:v>
                </c:pt>
                <c:pt idx="13862">
                  <c:v>148.59649101333332</c:v>
                </c:pt>
                <c:pt idx="13863">
                  <c:v>148.59649101333332</c:v>
                </c:pt>
                <c:pt idx="13864">
                  <c:v>148.59649101333332</c:v>
                </c:pt>
                <c:pt idx="13865">
                  <c:v>148.59649101333332</c:v>
                </c:pt>
                <c:pt idx="13866">
                  <c:v>148.59649101333332</c:v>
                </c:pt>
                <c:pt idx="13867">
                  <c:v>148.59649101333332</c:v>
                </c:pt>
                <c:pt idx="13868">
                  <c:v>148.59649101333332</c:v>
                </c:pt>
                <c:pt idx="13869">
                  <c:v>148.59649101333332</c:v>
                </c:pt>
                <c:pt idx="13870">
                  <c:v>148.59649101333332</c:v>
                </c:pt>
                <c:pt idx="13871">
                  <c:v>148.59649101333332</c:v>
                </c:pt>
                <c:pt idx="13872">
                  <c:v>148.59649101333332</c:v>
                </c:pt>
                <c:pt idx="13873">
                  <c:v>148.59649101333332</c:v>
                </c:pt>
                <c:pt idx="13874">
                  <c:v>148.59649101333332</c:v>
                </c:pt>
                <c:pt idx="13875">
                  <c:v>148.59649101333332</c:v>
                </c:pt>
                <c:pt idx="13876">
                  <c:v>148.59649101333332</c:v>
                </c:pt>
                <c:pt idx="13877">
                  <c:v>148.59649101333332</c:v>
                </c:pt>
                <c:pt idx="13878">
                  <c:v>148.59649101333332</c:v>
                </c:pt>
                <c:pt idx="13879">
                  <c:v>148.59649101333332</c:v>
                </c:pt>
                <c:pt idx="13880">
                  <c:v>148.59649101333332</c:v>
                </c:pt>
                <c:pt idx="13881">
                  <c:v>148.59649101333332</c:v>
                </c:pt>
                <c:pt idx="13882">
                  <c:v>148.59649101333332</c:v>
                </c:pt>
                <c:pt idx="13883">
                  <c:v>148.59649101333332</c:v>
                </c:pt>
                <c:pt idx="13884">
                  <c:v>148.59649101333332</c:v>
                </c:pt>
                <c:pt idx="13885">
                  <c:v>148.59649101333332</c:v>
                </c:pt>
                <c:pt idx="13886">
                  <c:v>148.59649101333332</c:v>
                </c:pt>
                <c:pt idx="13887">
                  <c:v>148.59649101333332</c:v>
                </c:pt>
                <c:pt idx="13888">
                  <c:v>148.59649101333332</c:v>
                </c:pt>
                <c:pt idx="13889">
                  <c:v>148.59649101333332</c:v>
                </c:pt>
                <c:pt idx="13890">
                  <c:v>148.59649101333332</c:v>
                </c:pt>
                <c:pt idx="13891">
                  <c:v>148.59649101333332</c:v>
                </c:pt>
                <c:pt idx="13892">
                  <c:v>148.59649101333332</c:v>
                </c:pt>
                <c:pt idx="13893">
                  <c:v>148.59649101333332</c:v>
                </c:pt>
                <c:pt idx="13894">
                  <c:v>148.59649101333332</c:v>
                </c:pt>
                <c:pt idx="13895">
                  <c:v>148.59649101333332</c:v>
                </c:pt>
                <c:pt idx="13896">
                  <c:v>148.59649101333332</c:v>
                </c:pt>
                <c:pt idx="13897">
                  <c:v>148.59649101333332</c:v>
                </c:pt>
                <c:pt idx="13898">
                  <c:v>148.59649101333332</c:v>
                </c:pt>
                <c:pt idx="13899">
                  <c:v>148.59649101333332</c:v>
                </c:pt>
                <c:pt idx="13900">
                  <c:v>148.59649101333332</c:v>
                </c:pt>
                <c:pt idx="13901">
                  <c:v>148.59649101333332</c:v>
                </c:pt>
                <c:pt idx="13902">
                  <c:v>148.59649101333332</c:v>
                </c:pt>
                <c:pt idx="13903">
                  <c:v>148.59649101333332</c:v>
                </c:pt>
                <c:pt idx="13904">
                  <c:v>148.59649101333332</c:v>
                </c:pt>
                <c:pt idx="13905">
                  <c:v>148.59649101333332</c:v>
                </c:pt>
                <c:pt idx="13906">
                  <c:v>148.59649101333332</c:v>
                </c:pt>
                <c:pt idx="13907">
                  <c:v>148.59649101333332</c:v>
                </c:pt>
                <c:pt idx="13908">
                  <c:v>148.59649101333332</c:v>
                </c:pt>
                <c:pt idx="13909">
                  <c:v>148.59649101333332</c:v>
                </c:pt>
                <c:pt idx="13910">
                  <c:v>148.59649101333332</c:v>
                </c:pt>
                <c:pt idx="13911">
                  <c:v>148.59649101333332</c:v>
                </c:pt>
                <c:pt idx="13912">
                  <c:v>148.59649101333332</c:v>
                </c:pt>
                <c:pt idx="13913">
                  <c:v>148.59649101333332</c:v>
                </c:pt>
                <c:pt idx="13914">
                  <c:v>148.59649101333332</c:v>
                </c:pt>
                <c:pt idx="13915">
                  <c:v>148.59649101333332</c:v>
                </c:pt>
                <c:pt idx="13916">
                  <c:v>148.59649101333332</c:v>
                </c:pt>
                <c:pt idx="13917">
                  <c:v>148.59649101333332</c:v>
                </c:pt>
                <c:pt idx="13918">
                  <c:v>148.59649101333332</c:v>
                </c:pt>
                <c:pt idx="13919">
                  <c:v>148.59649101333332</c:v>
                </c:pt>
                <c:pt idx="13920">
                  <c:v>148.59649101333332</c:v>
                </c:pt>
                <c:pt idx="13921">
                  <c:v>148.59649101333332</c:v>
                </c:pt>
                <c:pt idx="13922">
                  <c:v>148.59649101333332</c:v>
                </c:pt>
                <c:pt idx="13923">
                  <c:v>148.59649101333332</c:v>
                </c:pt>
                <c:pt idx="13924">
                  <c:v>148.59649101333332</c:v>
                </c:pt>
                <c:pt idx="13925">
                  <c:v>148.59649101333332</c:v>
                </c:pt>
                <c:pt idx="13926">
                  <c:v>148.59649101333332</c:v>
                </c:pt>
                <c:pt idx="13927">
                  <c:v>148.59649101333332</c:v>
                </c:pt>
                <c:pt idx="13928">
                  <c:v>148.59649101333332</c:v>
                </c:pt>
                <c:pt idx="13929">
                  <c:v>148.59649101333332</c:v>
                </c:pt>
                <c:pt idx="13930">
                  <c:v>148.59649101333332</c:v>
                </c:pt>
                <c:pt idx="13931">
                  <c:v>148.59649101333332</c:v>
                </c:pt>
                <c:pt idx="13932">
                  <c:v>148.59649101333332</c:v>
                </c:pt>
                <c:pt idx="13933">
                  <c:v>148.59649101333332</c:v>
                </c:pt>
                <c:pt idx="13934">
                  <c:v>148.59649101333332</c:v>
                </c:pt>
                <c:pt idx="13935">
                  <c:v>148.59649101333332</c:v>
                </c:pt>
                <c:pt idx="13936">
                  <c:v>148.59649101333332</c:v>
                </c:pt>
                <c:pt idx="13937">
                  <c:v>148.59649101333332</c:v>
                </c:pt>
                <c:pt idx="13938">
                  <c:v>148.59649101333332</c:v>
                </c:pt>
                <c:pt idx="13939">
                  <c:v>148.59649101333332</c:v>
                </c:pt>
                <c:pt idx="13940">
                  <c:v>148.59649101333332</c:v>
                </c:pt>
                <c:pt idx="13941">
                  <c:v>148.59649101333332</c:v>
                </c:pt>
                <c:pt idx="13942">
                  <c:v>148.59649101333332</c:v>
                </c:pt>
                <c:pt idx="13943">
                  <c:v>148.59649101333332</c:v>
                </c:pt>
                <c:pt idx="13944">
                  <c:v>148.59649101333332</c:v>
                </c:pt>
                <c:pt idx="13945">
                  <c:v>148.59649101333332</c:v>
                </c:pt>
                <c:pt idx="13946">
                  <c:v>148.59649101333332</c:v>
                </c:pt>
                <c:pt idx="13947">
                  <c:v>148.59649101333332</c:v>
                </c:pt>
                <c:pt idx="13948">
                  <c:v>148.59649101333332</c:v>
                </c:pt>
                <c:pt idx="13949">
                  <c:v>148.59649101333332</c:v>
                </c:pt>
                <c:pt idx="13950">
                  <c:v>148.59649101333332</c:v>
                </c:pt>
                <c:pt idx="13951">
                  <c:v>148.59649101333332</c:v>
                </c:pt>
                <c:pt idx="13952">
                  <c:v>148.59649101333332</c:v>
                </c:pt>
                <c:pt idx="13953">
                  <c:v>148.59649101333332</c:v>
                </c:pt>
                <c:pt idx="13954">
                  <c:v>148.59649101333332</c:v>
                </c:pt>
                <c:pt idx="13955">
                  <c:v>148.59649101333332</c:v>
                </c:pt>
                <c:pt idx="13956">
                  <c:v>148.59649101333332</c:v>
                </c:pt>
                <c:pt idx="13957">
                  <c:v>148.59649101333332</c:v>
                </c:pt>
                <c:pt idx="13958">
                  <c:v>148.59649101333332</c:v>
                </c:pt>
                <c:pt idx="13959">
                  <c:v>148.59649101333332</c:v>
                </c:pt>
                <c:pt idx="13960">
                  <c:v>148.59649101333332</c:v>
                </c:pt>
                <c:pt idx="13961">
                  <c:v>148.59649101333332</c:v>
                </c:pt>
                <c:pt idx="13962">
                  <c:v>148.59649101333332</c:v>
                </c:pt>
                <c:pt idx="13963">
                  <c:v>148.59649101333332</c:v>
                </c:pt>
                <c:pt idx="13964">
                  <c:v>148.59649101333332</c:v>
                </c:pt>
                <c:pt idx="13965">
                  <c:v>148.59649101333332</c:v>
                </c:pt>
                <c:pt idx="13966">
                  <c:v>148.59649101333332</c:v>
                </c:pt>
                <c:pt idx="13967">
                  <c:v>148.59649101333332</c:v>
                </c:pt>
                <c:pt idx="13968">
                  <c:v>148.59649101333332</c:v>
                </c:pt>
                <c:pt idx="13969">
                  <c:v>148.59649101333332</c:v>
                </c:pt>
                <c:pt idx="13970">
                  <c:v>148.59649101333332</c:v>
                </c:pt>
                <c:pt idx="13971">
                  <c:v>148.59649101333332</c:v>
                </c:pt>
                <c:pt idx="13972">
                  <c:v>148.59649101333332</c:v>
                </c:pt>
                <c:pt idx="13973">
                  <c:v>148.59649101333332</c:v>
                </c:pt>
                <c:pt idx="13974">
                  <c:v>148.59649101333332</c:v>
                </c:pt>
                <c:pt idx="13975">
                  <c:v>148.59649101333332</c:v>
                </c:pt>
                <c:pt idx="13976">
                  <c:v>148.59649101333332</c:v>
                </c:pt>
                <c:pt idx="13977">
                  <c:v>148.59649101333332</c:v>
                </c:pt>
                <c:pt idx="13978">
                  <c:v>148.59649101333332</c:v>
                </c:pt>
                <c:pt idx="13979">
                  <c:v>148.59649101333332</c:v>
                </c:pt>
                <c:pt idx="13980">
                  <c:v>148.59649101333332</c:v>
                </c:pt>
                <c:pt idx="13981">
                  <c:v>148.59649101333332</c:v>
                </c:pt>
                <c:pt idx="13982">
                  <c:v>148.59649101333332</c:v>
                </c:pt>
                <c:pt idx="13983">
                  <c:v>148.59649101333332</c:v>
                </c:pt>
                <c:pt idx="13984">
                  <c:v>148.59649101333332</c:v>
                </c:pt>
                <c:pt idx="13985">
                  <c:v>148.59649101333332</c:v>
                </c:pt>
                <c:pt idx="13986">
                  <c:v>148.59649101333332</c:v>
                </c:pt>
                <c:pt idx="13987">
                  <c:v>148.59649101333332</c:v>
                </c:pt>
                <c:pt idx="13988">
                  <c:v>148.59649101333332</c:v>
                </c:pt>
                <c:pt idx="13989">
                  <c:v>148.59649101333332</c:v>
                </c:pt>
                <c:pt idx="13990">
                  <c:v>148.59649101333332</c:v>
                </c:pt>
                <c:pt idx="13991">
                  <c:v>148.59649101333332</c:v>
                </c:pt>
                <c:pt idx="13992">
                  <c:v>148.59649101333332</c:v>
                </c:pt>
                <c:pt idx="13993">
                  <c:v>148.59649101333332</c:v>
                </c:pt>
                <c:pt idx="13994">
                  <c:v>148.59649101333332</c:v>
                </c:pt>
                <c:pt idx="13995">
                  <c:v>148.59649101333332</c:v>
                </c:pt>
                <c:pt idx="13996">
                  <c:v>148.59649101333332</c:v>
                </c:pt>
                <c:pt idx="13997">
                  <c:v>148.59649101333332</c:v>
                </c:pt>
                <c:pt idx="13998">
                  <c:v>148.59649101333332</c:v>
                </c:pt>
                <c:pt idx="13999">
                  <c:v>148.59649101333332</c:v>
                </c:pt>
                <c:pt idx="14000">
                  <c:v>148.59649101333332</c:v>
                </c:pt>
                <c:pt idx="14001">
                  <c:v>148.59649101333332</c:v>
                </c:pt>
                <c:pt idx="14002">
                  <c:v>148.59649101333332</c:v>
                </c:pt>
                <c:pt idx="14003">
                  <c:v>148.59649101333332</c:v>
                </c:pt>
                <c:pt idx="14004">
                  <c:v>148.59649101333332</c:v>
                </c:pt>
                <c:pt idx="14005">
                  <c:v>148.59649101333332</c:v>
                </c:pt>
                <c:pt idx="14006">
                  <c:v>148.59649101333332</c:v>
                </c:pt>
                <c:pt idx="14007">
                  <c:v>148.59649101333332</c:v>
                </c:pt>
                <c:pt idx="14008">
                  <c:v>148.59649101333332</c:v>
                </c:pt>
                <c:pt idx="14009">
                  <c:v>148.59649101333332</c:v>
                </c:pt>
                <c:pt idx="14010">
                  <c:v>148.59649101333332</c:v>
                </c:pt>
                <c:pt idx="14011">
                  <c:v>148.59649101333332</c:v>
                </c:pt>
                <c:pt idx="14012">
                  <c:v>148.59649101333332</c:v>
                </c:pt>
                <c:pt idx="14013">
                  <c:v>148.59649101333332</c:v>
                </c:pt>
                <c:pt idx="14014">
                  <c:v>148.59649101333332</c:v>
                </c:pt>
                <c:pt idx="14015">
                  <c:v>148.59649101333332</c:v>
                </c:pt>
                <c:pt idx="14016">
                  <c:v>148.59649101333332</c:v>
                </c:pt>
                <c:pt idx="14017">
                  <c:v>148.59649101333332</c:v>
                </c:pt>
                <c:pt idx="14018">
                  <c:v>148.59649101333332</c:v>
                </c:pt>
                <c:pt idx="14019">
                  <c:v>148.59649101333332</c:v>
                </c:pt>
                <c:pt idx="14020">
                  <c:v>148.59649101333332</c:v>
                </c:pt>
                <c:pt idx="14021">
                  <c:v>148.59649101333332</c:v>
                </c:pt>
                <c:pt idx="14022">
                  <c:v>148.59649101333332</c:v>
                </c:pt>
                <c:pt idx="14023">
                  <c:v>148.59649101333332</c:v>
                </c:pt>
                <c:pt idx="14024">
                  <c:v>148.59649101333332</c:v>
                </c:pt>
                <c:pt idx="14025">
                  <c:v>148.59649101333332</c:v>
                </c:pt>
                <c:pt idx="14026">
                  <c:v>148.59649101333332</c:v>
                </c:pt>
                <c:pt idx="14027">
                  <c:v>148.59649101333332</c:v>
                </c:pt>
                <c:pt idx="14028">
                  <c:v>148.59649101333332</c:v>
                </c:pt>
                <c:pt idx="14029">
                  <c:v>148.59649101333332</c:v>
                </c:pt>
                <c:pt idx="14030">
                  <c:v>148.59649101333332</c:v>
                </c:pt>
                <c:pt idx="14031">
                  <c:v>148.59649101333332</c:v>
                </c:pt>
                <c:pt idx="14032">
                  <c:v>148.59649101333332</c:v>
                </c:pt>
                <c:pt idx="14033">
                  <c:v>148.59649101333332</c:v>
                </c:pt>
                <c:pt idx="14034">
                  <c:v>148.59649101333332</c:v>
                </c:pt>
                <c:pt idx="14035">
                  <c:v>148.59649101333332</c:v>
                </c:pt>
                <c:pt idx="14036">
                  <c:v>148.59649101333332</c:v>
                </c:pt>
                <c:pt idx="14037">
                  <c:v>148.59649101333332</c:v>
                </c:pt>
                <c:pt idx="14038">
                  <c:v>148.59649101333332</c:v>
                </c:pt>
                <c:pt idx="14039">
                  <c:v>148.59649101333332</c:v>
                </c:pt>
                <c:pt idx="14040">
                  <c:v>148.59649101333332</c:v>
                </c:pt>
                <c:pt idx="14041">
                  <c:v>148.59649101333332</c:v>
                </c:pt>
                <c:pt idx="14042">
                  <c:v>148.59649101333332</c:v>
                </c:pt>
                <c:pt idx="14043">
                  <c:v>148.59649101333332</c:v>
                </c:pt>
                <c:pt idx="14044">
                  <c:v>148.59649101333332</c:v>
                </c:pt>
                <c:pt idx="14045">
                  <c:v>148.59649101333332</c:v>
                </c:pt>
                <c:pt idx="14046">
                  <c:v>148.59649101333332</c:v>
                </c:pt>
                <c:pt idx="14047">
                  <c:v>148.59649101333332</c:v>
                </c:pt>
                <c:pt idx="14048">
                  <c:v>148.59649101333332</c:v>
                </c:pt>
                <c:pt idx="14049">
                  <c:v>148.59649101333332</c:v>
                </c:pt>
                <c:pt idx="14050">
                  <c:v>148.59649101333332</c:v>
                </c:pt>
                <c:pt idx="14051">
                  <c:v>148.59649101333332</c:v>
                </c:pt>
                <c:pt idx="14052">
                  <c:v>148.59649101333332</c:v>
                </c:pt>
                <c:pt idx="14053">
                  <c:v>148.59649101333332</c:v>
                </c:pt>
                <c:pt idx="14054">
                  <c:v>148.59649101333332</c:v>
                </c:pt>
                <c:pt idx="14055">
                  <c:v>148.59649101333332</c:v>
                </c:pt>
                <c:pt idx="14056">
                  <c:v>148.59649101333332</c:v>
                </c:pt>
                <c:pt idx="14057">
                  <c:v>148.59649101333332</c:v>
                </c:pt>
                <c:pt idx="14058">
                  <c:v>148.59649101333332</c:v>
                </c:pt>
                <c:pt idx="14059">
                  <c:v>148.59649101333332</c:v>
                </c:pt>
                <c:pt idx="14060">
                  <c:v>148.59649101333332</c:v>
                </c:pt>
                <c:pt idx="14061">
                  <c:v>148.59649101333332</c:v>
                </c:pt>
                <c:pt idx="14062">
                  <c:v>148.59649101333332</c:v>
                </c:pt>
                <c:pt idx="14063">
                  <c:v>148.59649101333332</c:v>
                </c:pt>
                <c:pt idx="14064">
                  <c:v>148.59649101333332</c:v>
                </c:pt>
                <c:pt idx="14065">
                  <c:v>148.59649101333332</c:v>
                </c:pt>
                <c:pt idx="14066">
                  <c:v>148.59649101333332</c:v>
                </c:pt>
                <c:pt idx="14067">
                  <c:v>148.59649101333332</c:v>
                </c:pt>
                <c:pt idx="14068">
                  <c:v>148.59649101333332</c:v>
                </c:pt>
                <c:pt idx="14069">
                  <c:v>148.59649101333332</c:v>
                </c:pt>
                <c:pt idx="14070">
                  <c:v>148.59649101333332</c:v>
                </c:pt>
                <c:pt idx="14071">
                  <c:v>148.59649101333332</c:v>
                </c:pt>
                <c:pt idx="14072">
                  <c:v>148.59649101333332</c:v>
                </c:pt>
                <c:pt idx="14073">
                  <c:v>148.59649101333332</c:v>
                </c:pt>
                <c:pt idx="14074">
                  <c:v>148.59649101333332</c:v>
                </c:pt>
                <c:pt idx="14075">
                  <c:v>148.59649101333332</c:v>
                </c:pt>
                <c:pt idx="14076">
                  <c:v>148.59649101333332</c:v>
                </c:pt>
                <c:pt idx="14077">
                  <c:v>148.59649101333332</c:v>
                </c:pt>
                <c:pt idx="14078">
                  <c:v>148.59649101333332</c:v>
                </c:pt>
                <c:pt idx="14079">
                  <c:v>148.59649101333332</c:v>
                </c:pt>
                <c:pt idx="14080">
                  <c:v>148.59649101333332</c:v>
                </c:pt>
                <c:pt idx="14081">
                  <c:v>148.59649101333332</c:v>
                </c:pt>
                <c:pt idx="14082">
                  <c:v>148.59649101333332</c:v>
                </c:pt>
                <c:pt idx="14083">
                  <c:v>148.59649101333332</c:v>
                </c:pt>
                <c:pt idx="14084">
                  <c:v>148.59649101333332</c:v>
                </c:pt>
                <c:pt idx="14085">
                  <c:v>148.59649101333332</c:v>
                </c:pt>
                <c:pt idx="14086">
                  <c:v>148.59649101333332</c:v>
                </c:pt>
                <c:pt idx="14087">
                  <c:v>148.59649101333332</c:v>
                </c:pt>
                <c:pt idx="14088">
                  <c:v>148.59649101333332</c:v>
                </c:pt>
                <c:pt idx="14089">
                  <c:v>148.59649101333332</c:v>
                </c:pt>
                <c:pt idx="14090">
                  <c:v>148.59649101333332</c:v>
                </c:pt>
                <c:pt idx="14091">
                  <c:v>148.59649101333332</c:v>
                </c:pt>
                <c:pt idx="14092">
                  <c:v>148.59649101333332</c:v>
                </c:pt>
                <c:pt idx="14093">
                  <c:v>148.59649101333332</c:v>
                </c:pt>
                <c:pt idx="14094">
                  <c:v>148.59649101333332</c:v>
                </c:pt>
                <c:pt idx="14095">
                  <c:v>148.59649101333332</c:v>
                </c:pt>
                <c:pt idx="14096">
                  <c:v>148.59649101333332</c:v>
                </c:pt>
                <c:pt idx="14097">
                  <c:v>148.59649101333332</c:v>
                </c:pt>
                <c:pt idx="14098">
                  <c:v>148.59649101333332</c:v>
                </c:pt>
                <c:pt idx="14099">
                  <c:v>148.59649101333332</c:v>
                </c:pt>
                <c:pt idx="14100">
                  <c:v>148.59649101333332</c:v>
                </c:pt>
                <c:pt idx="14101">
                  <c:v>148.59649101333332</c:v>
                </c:pt>
                <c:pt idx="14102">
                  <c:v>148.59649101333332</c:v>
                </c:pt>
                <c:pt idx="14103">
                  <c:v>148.59649101333332</c:v>
                </c:pt>
                <c:pt idx="14104">
                  <c:v>148.59649101333332</c:v>
                </c:pt>
                <c:pt idx="14105">
                  <c:v>148.59649101333332</c:v>
                </c:pt>
                <c:pt idx="14106">
                  <c:v>148.59649101333332</c:v>
                </c:pt>
                <c:pt idx="14107">
                  <c:v>148.59649101333332</c:v>
                </c:pt>
                <c:pt idx="14108">
                  <c:v>148.59649101333332</c:v>
                </c:pt>
                <c:pt idx="14109">
                  <c:v>148.59649101333332</c:v>
                </c:pt>
                <c:pt idx="14110">
                  <c:v>148.59649101333332</c:v>
                </c:pt>
                <c:pt idx="14111">
                  <c:v>148.59649101333332</c:v>
                </c:pt>
                <c:pt idx="14112">
                  <c:v>148.59649101333332</c:v>
                </c:pt>
                <c:pt idx="14113">
                  <c:v>148.59649101333332</c:v>
                </c:pt>
                <c:pt idx="14114">
                  <c:v>148.59649101333332</c:v>
                </c:pt>
                <c:pt idx="14115">
                  <c:v>148.59649101333332</c:v>
                </c:pt>
                <c:pt idx="14116">
                  <c:v>148.59649101333332</c:v>
                </c:pt>
                <c:pt idx="14117">
                  <c:v>148.59649101333332</c:v>
                </c:pt>
                <c:pt idx="14118">
                  <c:v>148.59649101333332</c:v>
                </c:pt>
                <c:pt idx="14119">
                  <c:v>148.59649101333332</c:v>
                </c:pt>
                <c:pt idx="14120">
                  <c:v>148.59649101333332</c:v>
                </c:pt>
                <c:pt idx="14121">
                  <c:v>148.59649101333332</c:v>
                </c:pt>
                <c:pt idx="14122">
                  <c:v>148.59649101333332</c:v>
                </c:pt>
                <c:pt idx="14123">
                  <c:v>148.59649101333332</c:v>
                </c:pt>
                <c:pt idx="14124">
                  <c:v>148.59649101333332</c:v>
                </c:pt>
                <c:pt idx="14125">
                  <c:v>148.59649101333332</c:v>
                </c:pt>
                <c:pt idx="14126">
                  <c:v>148.59649101333332</c:v>
                </c:pt>
                <c:pt idx="14127">
                  <c:v>148.59649101333332</c:v>
                </c:pt>
                <c:pt idx="14128">
                  <c:v>148.59649101333332</c:v>
                </c:pt>
                <c:pt idx="14129">
                  <c:v>148.59649101333332</c:v>
                </c:pt>
                <c:pt idx="14130">
                  <c:v>148.59649101333332</c:v>
                </c:pt>
                <c:pt idx="14131">
                  <c:v>148.59649101333332</c:v>
                </c:pt>
                <c:pt idx="14132">
                  <c:v>148.59649101333332</c:v>
                </c:pt>
                <c:pt idx="14133">
                  <c:v>148.59649101333332</c:v>
                </c:pt>
                <c:pt idx="14134">
                  <c:v>148.59649101333332</c:v>
                </c:pt>
                <c:pt idx="14135">
                  <c:v>148.59649101333332</c:v>
                </c:pt>
                <c:pt idx="14136">
                  <c:v>148.59649101333332</c:v>
                </c:pt>
                <c:pt idx="14137">
                  <c:v>148.59649101333332</c:v>
                </c:pt>
                <c:pt idx="14138">
                  <c:v>148.59649101333332</c:v>
                </c:pt>
                <c:pt idx="14139">
                  <c:v>148.59649101333332</c:v>
                </c:pt>
                <c:pt idx="14140">
                  <c:v>148.59649101333332</c:v>
                </c:pt>
                <c:pt idx="14141">
                  <c:v>148.59649101333332</c:v>
                </c:pt>
                <c:pt idx="14142">
                  <c:v>148.59649101333332</c:v>
                </c:pt>
                <c:pt idx="14143">
                  <c:v>148.59649101333332</c:v>
                </c:pt>
                <c:pt idx="14144">
                  <c:v>148.59649101333332</c:v>
                </c:pt>
                <c:pt idx="14145">
                  <c:v>148.59649101333332</c:v>
                </c:pt>
                <c:pt idx="14146">
                  <c:v>148.59649101333332</c:v>
                </c:pt>
                <c:pt idx="14147">
                  <c:v>148.59649101333332</c:v>
                </c:pt>
                <c:pt idx="14148">
                  <c:v>148.59649101333332</c:v>
                </c:pt>
                <c:pt idx="14149">
                  <c:v>148.59649101333332</c:v>
                </c:pt>
                <c:pt idx="14150">
                  <c:v>148.59649101333332</c:v>
                </c:pt>
                <c:pt idx="14151">
                  <c:v>148.59649101333332</c:v>
                </c:pt>
                <c:pt idx="14152">
                  <c:v>148.59649101333332</c:v>
                </c:pt>
                <c:pt idx="14153">
                  <c:v>148.59649101333332</c:v>
                </c:pt>
                <c:pt idx="14154">
                  <c:v>148.59649101333332</c:v>
                </c:pt>
                <c:pt idx="14155">
                  <c:v>148.59649101333332</c:v>
                </c:pt>
                <c:pt idx="14156">
                  <c:v>148.59649101333332</c:v>
                </c:pt>
                <c:pt idx="14157">
                  <c:v>148.59649101333332</c:v>
                </c:pt>
                <c:pt idx="14158">
                  <c:v>148.59649101333332</c:v>
                </c:pt>
                <c:pt idx="14159">
                  <c:v>148.59649101333332</c:v>
                </c:pt>
                <c:pt idx="14160">
                  <c:v>148.59649101333332</c:v>
                </c:pt>
                <c:pt idx="14161">
                  <c:v>148.59649101333332</c:v>
                </c:pt>
                <c:pt idx="14162">
                  <c:v>148.59649101333332</c:v>
                </c:pt>
                <c:pt idx="14163">
                  <c:v>148.59649101333332</c:v>
                </c:pt>
                <c:pt idx="14164">
                  <c:v>148.59649101333332</c:v>
                </c:pt>
                <c:pt idx="14165">
                  <c:v>148.59649101333332</c:v>
                </c:pt>
                <c:pt idx="14166">
                  <c:v>148.59649101333332</c:v>
                </c:pt>
                <c:pt idx="14167">
                  <c:v>148.59649101333332</c:v>
                </c:pt>
                <c:pt idx="14168">
                  <c:v>148.59649101333332</c:v>
                </c:pt>
                <c:pt idx="14169">
                  <c:v>148.59649101333332</c:v>
                </c:pt>
                <c:pt idx="14170">
                  <c:v>148.59649101333332</c:v>
                </c:pt>
                <c:pt idx="14171">
                  <c:v>148.59649101333332</c:v>
                </c:pt>
                <c:pt idx="14172">
                  <c:v>148.59649101333332</c:v>
                </c:pt>
                <c:pt idx="14173">
                  <c:v>148.59649101333332</c:v>
                </c:pt>
                <c:pt idx="14174">
                  <c:v>148.59649101333332</c:v>
                </c:pt>
                <c:pt idx="14175">
                  <c:v>148.59649101333332</c:v>
                </c:pt>
                <c:pt idx="14176">
                  <c:v>148.59649101333332</c:v>
                </c:pt>
                <c:pt idx="14177">
                  <c:v>148.59649101333332</c:v>
                </c:pt>
                <c:pt idx="14178">
                  <c:v>148.59649101333332</c:v>
                </c:pt>
                <c:pt idx="14179">
                  <c:v>148.59649101333332</c:v>
                </c:pt>
                <c:pt idx="14180">
                  <c:v>148.59649101333332</c:v>
                </c:pt>
                <c:pt idx="14181">
                  <c:v>148.59649101333332</c:v>
                </c:pt>
                <c:pt idx="14182">
                  <c:v>148.59649101333332</c:v>
                </c:pt>
                <c:pt idx="14183">
                  <c:v>148.59649101333332</c:v>
                </c:pt>
                <c:pt idx="14184">
                  <c:v>148.59649101333332</c:v>
                </c:pt>
                <c:pt idx="14185">
                  <c:v>148.59649101333332</c:v>
                </c:pt>
                <c:pt idx="14186">
                  <c:v>148.59649101333332</c:v>
                </c:pt>
                <c:pt idx="14187">
                  <c:v>148.59649101333332</c:v>
                </c:pt>
                <c:pt idx="14188">
                  <c:v>148.59649101333332</c:v>
                </c:pt>
                <c:pt idx="14189">
                  <c:v>148.59649101333332</c:v>
                </c:pt>
                <c:pt idx="14190">
                  <c:v>148.59649101333332</c:v>
                </c:pt>
                <c:pt idx="14191">
                  <c:v>148.59649101333332</c:v>
                </c:pt>
                <c:pt idx="14192">
                  <c:v>148.59649101333332</c:v>
                </c:pt>
                <c:pt idx="14193">
                  <c:v>148.59649101333332</c:v>
                </c:pt>
                <c:pt idx="14194">
                  <c:v>148.59649101333332</c:v>
                </c:pt>
                <c:pt idx="14195">
                  <c:v>148.59649101333332</c:v>
                </c:pt>
                <c:pt idx="14196">
                  <c:v>148.59649101333332</c:v>
                </c:pt>
                <c:pt idx="14197">
                  <c:v>148.59649101333332</c:v>
                </c:pt>
                <c:pt idx="14198">
                  <c:v>148.59649101333332</c:v>
                </c:pt>
                <c:pt idx="14199">
                  <c:v>148.59649101333332</c:v>
                </c:pt>
                <c:pt idx="14200">
                  <c:v>148.59649101333332</c:v>
                </c:pt>
                <c:pt idx="14201">
                  <c:v>148.59649101333332</c:v>
                </c:pt>
                <c:pt idx="14202">
                  <c:v>148.59649101333332</c:v>
                </c:pt>
                <c:pt idx="14203">
                  <c:v>148.59649101333332</c:v>
                </c:pt>
                <c:pt idx="14204">
                  <c:v>148.59649101333332</c:v>
                </c:pt>
                <c:pt idx="14205">
                  <c:v>148.59649101333332</c:v>
                </c:pt>
                <c:pt idx="14206">
                  <c:v>148.59649101333332</c:v>
                </c:pt>
                <c:pt idx="14207">
                  <c:v>148.59649101333332</c:v>
                </c:pt>
                <c:pt idx="14208">
                  <c:v>148.59649101333332</c:v>
                </c:pt>
                <c:pt idx="14209">
                  <c:v>148.59649101333332</c:v>
                </c:pt>
                <c:pt idx="14210">
                  <c:v>148.59649101333332</c:v>
                </c:pt>
                <c:pt idx="14211">
                  <c:v>148.59649101333332</c:v>
                </c:pt>
                <c:pt idx="14212">
                  <c:v>148.59649101333332</c:v>
                </c:pt>
                <c:pt idx="14213">
                  <c:v>148.59649101333332</c:v>
                </c:pt>
                <c:pt idx="14214">
                  <c:v>148.59649101333332</c:v>
                </c:pt>
                <c:pt idx="14215">
                  <c:v>148.59649101333332</c:v>
                </c:pt>
                <c:pt idx="14216">
                  <c:v>148.59649101333332</c:v>
                </c:pt>
                <c:pt idx="14217">
                  <c:v>148.59649101333332</c:v>
                </c:pt>
                <c:pt idx="14218">
                  <c:v>148.59649101333332</c:v>
                </c:pt>
                <c:pt idx="14219">
                  <c:v>148.59649101333332</c:v>
                </c:pt>
                <c:pt idx="14220">
                  <c:v>148.59649101333332</c:v>
                </c:pt>
                <c:pt idx="14221">
                  <c:v>148.59649101333332</c:v>
                </c:pt>
                <c:pt idx="14222">
                  <c:v>148.59649101333332</c:v>
                </c:pt>
                <c:pt idx="14223">
                  <c:v>148.59649101333332</c:v>
                </c:pt>
                <c:pt idx="14224">
                  <c:v>148.59649101333332</c:v>
                </c:pt>
                <c:pt idx="14225">
                  <c:v>148.59649101333332</c:v>
                </c:pt>
                <c:pt idx="14226">
                  <c:v>148.59649101333332</c:v>
                </c:pt>
                <c:pt idx="14227">
                  <c:v>148.59649101333332</c:v>
                </c:pt>
                <c:pt idx="14228">
                  <c:v>148.59649101333332</c:v>
                </c:pt>
                <c:pt idx="14229">
                  <c:v>148.59649101333332</c:v>
                </c:pt>
                <c:pt idx="14230">
                  <c:v>148.59649101333332</c:v>
                </c:pt>
                <c:pt idx="14231">
                  <c:v>148.59649101333332</c:v>
                </c:pt>
                <c:pt idx="14232">
                  <c:v>148.59649101333332</c:v>
                </c:pt>
                <c:pt idx="14233">
                  <c:v>148.59649101333332</c:v>
                </c:pt>
                <c:pt idx="14234">
                  <c:v>148.59649101333332</c:v>
                </c:pt>
                <c:pt idx="14235">
                  <c:v>148.59649101333332</c:v>
                </c:pt>
                <c:pt idx="14236">
                  <c:v>148.59649101333332</c:v>
                </c:pt>
                <c:pt idx="14237">
                  <c:v>148.59649101333332</c:v>
                </c:pt>
                <c:pt idx="14238">
                  <c:v>148.59649101333332</c:v>
                </c:pt>
                <c:pt idx="14239">
                  <c:v>148.59649101333332</c:v>
                </c:pt>
                <c:pt idx="14240">
                  <c:v>148.59649101333332</c:v>
                </c:pt>
                <c:pt idx="14241">
                  <c:v>148.59649101333332</c:v>
                </c:pt>
                <c:pt idx="14242">
                  <c:v>148.59649101333332</c:v>
                </c:pt>
                <c:pt idx="14243">
                  <c:v>148.59649101333332</c:v>
                </c:pt>
                <c:pt idx="14244">
                  <c:v>148.59649101333332</c:v>
                </c:pt>
                <c:pt idx="14245">
                  <c:v>148.59649101333332</c:v>
                </c:pt>
                <c:pt idx="14246">
                  <c:v>148.59649101333332</c:v>
                </c:pt>
                <c:pt idx="14247">
                  <c:v>148.59649101333332</c:v>
                </c:pt>
                <c:pt idx="14248">
                  <c:v>148.59649101333332</c:v>
                </c:pt>
                <c:pt idx="14249">
                  <c:v>148.59649101333332</c:v>
                </c:pt>
                <c:pt idx="14250">
                  <c:v>148.59649101333332</c:v>
                </c:pt>
                <c:pt idx="14251">
                  <c:v>148.59649101333332</c:v>
                </c:pt>
                <c:pt idx="14252">
                  <c:v>148.59649101333332</c:v>
                </c:pt>
                <c:pt idx="14253">
                  <c:v>148.59649101333332</c:v>
                </c:pt>
                <c:pt idx="14254">
                  <c:v>148.59649101333332</c:v>
                </c:pt>
                <c:pt idx="14255">
                  <c:v>148.59649101333332</c:v>
                </c:pt>
                <c:pt idx="14256">
                  <c:v>148.59649101333332</c:v>
                </c:pt>
                <c:pt idx="14257">
                  <c:v>148.59649101333332</c:v>
                </c:pt>
                <c:pt idx="14258">
                  <c:v>148.59649101333332</c:v>
                </c:pt>
                <c:pt idx="14259">
                  <c:v>148.59649101333332</c:v>
                </c:pt>
                <c:pt idx="14260">
                  <c:v>148.59649101333332</c:v>
                </c:pt>
                <c:pt idx="14261">
                  <c:v>148.59649101333332</c:v>
                </c:pt>
                <c:pt idx="14262">
                  <c:v>148.59649101333332</c:v>
                </c:pt>
                <c:pt idx="14263">
                  <c:v>148.59649101333332</c:v>
                </c:pt>
                <c:pt idx="14264">
                  <c:v>148.59649101333332</c:v>
                </c:pt>
                <c:pt idx="14265">
                  <c:v>148.59649101333332</c:v>
                </c:pt>
                <c:pt idx="14266">
                  <c:v>148.59649101333332</c:v>
                </c:pt>
                <c:pt idx="14267">
                  <c:v>148.59649101333332</c:v>
                </c:pt>
                <c:pt idx="14268">
                  <c:v>148.59649101333332</c:v>
                </c:pt>
                <c:pt idx="14269">
                  <c:v>148.59649101333332</c:v>
                </c:pt>
                <c:pt idx="14270">
                  <c:v>148.59649101333332</c:v>
                </c:pt>
                <c:pt idx="14271">
                  <c:v>148.59649101333332</c:v>
                </c:pt>
                <c:pt idx="14272">
                  <c:v>148.59649101333332</c:v>
                </c:pt>
                <c:pt idx="14273">
                  <c:v>148.59649101333332</c:v>
                </c:pt>
                <c:pt idx="14274">
                  <c:v>148.59649101333332</c:v>
                </c:pt>
                <c:pt idx="14275">
                  <c:v>148.59649101333332</c:v>
                </c:pt>
                <c:pt idx="14276">
                  <c:v>148.59649101333332</c:v>
                </c:pt>
                <c:pt idx="14277">
                  <c:v>148.59649101333332</c:v>
                </c:pt>
                <c:pt idx="14278">
                  <c:v>148.59649101333332</c:v>
                </c:pt>
                <c:pt idx="14279">
                  <c:v>148.59649101333332</c:v>
                </c:pt>
                <c:pt idx="14280">
                  <c:v>148.59649101333332</c:v>
                </c:pt>
                <c:pt idx="14281">
                  <c:v>148.59649101333332</c:v>
                </c:pt>
                <c:pt idx="14282">
                  <c:v>148.59649101333332</c:v>
                </c:pt>
                <c:pt idx="14283">
                  <c:v>148.59649101333332</c:v>
                </c:pt>
                <c:pt idx="14284">
                  <c:v>148.59649101333332</c:v>
                </c:pt>
                <c:pt idx="14285">
                  <c:v>148.59649101333332</c:v>
                </c:pt>
                <c:pt idx="14286">
                  <c:v>148.59649101333332</c:v>
                </c:pt>
                <c:pt idx="14287">
                  <c:v>148.59649101333332</c:v>
                </c:pt>
                <c:pt idx="14288">
                  <c:v>148.59649101333332</c:v>
                </c:pt>
                <c:pt idx="14289">
                  <c:v>148.59649101333332</c:v>
                </c:pt>
                <c:pt idx="14290">
                  <c:v>148.59649101333332</c:v>
                </c:pt>
                <c:pt idx="14291">
                  <c:v>148.59649101333332</c:v>
                </c:pt>
                <c:pt idx="14292">
                  <c:v>148.59649101333332</c:v>
                </c:pt>
                <c:pt idx="14293">
                  <c:v>148.59649101333332</c:v>
                </c:pt>
                <c:pt idx="14294">
                  <c:v>148.59649101333332</c:v>
                </c:pt>
                <c:pt idx="14295">
                  <c:v>148.59649101333332</c:v>
                </c:pt>
                <c:pt idx="14296">
                  <c:v>148.59649101333332</c:v>
                </c:pt>
                <c:pt idx="14297">
                  <c:v>148.59649101333332</c:v>
                </c:pt>
                <c:pt idx="14298">
                  <c:v>148.59649101333332</c:v>
                </c:pt>
                <c:pt idx="14299">
                  <c:v>148.59649101333332</c:v>
                </c:pt>
                <c:pt idx="14300">
                  <c:v>148.59649101333332</c:v>
                </c:pt>
                <c:pt idx="14301">
                  <c:v>148.59649101333332</c:v>
                </c:pt>
                <c:pt idx="14302">
                  <c:v>148.59649101333332</c:v>
                </c:pt>
                <c:pt idx="14303">
                  <c:v>148.59649101333332</c:v>
                </c:pt>
                <c:pt idx="14304">
                  <c:v>148.59649101333332</c:v>
                </c:pt>
                <c:pt idx="14305">
                  <c:v>148.59649101333332</c:v>
                </c:pt>
                <c:pt idx="14306">
                  <c:v>148.59649101333332</c:v>
                </c:pt>
                <c:pt idx="14307">
                  <c:v>148.59649101333332</c:v>
                </c:pt>
                <c:pt idx="14308">
                  <c:v>148.59649101333332</c:v>
                </c:pt>
                <c:pt idx="14309">
                  <c:v>148.59649101333332</c:v>
                </c:pt>
                <c:pt idx="14310">
                  <c:v>148.59649101333332</c:v>
                </c:pt>
                <c:pt idx="14311">
                  <c:v>148.59649101333332</c:v>
                </c:pt>
                <c:pt idx="14312">
                  <c:v>148.59649101333332</c:v>
                </c:pt>
                <c:pt idx="14313">
                  <c:v>148.59649101333332</c:v>
                </c:pt>
                <c:pt idx="14314">
                  <c:v>148.59649101333332</c:v>
                </c:pt>
                <c:pt idx="14315">
                  <c:v>148.59649101333332</c:v>
                </c:pt>
                <c:pt idx="14316">
                  <c:v>148.59649101333332</c:v>
                </c:pt>
                <c:pt idx="14317">
                  <c:v>148.59649101333332</c:v>
                </c:pt>
                <c:pt idx="14318">
                  <c:v>148.59649101333332</c:v>
                </c:pt>
                <c:pt idx="14319">
                  <c:v>148.59649101333332</c:v>
                </c:pt>
                <c:pt idx="14320">
                  <c:v>148.59649101333332</c:v>
                </c:pt>
                <c:pt idx="14321">
                  <c:v>148.59649101333332</c:v>
                </c:pt>
                <c:pt idx="14322">
                  <c:v>148.59649101333332</c:v>
                </c:pt>
                <c:pt idx="14323">
                  <c:v>148.59649101333332</c:v>
                </c:pt>
                <c:pt idx="14324">
                  <c:v>148.59649101333332</c:v>
                </c:pt>
                <c:pt idx="14325">
                  <c:v>148.59649101333332</c:v>
                </c:pt>
                <c:pt idx="14326">
                  <c:v>148.59649101333332</c:v>
                </c:pt>
                <c:pt idx="14327">
                  <c:v>148.59649101333332</c:v>
                </c:pt>
                <c:pt idx="14328">
                  <c:v>148.59649101333332</c:v>
                </c:pt>
                <c:pt idx="14329">
                  <c:v>148.59649101333332</c:v>
                </c:pt>
                <c:pt idx="14330">
                  <c:v>148.59649101333332</c:v>
                </c:pt>
                <c:pt idx="14331">
                  <c:v>148.59649101333332</c:v>
                </c:pt>
                <c:pt idx="14332">
                  <c:v>148.59649101333332</c:v>
                </c:pt>
                <c:pt idx="14333">
                  <c:v>148.59649101333332</c:v>
                </c:pt>
                <c:pt idx="14334">
                  <c:v>148.59649101333332</c:v>
                </c:pt>
                <c:pt idx="14335">
                  <c:v>148.59649101333332</c:v>
                </c:pt>
                <c:pt idx="14336">
                  <c:v>148.59649101333332</c:v>
                </c:pt>
                <c:pt idx="14337">
                  <c:v>148.59649101333332</c:v>
                </c:pt>
                <c:pt idx="14338">
                  <c:v>148.59649101333332</c:v>
                </c:pt>
                <c:pt idx="14339">
                  <c:v>148.59649101333332</c:v>
                </c:pt>
                <c:pt idx="14340">
                  <c:v>148.59649101333332</c:v>
                </c:pt>
                <c:pt idx="14341">
                  <c:v>148.59649101333332</c:v>
                </c:pt>
                <c:pt idx="14342">
                  <c:v>148.59649101333332</c:v>
                </c:pt>
                <c:pt idx="14343">
                  <c:v>148.59649101333332</c:v>
                </c:pt>
                <c:pt idx="14344">
                  <c:v>148.59649101333332</c:v>
                </c:pt>
                <c:pt idx="14345">
                  <c:v>148.59649101333332</c:v>
                </c:pt>
                <c:pt idx="14346">
                  <c:v>148.59649101333332</c:v>
                </c:pt>
                <c:pt idx="14347">
                  <c:v>148.59649101333332</c:v>
                </c:pt>
                <c:pt idx="14348">
                  <c:v>148.59649101333332</c:v>
                </c:pt>
                <c:pt idx="14349">
                  <c:v>148.59649101333332</c:v>
                </c:pt>
                <c:pt idx="14350">
                  <c:v>148.59649101333332</c:v>
                </c:pt>
                <c:pt idx="14351">
                  <c:v>148.59649101333332</c:v>
                </c:pt>
                <c:pt idx="14352">
                  <c:v>148.59649101333332</c:v>
                </c:pt>
                <c:pt idx="14353">
                  <c:v>148.59649101333332</c:v>
                </c:pt>
                <c:pt idx="14354">
                  <c:v>148.59649101333332</c:v>
                </c:pt>
                <c:pt idx="14355">
                  <c:v>148.59649101333332</c:v>
                </c:pt>
                <c:pt idx="14356">
                  <c:v>148.59649101333332</c:v>
                </c:pt>
                <c:pt idx="14357">
                  <c:v>148.59649101333332</c:v>
                </c:pt>
                <c:pt idx="14358">
                  <c:v>148.59649101333332</c:v>
                </c:pt>
                <c:pt idx="14359">
                  <c:v>148.59649101333332</c:v>
                </c:pt>
                <c:pt idx="14360">
                  <c:v>148.59649101333332</c:v>
                </c:pt>
                <c:pt idx="14361">
                  <c:v>148.59649101333332</c:v>
                </c:pt>
                <c:pt idx="14362">
                  <c:v>148.59649101333332</c:v>
                </c:pt>
                <c:pt idx="14363">
                  <c:v>148.59649101333332</c:v>
                </c:pt>
                <c:pt idx="14364">
                  <c:v>148.59649101333332</c:v>
                </c:pt>
                <c:pt idx="14365">
                  <c:v>148.59649101333332</c:v>
                </c:pt>
                <c:pt idx="14366">
                  <c:v>148.59649101333332</c:v>
                </c:pt>
                <c:pt idx="14367">
                  <c:v>148.59649101333332</c:v>
                </c:pt>
                <c:pt idx="14368">
                  <c:v>148.59649101333332</c:v>
                </c:pt>
                <c:pt idx="14369">
                  <c:v>148.59649101333332</c:v>
                </c:pt>
                <c:pt idx="14370">
                  <c:v>148.59649101333332</c:v>
                </c:pt>
                <c:pt idx="14371">
                  <c:v>148.59649101333332</c:v>
                </c:pt>
                <c:pt idx="14372">
                  <c:v>148.59649101333332</c:v>
                </c:pt>
                <c:pt idx="14373">
                  <c:v>148.59649101333332</c:v>
                </c:pt>
                <c:pt idx="14374">
                  <c:v>148.59649101333332</c:v>
                </c:pt>
                <c:pt idx="14375">
                  <c:v>148.59649101333332</c:v>
                </c:pt>
                <c:pt idx="14376">
                  <c:v>148.59649101333332</c:v>
                </c:pt>
                <c:pt idx="14377">
                  <c:v>148.59649101333332</c:v>
                </c:pt>
                <c:pt idx="14378">
                  <c:v>148.59649101333332</c:v>
                </c:pt>
                <c:pt idx="14379">
                  <c:v>148.59649101333332</c:v>
                </c:pt>
                <c:pt idx="14380">
                  <c:v>148.59649101333332</c:v>
                </c:pt>
                <c:pt idx="14381">
                  <c:v>148.59649101333332</c:v>
                </c:pt>
                <c:pt idx="14382">
                  <c:v>148.59649101333332</c:v>
                </c:pt>
                <c:pt idx="14383">
                  <c:v>148.59649101333332</c:v>
                </c:pt>
                <c:pt idx="14384">
                  <c:v>148.59649101333332</c:v>
                </c:pt>
                <c:pt idx="14385">
                  <c:v>148.59649101333332</c:v>
                </c:pt>
                <c:pt idx="14386">
                  <c:v>148.59649101333332</c:v>
                </c:pt>
                <c:pt idx="14387">
                  <c:v>148.59649101333332</c:v>
                </c:pt>
                <c:pt idx="14388">
                  <c:v>148.59649101333332</c:v>
                </c:pt>
                <c:pt idx="14389">
                  <c:v>148.59649101333332</c:v>
                </c:pt>
                <c:pt idx="14390">
                  <c:v>148.59649101333332</c:v>
                </c:pt>
                <c:pt idx="14391">
                  <c:v>148.59649101333332</c:v>
                </c:pt>
                <c:pt idx="14392">
                  <c:v>148.59649101333332</c:v>
                </c:pt>
                <c:pt idx="14393">
                  <c:v>148.59649101333332</c:v>
                </c:pt>
                <c:pt idx="14394">
                  <c:v>148.59649101333332</c:v>
                </c:pt>
                <c:pt idx="14395">
                  <c:v>148.59649101333332</c:v>
                </c:pt>
                <c:pt idx="14396">
                  <c:v>148.59649101333332</c:v>
                </c:pt>
                <c:pt idx="14397">
                  <c:v>148.59649101333332</c:v>
                </c:pt>
                <c:pt idx="14398">
                  <c:v>148.59649101333332</c:v>
                </c:pt>
                <c:pt idx="14399">
                  <c:v>148.59649101333332</c:v>
                </c:pt>
                <c:pt idx="14400">
                  <c:v>148.59649101333332</c:v>
                </c:pt>
                <c:pt idx="14401">
                  <c:v>148.59649101333332</c:v>
                </c:pt>
                <c:pt idx="14402">
                  <c:v>148.59649101333332</c:v>
                </c:pt>
                <c:pt idx="14403">
                  <c:v>148.59649101333332</c:v>
                </c:pt>
                <c:pt idx="14404">
                  <c:v>148.59649101333332</c:v>
                </c:pt>
                <c:pt idx="14405">
                  <c:v>148.59649101333332</c:v>
                </c:pt>
                <c:pt idx="14406">
                  <c:v>148.59649101333332</c:v>
                </c:pt>
                <c:pt idx="14407">
                  <c:v>148.59649101333332</c:v>
                </c:pt>
                <c:pt idx="14408">
                  <c:v>148.59649101333332</c:v>
                </c:pt>
                <c:pt idx="14409">
                  <c:v>148.59649101333332</c:v>
                </c:pt>
                <c:pt idx="14410">
                  <c:v>148.59649101333332</c:v>
                </c:pt>
                <c:pt idx="14411">
                  <c:v>148.59649101333332</c:v>
                </c:pt>
                <c:pt idx="14412">
                  <c:v>148.59649101333332</c:v>
                </c:pt>
                <c:pt idx="14413">
                  <c:v>148.59649101333332</c:v>
                </c:pt>
                <c:pt idx="14414">
                  <c:v>148.59649101333332</c:v>
                </c:pt>
                <c:pt idx="14415">
                  <c:v>148.59649101333332</c:v>
                </c:pt>
                <c:pt idx="14416">
                  <c:v>148.59649101333332</c:v>
                </c:pt>
                <c:pt idx="14417">
                  <c:v>148.59649101333332</c:v>
                </c:pt>
                <c:pt idx="14418">
                  <c:v>148.59649101333332</c:v>
                </c:pt>
                <c:pt idx="14419">
                  <c:v>148.59649101333332</c:v>
                </c:pt>
                <c:pt idx="14420">
                  <c:v>148.59649101333332</c:v>
                </c:pt>
                <c:pt idx="14421">
                  <c:v>148.59649101333332</c:v>
                </c:pt>
                <c:pt idx="14422">
                  <c:v>148.59649101333332</c:v>
                </c:pt>
                <c:pt idx="14423">
                  <c:v>148.59649101333332</c:v>
                </c:pt>
                <c:pt idx="14424">
                  <c:v>148.59649101333332</c:v>
                </c:pt>
                <c:pt idx="14425">
                  <c:v>148.59649101333332</c:v>
                </c:pt>
                <c:pt idx="14426">
                  <c:v>148.59649101333332</c:v>
                </c:pt>
                <c:pt idx="14427">
                  <c:v>148.59649101333332</c:v>
                </c:pt>
                <c:pt idx="14428">
                  <c:v>148.59649101333332</c:v>
                </c:pt>
                <c:pt idx="14429">
                  <c:v>148.59649101333332</c:v>
                </c:pt>
                <c:pt idx="14430">
                  <c:v>148.59649101333332</c:v>
                </c:pt>
                <c:pt idx="14431">
                  <c:v>148.59649101333332</c:v>
                </c:pt>
                <c:pt idx="14432">
                  <c:v>148.59649101333332</c:v>
                </c:pt>
                <c:pt idx="14433">
                  <c:v>148.59649101333332</c:v>
                </c:pt>
                <c:pt idx="14434">
                  <c:v>148.59649101333332</c:v>
                </c:pt>
                <c:pt idx="14435">
                  <c:v>148.59649101333332</c:v>
                </c:pt>
                <c:pt idx="14436">
                  <c:v>148.59649101333332</c:v>
                </c:pt>
                <c:pt idx="14437">
                  <c:v>148.59649101333332</c:v>
                </c:pt>
                <c:pt idx="14438">
                  <c:v>148.59649101333332</c:v>
                </c:pt>
                <c:pt idx="14439">
                  <c:v>148.59649101333332</c:v>
                </c:pt>
                <c:pt idx="14440">
                  <c:v>148.59649101333332</c:v>
                </c:pt>
                <c:pt idx="14441">
                  <c:v>148.59649101333332</c:v>
                </c:pt>
                <c:pt idx="14442">
                  <c:v>148.59649101333332</c:v>
                </c:pt>
                <c:pt idx="14443">
                  <c:v>148.59649101333332</c:v>
                </c:pt>
                <c:pt idx="14444">
                  <c:v>148.59649101333332</c:v>
                </c:pt>
                <c:pt idx="14445">
                  <c:v>148.59649101333332</c:v>
                </c:pt>
                <c:pt idx="14446">
                  <c:v>148.59649101333332</c:v>
                </c:pt>
                <c:pt idx="14447">
                  <c:v>148.59649101333332</c:v>
                </c:pt>
                <c:pt idx="14448">
                  <c:v>148.59649101333332</c:v>
                </c:pt>
                <c:pt idx="14449">
                  <c:v>148.59649101333332</c:v>
                </c:pt>
                <c:pt idx="14450">
                  <c:v>148.59649101333332</c:v>
                </c:pt>
                <c:pt idx="14451">
                  <c:v>148.59649101333332</c:v>
                </c:pt>
                <c:pt idx="14452">
                  <c:v>148.59649101333332</c:v>
                </c:pt>
                <c:pt idx="14453">
                  <c:v>148.59649101333332</c:v>
                </c:pt>
                <c:pt idx="14454">
                  <c:v>148.59649101333332</c:v>
                </c:pt>
                <c:pt idx="14455">
                  <c:v>148.59649101333332</c:v>
                </c:pt>
                <c:pt idx="14456">
                  <c:v>148.59649101333332</c:v>
                </c:pt>
                <c:pt idx="14457">
                  <c:v>148.59649101333332</c:v>
                </c:pt>
                <c:pt idx="14458">
                  <c:v>148.59649101333332</c:v>
                </c:pt>
                <c:pt idx="14459">
                  <c:v>148.59649101333332</c:v>
                </c:pt>
                <c:pt idx="14460">
                  <c:v>148.59649101333332</c:v>
                </c:pt>
                <c:pt idx="14461">
                  <c:v>148.59649101333332</c:v>
                </c:pt>
                <c:pt idx="14462">
                  <c:v>148.59649101333332</c:v>
                </c:pt>
                <c:pt idx="14463">
                  <c:v>148.59649101333332</c:v>
                </c:pt>
                <c:pt idx="14464">
                  <c:v>148.59649101333332</c:v>
                </c:pt>
                <c:pt idx="14465">
                  <c:v>148.59649101333332</c:v>
                </c:pt>
                <c:pt idx="14466">
                  <c:v>148.59649101333332</c:v>
                </c:pt>
                <c:pt idx="14467">
                  <c:v>148.59649101333332</c:v>
                </c:pt>
                <c:pt idx="14468">
                  <c:v>148.59649101333332</c:v>
                </c:pt>
                <c:pt idx="14469">
                  <c:v>148.59649101333332</c:v>
                </c:pt>
                <c:pt idx="14470">
                  <c:v>148.59649101333332</c:v>
                </c:pt>
                <c:pt idx="14471">
                  <c:v>148.59649101333332</c:v>
                </c:pt>
                <c:pt idx="14472">
                  <c:v>148.59649101333332</c:v>
                </c:pt>
                <c:pt idx="14473">
                  <c:v>148.59649101333332</c:v>
                </c:pt>
                <c:pt idx="14474">
                  <c:v>148.59649101333332</c:v>
                </c:pt>
                <c:pt idx="14475">
                  <c:v>148.59649101333332</c:v>
                </c:pt>
                <c:pt idx="14476">
                  <c:v>148.59649101333332</c:v>
                </c:pt>
                <c:pt idx="14477">
                  <c:v>148.59649101333332</c:v>
                </c:pt>
                <c:pt idx="14478">
                  <c:v>148.59649101333332</c:v>
                </c:pt>
                <c:pt idx="14479">
                  <c:v>148.59649101333332</c:v>
                </c:pt>
                <c:pt idx="14480">
                  <c:v>148.59649101333332</c:v>
                </c:pt>
                <c:pt idx="14481">
                  <c:v>148.59649101333332</c:v>
                </c:pt>
                <c:pt idx="14482">
                  <c:v>148.59649101333332</c:v>
                </c:pt>
                <c:pt idx="14483">
                  <c:v>148.59649101333332</c:v>
                </c:pt>
                <c:pt idx="14484">
                  <c:v>148.59649101333332</c:v>
                </c:pt>
                <c:pt idx="14485">
                  <c:v>148.59649101333332</c:v>
                </c:pt>
                <c:pt idx="14486">
                  <c:v>148.59649101333332</c:v>
                </c:pt>
                <c:pt idx="14487">
                  <c:v>148.59649101333332</c:v>
                </c:pt>
                <c:pt idx="14488">
                  <c:v>148.59649101333332</c:v>
                </c:pt>
                <c:pt idx="14489">
                  <c:v>148.59649101333332</c:v>
                </c:pt>
                <c:pt idx="14490">
                  <c:v>148.59649101333332</c:v>
                </c:pt>
                <c:pt idx="14491">
                  <c:v>148.59649101333332</c:v>
                </c:pt>
                <c:pt idx="14492">
                  <c:v>148.59649101333332</c:v>
                </c:pt>
                <c:pt idx="14493">
                  <c:v>148.59649101333332</c:v>
                </c:pt>
                <c:pt idx="14494">
                  <c:v>148.59649101333332</c:v>
                </c:pt>
                <c:pt idx="14495">
                  <c:v>148.59649101333332</c:v>
                </c:pt>
                <c:pt idx="14496">
                  <c:v>148.59649101333332</c:v>
                </c:pt>
                <c:pt idx="14497">
                  <c:v>148.59649101333332</c:v>
                </c:pt>
                <c:pt idx="14498">
                  <c:v>148.59649101333332</c:v>
                </c:pt>
                <c:pt idx="14499">
                  <c:v>148.59649101333332</c:v>
                </c:pt>
                <c:pt idx="14500">
                  <c:v>148.59649101333332</c:v>
                </c:pt>
                <c:pt idx="14501">
                  <c:v>148.59649101333332</c:v>
                </c:pt>
                <c:pt idx="14502">
                  <c:v>148.59649101333332</c:v>
                </c:pt>
                <c:pt idx="14503">
                  <c:v>148.59649101333332</c:v>
                </c:pt>
                <c:pt idx="14504">
                  <c:v>148.59649101333332</c:v>
                </c:pt>
                <c:pt idx="14505">
                  <c:v>148.59649101333332</c:v>
                </c:pt>
                <c:pt idx="14506">
                  <c:v>148.59649101333332</c:v>
                </c:pt>
                <c:pt idx="14507">
                  <c:v>148.59649101333332</c:v>
                </c:pt>
                <c:pt idx="14508">
                  <c:v>148.59649101333332</c:v>
                </c:pt>
                <c:pt idx="14509">
                  <c:v>148.59649101333332</c:v>
                </c:pt>
                <c:pt idx="14510">
                  <c:v>148.59649101333332</c:v>
                </c:pt>
                <c:pt idx="14511">
                  <c:v>148.59649101333332</c:v>
                </c:pt>
                <c:pt idx="14512">
                  <c:v>148.59649101333332</c:v>
                </c:pt>
                <c:pt idx="14513">
                  <c:v>148.59649101333332</c:v>
                </c:pt>
                <c:pt idx="14514">
                  <c:v>148.59649101333332</c:v>
                </c:pt>
                <c:pt idx="14515">
                  <c:v>148.59649101333332</c:v>
                </c:pt>
                <c:pt idx="14516">
                  <c:v>148.59649101333332</c:v>
                </c:pt>
                <c:pt idx="14517">
                  <c:v>148.59649101333332</c:v>
                </c:pt>
                <c:pt idx="14518">
                  <c:v>148.59649101333332</c:v>
                </c:pt>
                <c:pt idx="14519">
                  <c:v>148.59649101333332</c:v>
                </c:pt>
                <c:pt idx="14520">
                  <c:v>148.59649101333332</c:v>
                </c:pt>
                <c:pt idx="14521">
                  <c:v>148.59649101333332</c:v>
                </c:pt>
                <c:pt idx="14522">
                  <c:v>148.59649101333332</c:v>
                </c:pt>
                <c:pt idx="14523">
                  <c:v>148.59649101333332</c:v>
                </c:pt>
                <c:pt idx="14524">
                  <c:v>148.59649101333332</c:v>
                </c:pt>
                <c:pt idx="14525">
                  <c:v>148.59649101333332</c:v>
                </c:pt>
                <c:pt idx="14526">
                  <c:v>148.59649101333332</c:v>
                </c:pt>
                <c:pt idx="14527">
                  <c:v>148.59649101333332</c:v>
                </c:pt>
                <c:pt idx="14528">
                  <c:v>148.59649101333332</c:v>
                </c:pt>
                <c:pt idx="14529">
                  <c:v>148.59649101333332</c:v>
                </c:pt>
                <c:pt idx="14530">
                  <c:v>148.59649101333332</c:v>
                </c:pt>
                <c:pt idx="14531">
                  <c:v>148.59649101333332</c:v>
                </c:pt>
                <c:pt idx="14532">
                  <c:v>148.59649101333332</c:v>
                </c:pt>
                <c:pt idx="14533">
                  <c:v>148.59649101333332</c:v>
                </c:pt>
                <c:pt idx="14534">
                  <c:v>148.59649101333332</c:v>
                </c:pt>
                <c:pt idx="14535">
                  <c:v>148.59649101333332</c:v>
                </c:pt>
                <c:pt idx="14536">
                  <c:v>148.59649101333332</c:v>
                </c:pt>
                <c:pt idx="14537">
                  <c:v>148.59649101333332</c:v>
                </c:pt>
                <c:pt idx="14538">
                  <c:v>148.59649101333332</c:v>
                </c:pt>
                <c:pt idx="14539">
                  <c:v>148.59649101333332</c:v>
                </c:pt>
                <c:pt idx="14540">
                  <c:v>148.59649101333332</c:v>
                </c:pt>
                <c:pt idx="14541">
                  <c:v>148.59649101333332</c:v>
                </c:pt>
                <c:pt idx="14542">
                  <c:v>148.59649101333332</c:v>
                </c:pt>
                <c:pt idx="14543">
                  <c:v>148.59649101333332</c:v>
                </c:pt>
                <c:pt idx="14544">
                  <c:v>148.59649101333332</c:v>
                </c:pt>
                <c:pt idx="14545">
                  <c:v>148.59649101333332</c:v>
                </c:pt>
                <c:pt idx="14546">
                  <c:v>148.59649101333332</c:v>
                </c:pt>
                <c:pt idx="14547">
                  <c:v>148.59649101333332</c:v>
                </c:pt>
                <c:pt idx="14548">
                  <c:v>148.59649101333332</c:v>
                </c:pt>
                <c:pt idx="14549">
                  <c:v>148.59649101333332</c:v>
                </c:pt>
                <c:pt idx="14550">
                  <c:v>148.59649101333332</c:v>
                </c:pt>
                <c:pt idx="14551">
                  <c:v>148.59649101333332</c:v>
                </c:pt>
                <c:pt idx="14552">
                  <c:v>148.59649101333332</c:v>
                </c:pt>
                <c:pt idx="14553">
                  <c:v>148.59649101333332</c:v>
                </c:pt>
                <c:pt idx="14554">
                  <c:v>148.59649101333332</c:v>
                </c:pt>
                <c:pt idx="14555">
                  <c:v>148.59649101333332</c:v>
                </c:pt>
                <c:pt idx="14556">
                  <c:v>148.59649101333332</c:v>
                </c:pt>
                <c:pt idx="14557">
                  <c:v>148.59649101333332</c:v>
                </c:pt>
                <c:pt idx="14558">
                  <c:v>148.59649101333332</c:v>
                </c:pt>
                <c:pt idx="14559">
                  <c:v>148.59649101333332</c:v>
                </c:pt>
                <c:pt idx="14560">
                  <c:v>148.59649101333332</c:v>
                </c:pt>
                <c:pt idx="14561">
                  <c:v>148.59649101333332</c:v>
                </c:pt>
                <c:pt idx="14562">
                  <c:v>148.59649101333332</c:v>
                </c:pt>
                <c:pt idx="14563">
                  <c:v>148.59649101333332</c:v>
                </c:pt>
                <c:pt idx="14564">
                  <c:v>148.59649101333332</c:v>
                </c:pt>
                <c:pt idx="14565">
                  <c:v>148.59649101333332</c:v>
                </c:pt>
                <c:pt idx="14566">
                  <c:v>148.59649101333332</c:v>
                </c:pt>
                <c:pt idx="14567">
                  <c:v>148.59649101333332</c:v>
                </c:pt>
                <c:pt idx="14568">
                  <c:v>148.59649101333332</c:v>
                </c:pt>
                <c:pt idx="14569">
                  <c:v>148.59649101333332</c:v>
                </c:pt>
                <c:pt idx="14570">
                  <c:v>148.59649101333332</c:v>
                </c:pt>
                <c:pt idx="14571">
                  <c:v>148.59649101333332</c:v>
                </c:pt>
                <c:pt idx="14572">
                  <c:v>148.59649101333332</c:v>
                </c:pt>
                <c:pt idx="14573">
                  <c:v>148.59649101333332</c:v>
                </c:pt>
                <c:pt idx="14574">
                  <c:v>148.59649101333332</c:v>
                </c:pt>
                <c:pt idx="14575">
                  <c:v>148.59649101333332</c:v>
                </c:pt>
                <c:pt idx="14576">
                  <c:v>148.59649101333332</c:v>
                </c:pt>
                <c:pt idx="14577">
                  <c:v>148.59649101333332</c:v>
                </c:pt>
                <c:pt idx="14578">
                  <c:v>148.59649101333332</c:v>
                </c:pt>
                <c:pt idx="14579">
                  <c:v>148.59649101333332</c:v>
                </c:pt>
                <c:pt idx="14580">
                  <c:v>148.59649101333332</c:v>
                </c:pt>
                <c:pt idx="14581">
                  <c:v>148.59649101333332</c:v>
                </c:pt>
                <c:pt idx="14582">
                  <c:v>148.59649101333332</c:v>
                </c:pt>
                <c:pt idx="14583">
                  <c:v>148.59649101333332</c:v>
                </c:pt>
                <c:pt idx="14584">
                  <c:v>148.59649101333332</c:v>
                </c:pt>
                <c:pt idx="14585">
                  <c:v>148.59649101333332</c:v>
                </c:pt>
                <c:pt idx="14586">
                  <c:v>148.59649101333332</c:v>
                </c:pt>
                <c:pt idx="14587">
                  <c:v>148.59649101333332</c:v>
                </c:pt>
                <c:pt idx="14588">
                  <c:v>148.59649101333332</c:v>
                </c:pt>
                <c:pt idx="14589">
                  <c:v>148.59649101333332</c:v>
                </c:pt>
                <c:pt idx="14590">
                  <c:v>148.59649101333332</c:v>
                </c:pt>
                <c:pt idx="14591">
                  <c:v>148.59649101333332</c:v>
                </c:pt>
                <c:pt idx="14592">
                  <c:v>148.59649101333332</c:v>
                </c:pt>
                <c:pt idx="14593">
                  <c:v>148.59649101333332</c:v>
                </c:pt>
                <c:pt idx="14594">
                  <c:v>148.59649101333332</c:v>
                </c:pt>
                <c:pt idx="14595">
                  <c:v>148.59649101333332</c:v>
                </c:pt>
                <c:pt idx="14596">
                  <c:v>148.59649101333332</c:v>
                </c:pt>
                <c:pt idx="14597">
                  <c:v>148.59649101333332</c:v>
                </c:pt>
                <c:pt idx="14598">
                  <c:v>148.59649101333332</c:v>
                </c:pt>
                <c:pt idx="14599">
                  <c:v>148.59649101333332</c:v>
                </c:pt>
                <c:pt idx="14600">
                  <c:v>148.59649101333332</c:v>
                </c:pt>
                <c:pt idx="14601">
                  <c:v>148.59649101333332</c:v>
                </c:pt>
                <c:pt idx="14602">
                  <c:v>148.59649101333332</c:v>
                </c:pt>
                <c:pt idx="14603">
                  <c:v>148.59649101333332</c:v>
                </c:pt>
                <c:pt idx="14604">
                  <c:v>148.59649101333332</c:v>
                </c:pt>
                <c:pt idx="14605">
                  <c:v>148.59649101333332</c:v>
                </c:pt>
                <c:pt idx="14606">
                  <c:v>148.59649101333332</c:v>
                </c:pt>
                <c:pt idx="14607">
                  <c:v>148.59649101333332</c:v>
                </c:pt>
                <c:pt idx="14608">
                  <c:v>148.59649101333332</c:v>
                </c:pt>
                <c:pt idx="14609">
                  <c:v>148.59649101333332</c:v>
                </c:pt>
                <c:pt idx="14610">
                  <c:v>148.59649101333332</c:v>
                </c:pt>
                <c:pt idx="14611">
                  <c:v>148.59649101333332</c:v>
                </c:pt>
                <c:pt idx="14612">
                  <c:v>148.59649101333332</c:v>
                </c:pt>
                <c:pt idx="14613">
                  <c:v>148.59649101333332</c:v>
                </c:pt>
                <c:pt idx="14614">
                  <c:v>148.59649101333332</c:v>
                </c:pt>
                <c:pt idx="14615">
                  <c:v>148.59649101333332</c:v>
                </c:pt>
                <c:pt idx="14616">
                  <c:v>148.59649101333332</c:v>
                </c:pt>
                <c:pt idx="14617">
                  <c:v>148.59649101333332</c:v>
                </c:pt>
                <c:pt idx="14618">
                  <c:v>148.59649101333332</c:v>
                </c:pt>
                <c:pt idx="14619">
                  <c:v>148.59649101333332</c:v>
                </c:pt>
                <c:pt idx="14620">
                  <c:v>148.59649101333332</c:v>
                </c:pt>
                <c:pt idx="14621">
                  <c:v>148.59649101333332</c:v>
                </c:pt>
                <c:pt idx="14622">
                  <c:v>148.59649101333332</c:v>
                </c:pt>
                <c:pt idx="14623">
                  <c:v>148.59649101333332</c:v>
                </c:pt>
                <c:pt idx="14624">
                  <c:v>148.59649101333332</c:v>
                </c:pt>
                <c:pt idx="14625">
                  <c:v>148.59649101333332</c:v>
                </c:pt>
                <c:pt idx="14626">
                  <c:v>148.59649101333332</c:v>
                </c:pt>
                <c:pt idx="14627">
                  <c:v>148.59649101333332</c:v>
                </c:pt>
                <c:pt idx="14628">
                  <c:v>148.59649101333332</c:v>
                </c:pt>
                <c:pt idx="14629">
                  <c:v>148.59649101333332</c:v>
                </c:pt>
                <c:pt idx="14630">
                  <c:v>148.59649101333332</c:v>
                </c:pt>
                <c:pt idx="14631">
                  <c:v>148.59649101333332</c:v>
                </c:pt>
                <c:pt idx="14632">
                  <c:v>148.59649101333332</c:v>
                </c:pt>
                <c:pt idx="14633">
                  <c:v>148.59649101333332</c:v>
                </c:pt>
                <c:pt idx="14634">
                  <c:v>148.59649101333332</c:v>
                </c:pt>
                <c:pt idx="14635">
                  <c:v>148.59649101333332</c:v>
                </c:pt>
                <c:pt idx="14636">
                  <c:v>148.59649101333332</c:v>
                </c:pt>
                <c:pt idx="14637">
                  <c:v>148.59649101333332</c:v>
                </c:pt>
                <c:pt idx="14638">
                  <c:v>148.59649101333332</c:v>
                </c:pt>
                <c:pt idx="14639">
                  <c:v>148.59649101333332</c:v>
                </c:pt>
                <c:pt idx="14640">
                  <c:v>148.59649101333332</c:v>
                </c:pt>
                <c:pt idx="14641">
                  <c:v>148.59649101333332</c:v>
                </c:pt>
                <c:pt idx="14642">
                  <c:v>148.59649101333332</c:v>
                </c:pt>
                <c:pt idx="14643">
                  <c:v>148.59649101333332</c:v>
                </c:pt>
                <c:pt idx="14644">
                  <c:v>148.59649101333332</c:v>
                </c:pt>
                <c:pt idx="14645">
                  <c:v>148.59649101333332</c:v>
                </c:pt>
                <c:pt idx="14646">
                  <c:v>148.59649101333332</c:v>
                </c:pt>
                <c:pt idx="14647">
                  <c:v>148.59649101333332</c:v>
                </c:pt>
                <c:pt idx="14648">
                  <c:v>148.59649101333332</c:v>
                </c:pt>
                <c:pt idx="14649">
                  <c:v>148.59649101333332</c:v>
                </c:pt>
                <c:pt idx="14650">
                  <c:v>148.59649101333332</c:v>
                </c:pt>
                <c:pt idx="14651">
                  <c:v>148.59649101333332</c:v>
                </c:pt>
                <c:pt idx="14652">
                  <c:v>148.59649101333332</c:v>
                </c:pt>
                <c:pt idx="14653">
                  <c:v>148.59649101333332</c:v>
                </c:pt>
                <c:pt idx="14654">
                  <c:v>148.59649101333332</c:v>
                </c:pt>
                <c:pt idx="14655">
                  <c:v>148.59649101333332</c:v>
                </c:pt>
                <c:pt idx="14656">
                  <c:v>148.59649101333332</c:v>
                </c:pt>
                <c:pt idx="14657">
                  <c:v>148.59649101333332</c:v>
                </c:pt>
                <c:pt idx="14658">
                  <c:v>148.59649101333332</c:v>
                </c:pt>
                <c:pt idx="14659">
                  <c:v>148.59649101333332</c:v>
                </c:pt>
                <c:pt idx="14660">
                  <c:v>148.59649101333332</c:v>
                </c:pt>
                <c:pt idx="14661">
                  <c:v>148.59649101333332</c:v>
                </c:pt>
                <c:pt idx="14662">
                  <c:v>148.59649101333332</c:v>
                </c:pt>
                <c:pt idx="14663">
                  <c:v>148.59649101333332</c:v>
                </c:pt>
                <c:pt idx="14664">
                  <c:v>148.59649101333332</c:v>
                </c:pt>
                <c:pt idx="14665">
                  <c:v>148.59649101333332</c:v>
                </c:pt>
                <c:pt idx="14666">
                  <c:v>148.59649101333332</c:v>
                </c:pt>
                <c:pt idx="14667">
                  <c:v>148.59649101333332</c:v>
                </c:pt>
                <c:pt idx="14668">
                  <c:v>148.59649101333332</c:v>
                </c:pt>
                <c:pt idx="14669">
                  <c:v>148.59649101333332</c:v>
                </c:pt>
                <c:pt idx="14670">
                  <c:v>148.59649101333332</c:v>
                </c:pt>
                <c:pt idx="14671">
                  <c:v>148.59649101333332</c:v>
                </c:pt>
                <c:pt idx="14672">
                  <c:v>148.59649101333332</c:v>
                </c:pt>
                <c:pt idx="14673">
                  <c:v>148.59649101333332</c:v>
                </c:pt>
                <c:pt idx="14674">
                  <c:v>148.59649101333332</c:v>
                </c:pt>
                <c:pt idx="14675">
                  <c:v>148.59649101333332</c:v>
                </c:pt>
                <c:pt idx="14676">
                  <c:v>148.59649101333332</c:v>
                </c:pt>
                <c:pt idx="14677">
                  <c:v>148.59649101333332</c:v>
                </c:pt>
                <c:pt idx="14678">
                  <c:v>148.59649101333332</c:v>
                </c:pt>
                <c:pt idx="14679">
                  <c:v>148.59649101333332</c:v>
                </c:pt>
                <c:pt idx="14680">
                  <c:v>148.59649101333332</c:v>
                </c:pt>
                <c:pt idx="14681">
                  <c:v>148.59649101333332</c:v>
                </c:pt>
                <c:pt idx="14682">
                  <c:v>148.59649101333332</c:v>
                </c:pt>
                <c:pt idx="14683">
                  <c:v>148.59649101333332</c:v>
                </c:pt>
                <c:pt idx="14684">
                  <c:v>148.59649101333332</c:v>
                </c:pt>
                <c:pt idx="14685">
                  <c:v>148.59649101333332</c:v>
                </c:pt>
                <c:pt idx="14686">
                  <c:v>148.59649101333332</c:v>
                </c:pt>
                <c:pt idx="14687">
                  <c:v>148.59649101333332</c:v>
                </c:pt>
                <c:pt idx="14688">
                  <c:v>148.59649101333332</c:v>
                </c:pt>
                <c:pt idx="14689">
                  <c:v>148.59649101333332</c:v>
                </c:pt>
                <c:pt idx="14690">
                  <c:v>148.59649101333332</c:v>
                </c:pt>
                <c:pt idx="14691">
                  <c:v>148.59649101333332</c:v>
                </c:pt>
                <c:pt idx="14692">
                  <c:v>148.59649101333332</c:v>
                </c:pt>
                <c:pt idx="14693">
                  <c:v>148.59649101333332</c:v>
                </c:pt>
                <c:pt idx="14694">
                  <c:v>148.59649101333332</c:v>
                </c:pt>
                <c:pt idx="14695">
                  <c:v>148.59649101333332</c:v>
                </c:pt>
                <c:pt idx="14696">
                  <c:v>148.59649101333332</c:v>
                </c:pt>
                <c:pt idx="14697">
                  <c:v>148.59649101333332</c:v>
                </c:pt>
                <c:pt idx="14698">
                  <c:v>148.59649101333332</c:v>
                </c:pt>
                <c:pt idx="14699">
                  <c:v>148.59649101333332</c:v>
                </c:pt>
                <c:pt idx="14700">
                  <c:v>148.59649101333332</c:v>
                </c:pt>
                <c:pt idx="14701">
                  <c:v>148.59649101333332</c:v>
                </c:pt>
                <c:pt idx="14702">
                  <c:v>148.59649101333332</c:v>
                </c:pt>
                <c:pt idx="14703">
                  <c:v>148.59649101333332</c:v>
                </c:pt>
                <c:pt idx="14704">
                  <c:v>148.59649101333332</c:v>
                </c:pt>
                <c:pt idx="14705">
                  <c:v>148.59649101333332</c:v>
                </c:pt>
                <c:pt idx="14706">
                  <c:v>148.59649101333332</c:v>
                </c:pt>
                <c:pt idx="14707">
                  <c:v>148.59649101333332</c:v>
                </c:pt>
                <c:pt idx="14708">
                  <c:v>148.59649101333332</c:v>
                </c:pt>
                <c:pt idx="14709">
                  <c:v>148.59649101333332</c:v>
                </c:pt>
                <c:pt idx="14710">
                  <c:v>148.59649101333332</c:v>
                </c:pt>
                <c:pt idx="14711">
                  <c:v>148.59649101333332</c:v>
                </c:pt>
                <c:pt idx="14712">
                  <c:v>148.59649101333332</c:v>
                </c:pt>
                <c:pt idx="14713">
                  <c:v>148.59649101333332</c:v>
                </c:pt>
                <c:pt idx="14714">
                  <c:v>148.59649101333332</c:v>
                </c:pt>
                <c:pt idx="14715">
                  <c:v>148.59649101333332</c:v>
                </c:pt>
                <c:pt idx="14716">
                  <c:v>148.59649101333332</c:v>
                </c:pt>
                <c:pt idx="14717">
                  <c:v>148.59649101333332</c:v>
                </c:pt>
                <c:pt idx="14718">
                  <c:v>148.59649101333332</c:v>
                </c:pt>
                <c:pt idx="14719">
                  <c:v>148.59649101333332</c:v>
                </c:pt>
                <c:pt idx="14720">
                  <c:v>148.59649101333332</c:v>
                </c:pt>
                <c:pt idx="14721">
                  <c:v>148.59649101333332</c:v>
                </c:pt>
                <c:pt idx="14722">
                  <c:v>148.59649101333332</c:v>
                </c:pt>
                <c:pt idx="14723">
                  <c:v>148.59649101333332</c:v>
                </c:pt>
                <c:pt idx="14724">
                  <c:v>148.59649101333332</c:v>
                </c:pt>
                <c:pt idx="14725">
                  <c:v>148.59649101333332</c:v>
                </c:pt>
                <c:pt idx="14726">
                  <c:v>148.59649101333332</c:v>
                </c:pt>
                <c:pt idx="14727">
                  <c:v>148.59649101333332</c:v>
                </c:pt>
                <c:pt idx="14728">
                  <c:v>148.59649101333332</c:v>
                </c:pt>
                <c:pt idx="14729">
                  <c:v>148.59649101333332</c:v>
                </c:pt>
                <c:pt idx="14730">
                  <c:v>148.59649101333332</c:v>
                </c:pt>
                <c:pt idx="14731">
                  <c:v>148.59649101333332</c:v>
                </c:pt>
                <c:pt idx="14732">
                  <c:v>148.59649101333332</c:v>
                </c:pt>
                <c:pt idx="14733">
                  <c:v>148.59649101333332</c:v>
                </c:pt>
                <c:pt idx="14734">
                  <c:v>148.59649101333332</c:v>
                </c:pt>
                <c:pt idx="14735">
                  <c:v>148.59649101333332</c:v>
                </c:pt>
                <c:pt idx="14736">
                  <c:v>148.59649101333332</c:v>
                </c:pt>
                <c:pt idx="14737">
                  <c:v>148.59649101333332</c:v>
                </c:pt>
                <c:pt idx="14738">
                  <c:v>148.59649101333332</c:v>
                </c:pt>
                <c:pt idx="14739">
                  <c:v>148.59649101333332</c:v>
                </c:pt>
                <c:pt idx="14740">
                  <c:v>148.59649101333332</c:v>
                </c:pt>
                <c:pt idx="14741">
                  <c:v>148.59649101333332</c:v>
                </c:pt>
                <c:pt idx="14742">
                  <c:v>148.59649101333332</c:v>
                </c:pt>
                <c:pt idx="14743">
                  <c:v>148.59649101333332</c:v>
                </c:pt>
                <c:pt idx="14744">
                  <c:v>148.59649101333332</c:v>
                </c:pt>
                <c:pt idx="14745">
                  <c:v>148.59649101333332</c:v>
                </c:pt>
                <c:pt idx="14746">
                  <c:v>148.59649101333332</c:v>
                </c:pt>
                <c:pt idx="14747">
                  <c:v>148.59649101333332</c:v>
                </c:pt>
                <c:pt idx="14748">
                  <c:v>148.59649101333332</c:v>
                </c:pt>
                <c:pt idx="14749">
                  <c:v>148.59649101333332</c:v>
                </c:pt>
                <c:pt idx="14750">
                  <c:v>148.59649101333332</c:v>
                </c:pt>
                <c:pt idx="14751">
                  <c:v>148.59649101333332</c:v>
                </c:pt>
                <c:pt idx="14752">
                  <c:v>148.59649101333332</c:v>
                </c:pt>
                <c:pt idx="14753">
                  <c:v>148.59649101333332</c:v>
                </c:pt>
                <c:pt idx="14754">
                  <c:v>148.59649101333332</c:v>
                </c:pt>
                <c:pt idx="14755">
                  <c:v>148.59649101333332</c:v>
                </c:pt>
                <c:pt idx="14756">
                  <c:v>148.59649101333332</c:v>
                </c:pt>
                <c:pt idx="14757">
                  <c:v>148.59649101333332</c:v>
                </c:pt>
                <c:pt idx="14758">
                  <c:v>148.59649101333332</c:v>
                </c:pt>
                <c:pt idx="14759">
                  <c:v>148.59649101333332</c:v>
                </c:pt>
                <c:pt idx="14760">
                  <c:v>148.59649101333332</c:v>
                </c:pt>
                <c:pt idx="14761">
                  <c:v>148.59649101333332</c:v>
                </c:pt>
                <c:pt idx="14762">
                  <c:v>148.59649101333332</c:v>
                </c:pt>
                <c:pt idx="14763">
                  <c:v>148.59649101333332</c:v>
                </c:pt>
                <c:pt idx="14764">
                  <c:v>148.59649101333332</c:v>
                </c:pt>
                <c:pt idx="14765">
                  <c:v>148.59649101333332</c:v>
                </c:pt>
                <c:pt idx="14766">
                  <c:v>148.59649101333332</c:v>
                </c:pt>
                <c:pt idx="14767">
                  <c:v>148.59649101333332</c:v>
                </c:pt>
                <c:pt idx="14768">
                  <c:v>148.59649101333332</c:v>
                </c:pt>
                <c:pt idx="14769">
                  <c:v>148.59649101333332</c:v>
                </c:pt>
                <c:pt idx="14770">
                  <c:v>148.59649101333332</c:v>
                </c:pt>
                <c:pt idx="14771">
                  <c:v>148.59649101333332</c:v>
                </c:pt>
                <c:pt idx="14772">
                  <c:v>148.59649101333332</c:v>
                </c:pt>
                <c:pt idx="14773">
                  <c:v>148.59649101333332</c:v>
                </c:pt>
                <c:pt idx="14774">
                  <c:v>148.59649101333332</c:v>
                </c:pt>
                <c:pt idx="14775">
                  <c:v>148.59649101333332</c:v>
                </c:pt>
                <c:pt idx="14776">
                  <c:v>148.59649101333332</c:v>
                </c:pt>
                <c:pt idx="14777">
                  <c:v>148.59649101333332</c:v>
                </c:pt>
                <c:pt idx="14778">
                  <c:v>148.59649101333332</c:v>
                </c:pt>
                <c:pt idx="14779">
                  <c:v>148.59649101333332</c:v>
                </c:pt>
                <c:pt idx="14780">
                  <c:v>148.59649101333332</c:v>
                </c:pt>
                <c:pt idx="14781">
                  <c:v>148.59649101333332</c:v>
                </c:pt>
                <c:pt idx="14782">
                  <c:v>148.59649101333332</c:v>
                </c:pt>
                <c:pt idx="14783">
                  <c:v>148.59649101333332</c:v>
                </c:pt>
                <c:pt idx="14784">
                  <c:v>148.59649101333332</c:v>
                </c:pt>
                <c:pt idx="14785">
                  <c:v>148.59649101333332</c:v>
                </c:pt>
                <c:pt idx="14786">
                  <c:v>148.59649101333332</c:v>
                </c:pt>
                <c:pt idx="14787">
                  <c:v>148.59649101333332</c:v>
                </c:pt>
                <c:pt idx="14788">
                  <c:v>148.59649101333332</c:v>
                </c:pt>
                <c:pt idx="14789">
                  <c:v>148.59649101333332</c:v>
                </c:pt>
                <c:pt idx="14790">
                  <c:v>148.59649101333332</c:v>
                </c:pt>
                <c:pt idx="14791">
                  <c:v>148.59649101333332</c:v>
                </c:pt>
                <c:pt idx="14792">
                  <c:v>148.59649101333332</c:v>
                </c:pt>
                <c:pt idx="14793">
                  <c:v>148.59649101333332</c:v>
                </c:pt>
                <c:pt idx="14794">
                  <c:v>148.59649101333332</c:v>
                </c:pt>
                <c:pt idx="14795">
                  <c:v>148.59649101333332</c:v>
                </c:pt>
                <c:pt idx="14796">
                  <c:v>148.59649101333332</c:v>
                </c:pt>
                <c:pt idx="14797">
                  <c:v>148.59649101333332</c:v>
                </c:pt>
                <c:pt idx="14798">
                  <c:v>148.59649101333332</c:v>
                </c:pt>
                <c:pt idx="14799">
                  <c:v>148.59649101333332</c:v>
                </c:pt>
                <c:pt idx="14800">
                  <c:v>148.59649101333332</c:v>
                </c:pt>
                <c:pt idx="14801">
                  <c:v>148.59649101333332</c:v>
                </c:pt>
                <c:pt idx="14802">
                  <c:v>148.59649101333332</c:v>
                </c:pt>
                <c:pt idx="14803">
                  <c:v>148.59649101333332</c:v>
                </c:pt>
                <c:pt idx="14804">
                  <c:v>148.59649101333332</c:v>
                </c:pt>
                <c:pt idx="14805">
                  <c:v>148.59649101333332</c:v>
                </c:pt>
                <c:pt idx="14806">
                  <c:v>148.59649101333332</c:v>
                </c:pt>
                <c:pt idx="14807">
                  <c:v>148.59649101333332</c:v>
                </c:pt>
                <c:pt idx="14808">
                  <c:v>148.59649101333332</c:v>
                </c:pt>
                <c:pt idx="14809">
                  <c:v>148.59649101333332</c:v>
                </c:pt>
                <c:pt idx="14810">
                  <c:v>148.59649101333332</c:v>
                </c:pt>
                <c:pt idx="14811">
                  <c:v>148.59649101333332</c:v>
                </c:pt>
                <c:pt idx="14812">
                  <c:v>148.59649101333332</c:v>
                </c:pt>
                <c:pt idx="14813">
                  <c:v>148.59649101333332</c:v>
                </c:pt>
                <c:pt idx="14814">
                  <c:v>148.59649101333332</c:v>
                </c:pt>
                <c:pt idx="14815">
                  <c:v>148.59649101333332</c:v>
                </c:pt>
                <c:pt idx="14816">
                  <c:v>148.59649101333332</c:v>
                </c:pt>
                <c:pt idx="14817">
                  <c:v>148.59649101333332</c:v>
                </c:pt>
                <c:pt idx="14818">
                  <c:v>148.59649101333332</c:v>
                </c:pt>
                <c:pt idx="14819">
                  <c:v>148.59649101333332</c:v>
                </c:pt>
                <c:pt idx="14820">
                  <c:v>148.59649101333332</c:v>
                </c:pt>
                <c:pt idx="14821">
                  <c:v>148.59649101333332</c:v>
                </c:pt>
                <c:pt idx="14822">
                  <c:v>148.59649101333332</c:v>
                </c:pt>
                <c:pt idx="14823">
                  <c:v>148.59649101333332</c:v>
                </c:pt>
                <c:pt idx="14824">
                  <c:v>148.59649101333332</c:v>
                </c:pt>
                <c:pt idx="14825">
                  <c:v>148.59649101333332</c:v>
                </c:pt>
                <c:pt idx="14826">
                  <c:v>148.59649101333332</c:v>
                </c:pt>
                <c:pt idx="14827">
                  <c:v>148.59649101333332</c:v>
                </c:pt>
                <c:pt idx="14828">
                  <c:v>148.59649101333332</c:v>
                </c:pt>
                <c:pt idx="14829">
                  <c:v>148.59649101333332</c:v>
                </c:pt>
                <c:pt idx="14830">
                  <c:v>148.59649101333332</c:v>
                </c:pt>
                <c:pt idx="14831">
                  <c:v>148.59649101333332</c:v>
                </c:pt>
                <c:pt idx="14832">
                  <c:v>148.59649101333332</c:v>
                </c:pt>
                <c:pt idx="14833">
                  <c:v>148.59649101333332</c:v>
                </c:pt>
                <c:pt idx="14834">
                  <c:v>148.59649101333332</c:v>
                </c:pt>
                <c:pt idx="14835">
                  <c:v>148.59649101333332</c:v>
                </c:pt>
                <c:pt idx="14836">
                  <c:v>148.59649101333332</c:v>
                </c:pt>
                <c:pt idx="14837">
                  <c:v>148.59649101333332</c:v>
                </c:pt>
                <c:pt idx="14838">
                  <c:v>148.59649101333332</c:v>
                </c:pt>
                <c:pt idx="14839">
                  <c:v>148.59649101333332</c:v>
                </c:pt>
                <c:pt idx="14840">
                  <c:v>148.59649101333332</c:v>
                </c:pt>
                <c:pt idx="14841">
                  <c:v>148.59649101333332</c:v>
                </c:pt>
                <c:pt idx="14842">
                  <c:v>148.59649101333332</c:v>
                </c:pt>
                <c:pt idx="14843">
                  <c:v>148.59649101333332</c:v>
                </c:pt>
                <c:pt idx="14844">
                  <c:v>148.59649101333332</c:v>
                </c:pt>
                <c:pt idx="14845">
                  <c:v>148.59649101333332</c:v>
                </c:pt>
                <c:pt idx="14846">
                  <c:v>148.59649101333332</c:v>
                </c:pt>
                <c:pt idx="14847">
                  <c:v>148.59649101333332</c:v>
                </c:pt>
                <c:pt idx="14848">
                  <c:v>148.59649101333332</c:v>
                </c:pt>
                <c:pt idx="14849">
                  <c:v>148.59649101333332</c:v>
                </c:pt>
                <c:pt idx="14850">
                  <c:v>148.59649101333332</c:v>
                </c:pt>
                <c:pt idx="14851">
                  <c:v>148.59649101333332</c:v>
                </c:pt>
                <c:pt idx="14852">
                  <c:v>148.59649101333332</c:v>
                </c:pt>
                <c:pt idx="14853">
                  <c:v>148.59649101333332</c:v>
                </c:pt>
                <c:pt idx="14854">
                  <c:v>148.59649101333332</c:v>
                </c:pt>
                <c:pt idx="14855">
                  <c:v>148.59649101333332</c:v>
                </c:pt>
                <c:pt idx="14856">
                  <c:v>148.59649101333332</c:v>
                </c:pt>
                <c:pt idx="14857">
                  <c:v>148.59649101333332</c:v>
                </c:pt>
                <c:pt idx="14858">
                  <c:v>148.59649101333332</c:v>
                </c:pt>
                <c:pt idx="14859">
                  <c:v>148.59649101333332</c:v>
                </c:pt>
                <c:pt idx="14860">
                  <c:v>148.59649101333332</c:v>
                </c:pt>
                <c:pt idx="14861">
                  <c:v>148.59649101333332</c:v>
                </c:pt>
                <c:pt idx="14862">
                  <c:v>148.59649101333332</c:v>
                </c:pt>
                <c:pt idx="14863">
                  <c:v>148.59649101333332</c:v>
                </c:pt>
                <c:pt idx="14864">
                  <c:v>148.59649101333332</c:v>
                </c:pt>
                <c:pt idx="14865">
                  <c:v>148.59649101333332</c:v>
                </c:pt>
                <c:pt idx="14866">
                  <c:v>148.59649101333332</c:v>
                </c:pt>
                <c:pt idx="14867">
                  <c:v>148.59649101333332</c:v>
                </c:pt>
                <c:pt idx="14868">
                  <c:v>148.59649101333332</c:v>
                </c:pt>
                <c:pt idx="14869">
                  <c:v>148.59649101333332</c:v>
                </c:pt>
                <c:pt idx="14870">
                  <c:v>148.59649101333332</c:v>
                </c:pt>
                <c:pt idx="14871">
                  <c:v>148.59649101333332</c:v>
                </c:pt>
                <c:pt idx="14872">
                  <c:v>148.59649101333332</c:v>
                </c:pt>
                <c:pt idx="14873">
                  <c:v>148.59649101333332</c:v>
                </c:pt>
                <c:pt idx="14874">
                  <c:v>148.59649101333332</c:v>
                </c:pt>
                <c:pt idx="14875">
                  <c:v>148.59649101333332</c:v>
                </c:pt>
                <c:pt idx="14876">
                  <c:v>148.59649101333332</c:v>
                </c:pt>
                <c:pt idx="14877">
                  <c:v>148.59649101333332</c:v>
                </c:pt>
                <c:pt idx="14878">
                  <c:v>148.59649101333332</c:v>
                </c:pt>
                <c:pt idx="14879">
                  <c:v>148.59649101333332</c:v>
                </c:pt>
                <c:pt idx="14880">
                  <c:v>148.59649101333332</c:v>
                </c:pt>
                <c:pt idx="14881">
                  <c:v>148.59649101333332</c:v>
                </c:pt>
                <c:pt idx="14882">
                  <c:v>148.59649101333332</c:v>
                </c:pt>
                <c:pt idx="14883">
                  <c:v>148.59649101333332</c:v>
                </c:pt>
                <c:pt idx="14884">
                  <c:v>148.59649101333332</c:v>
                </c:pt>
                <c:pt idx="14885">
                  <c:v>148.59649101333332</c:v>
                </c:pt>
                <c:pt idx="14886">
                  <c:v>148.59649101333332</c:v>
                </c:pt>
                <c:pt idx="14887">
                  <c:v>148.59649101333332</c:v>
                </c:pt>
                <c:pt idx="14888">
                  <c:v>148.59649101333332</c:v>
                </c:pt>
                <c:pt idx="14889">
                  <c:v>148.59649101333332</c:v>
                </c:pt>
                <c:pt idx="14890">
                  <c:v>148.59649101333332</c:v>
                </c:pt>
                <c:pt idx="14891">
                  <c:v>148.59649101333332</c:v>
                </c:pt>
                <c:pt idx="14892">
                  <c:v>148.59649101333332</c:v>
                </c:pt>
                <c:pt idx="14893">
                  <c:v>148.59649101333332</c:v>
                </c:pt>
                <c:pt idx="14894">
                  <c:v>148.59649101333332</c:v>
                </c:pt>
                <c:pt idx="14895">
                  <c:v>148.59649101333332</c:v>
                </c:pt>
                <c:pt idx="14896">
                  <c:v>148.59649101333332</c:v>
                </c:pt>
                <c:pt idx="14897">
                  <c:v>148.59649101333332</c:v>
                </c:pt>
                <c:pt idx="14898">
                  <c:v>148.59649101333332</c:v>
                </c:pt>
                <c:pt idx="14899">
                  <c:v>148.59649101333332</c:v>
                </c:pt>
                <c:pt idx="14900">
                  <c:v>148.59649101333332</c:v>
                </c:pt>
                <c:pt idx="14901">
                  <c:v>148.59649101333332</c:v>
                </c:pt>
                <c:pt idx="14902">
                  <c:v>148.59649101333332</c:v>
                </c:pt>
                <c:pt idx="14903">
                  <c:v>148.59649101333332</c:v>
                </c:pt>
                <c:pt idx="14904">
                  <c:v>148.59649101333332</c:v>
                </c:pt>
                <c:pt idx="14905">
                  <c:v>148.59649101333332</c:v>
                </c:pt>
                <c:pt idx="14906">
                  <c:v>148.59649101333332</c:v>
                </c:pt>
                <c:pt idx="14907">
                  <c:v>148.59649101333332</c:v>
                </c:pt>
                <c:pt idx="14908">
                  <c:v>148.59649101333332</c:v>
                </c:pt>
                <c:pt idx="14909">
                  <c:v>148.59649101333332</c:v>
                </c:pt>
                <c:pt idx="14910">
                  <c:v>148.59649101333332</c:v>
                </c:pt>
                <c:pt idx="14911">
                  <c:v>148.59649101333332</c:v>
                </c:pt>
                <c:pt idx="14912">
                  <c:v>148.59649101333332</c:v>
                </c:pt>
                <c:pt idx="14913">
                  <c:v>148.59649101333332</c:v>
                </c:pt>
                <c:pt idx="14914">
                  <c:v>148.59649101333332</c:v>
                </c:pt>
                <c:pt idx="14915">
                  <c:v>148.59649101333332</c:v>
                </c:pt>
                <c:pt idx="14916">
                  <c:v>148.59649101333332</c:v>
                </c:pt>
                <c:pt idx="14917">
                  <c:v>148.59649101333332</c:v>
                </c:pt>
                <c:pt idx="14918">
                  <c:v>148.59649101333332</c:v>
                </c:pt>
                <c:pt idx="14919">
                  <c:v>148.59649101333332</c:v>
                </c:pt>
                <c:pt idx="14920">
                  <c:v>148.59649101333332</c:v>
                </c:pt>
                <c:pt idx="14921">
                  <c:v>148.59649101333332</c:v>
                </c:pt>
                <c:pt idx="14922">
                  <c:v>148.59649101333332</c:v>
                </c:pt>
                <c:pt idx="14923">
                  <c:v>148.59649101333332</c:v>
                </c:pt>
                <c:pt idx="14924">
                  <c:v>148.59649101333332</c:v>
                </c:pt>
                <c:pt idx="14925">
                  <c:v>148.59649101333332</c:v>
                </c:pt>
                <c:pt idx="14926">
                  <c:v>148.59649101333332</c:v>
                </c:pt>
                <c:pt idx="14927">
                  <c:v>148.59649101333332</c:v>
                </c:pt>
                <c:pt idx="14928">
                  <c:v>148.59649101333332</c:v>
                </c:pt>
                <c:pt idx="14929">
                  <c:v>148.59649101333332</c:v>
                </c:pt>
                <c:pt idx="14930">
                  <c:v>148.59649101333332</c:v>
                </c:pt>
                <c:pt idx="14931">
                  <c:v>148.59649101333332</c:v>
                </c:pt>
                <c:pt idx="14932">
                  <c:v>148.59649101333332</c:v>
                </c:pt>
                <c:pt idx="14933">
                  <c:v>148.59649101333332</c:v>
                </c:pt>
                <c:pt idx="14934">
                  <c:v>148.59649101333332</c:v>
                </c:pt>
                <c:pt idx="14935">
                  <c:v>148.59649101333332</c:v>
                </c:pt>
                <c:pt idx="14936">
                  <c:v>148.59649101333332</c:v>
                </c:pt>
                <c:pt idx="14937">
                  <c:v>148.59649101333332</c:v>
                </c:pt>
                <c:pt idx="14938">
                  <c:v>148.59649101333332</c:v>
                </c:pt>
                <c:pt idx="14939">
                  <c:v>148.59649101333332</c:v>
                </c:pt>
                <c:pt idx="14940">
                  <c:v>148.59649101333332</c:v>
                </c:pt>
                <c:pt idx="14941">
                  <c:v>148.59649101333332</c:v>
                </c:pt>
                <c:pt idx="14942">
                  <c:v>148.59649101333332</c:v>
                </c:pt>
                <c:pt idx="14943">
                  <c:v>148.59649101333332</c:v>
                </c:pt>
                <c:pt idx="14944">
                  <c:v>148.59649101333332</c:v>
                </c:pt>
                <c:pt idx="14945">
                  <c:v>148.59649101333332</c:v>
                </c:pt>
                <c:pt idx="14946">
                  <c:v>148.59649101333332</c:v>
                </c:pt>
                <c:pt idx="14947">
                  <c:v>148.59649101333332</c:v>
                </c:pt>
                <c:pt idx="14948">
                  <c:v>148.59649101333332</c:v>
                </c:pt>
                <c:pt idx="14949">
                  <c:v>148.59649101333332</c:v>
                </c:pt>
                <c:pt idx="14950">
                  <c:v>148.59649101333332</c:v>
                </c:pt>
                <c:pt idx="14951">
                  <c:v>148.59649101333332</c:v>
                </c:pt>
                <c:pt idx="14952">
                  <c:v>148.59649101333332</c:v>
                </c:pt>
                <c:pt idx="14953">
                  <c:v>148.59649101333332</c:v>
                </c:pt>
                <c:pt idx="14954">
                  <c:v>148.59649101333332</c:v>
                </c:pt>
                <c:pt idx="14955">
                  <c:v>148.59649101333332</c:v>
                </c:pt>
                <c:pt idx="14956">
                  <c:v>148.59649101333332</c:v>
                </c:pt>
                <c:pt idx="14957">
                  <c:v>148.59649101333332</c:v>
                </c:pt>
                <c:pt idx="14958">
                  <c:v>148.59649101333332</c:v>
                </c:pt>
                <c:pt idx="14959">
                  <c:v>148.59649101333332</c:v>
                </c:pt>
                <c:pt idx="14960">
                  <c:v>148.59649101333332</c:v>
                </c:pt>
                <c:pt idx="14961">
                  <c:v>148.59649101333332</c:v>
                </c:pt>
                <c:pt idx="14962">
                  <c:v>148.59649101333332</c:v>
                </c:pt>
                <c:pt idx="14963">
                  <c:v>148.59649101333332</c:v>
                </c:pt>
                <c:pt idx="14964">
                  <c:v>148.59649101333332</c:v>
                </c:pt>
                <c:pt idx="14965">
                  <c:v>148.59649101333332</c:v>
                </c:pt>
                <c:pt idx="14966">
                  <c:v>148.59649101333332</c:v>
                </c:pt>
                <c:pt idx="14967">
                  <c:v>148.59649101333332</c:v>
                </c:pt>
                <c:pt idx="14968">
                  <c:v>148.59649101333332</c:v>
                </c:pt>
                <c:pt idx="14969">
                  <c:v>148.59649101333332</c:v>
                </c:pt>
                <c:pt idx="14970">
                  <c:v>148.59649101333332</c:v>
                </c:pt>
                <c:pt idx="14971">
                  <c:v>148.59649101333332</c:v>
                </c:pt>
                <c:pt idx="14972">
                  <c:v>148.59649101333332</c:v>
                </c:pt>
                <c:pt idx="14973">
                  <c:v>148.59649101333332</c:v>
                </c:pt>
                <c:pt idx="14974">
                  <c:v>148.59649101333332</c:v>
                </c:pt>
                <c:pt idx="14975">
                  <c:v>148.59649101333332</c:v>
                </c:pt>
                <c:pt idx="14976">
                  <c:v>148.59649101333332</c:v>
                </c:pt>
                <c:pt idx="14977">
                  <c:v>148.59649101333332</c:v>
                </c:pt>
                <c:pt idx="14978">
                  <c:v>148.59649101333332</c:v>
                </c:pt>
                <c:pt idx="14979">
                  <c:v>148.59649101333332</c:v>
                </c:pt>
                <c:pt idx="14980">
                  <c:v>148.59649101333332</c:v>
                </c:pt>
                <c:pt idx="14981">
                  <c:v>148.59649101333332</c:v>
                </c:pt>
                <c:pt idx="14982">
                  <c:v>148.59649101333332</c:v>
                </c:pt>
                <c:pt idx="14983">
                  <c:v>148.59649101333332</c:v>
                </c:pt>
                <c:pt idx="14984">
                  <c:v>148.59649101333332</c:v>
                </c:pt>
                <c:pt idx="14985">
                  <c:v>148.59649101333332</c:v>
                </c:pt>
                <c:pt idx="14986">
                  <c:v>148.59649101333332</c:v>
                </c:pt>
                <c:pt idx="14987">
                  <c:v>148.59649101333332</c:v>
                </c:pt>
                <c:pt idx="14988">
                  <c:v>148.59649101333332</c:v>
                </c:pt>
                <c:pt idx="14989">
                  <c:v>148.59649101333332</c:v>
                </c:pt>
                <c:pt idx="14990">
                  <c:v>148.59649101333332</c:v>
                </c:pt>
                <c:pt idx="14991">
                  <c:v>148.59649101333332</c:v>
                </c:pt>
                <c:pt idx="14992">
                  <c:v>148.59649101333332</c:v>
                </c:pt>
                <c:pt idx="14993">
                  <c:v>148.59649101333332</c:v>
                </c:pt>
                <c:pt idx="14994">
                  <c:v>148.59649101333332</c:v>
                </c:pt>
                <c:pt idx="14995">
                  <c:v>148.59649101333332</c:v>
                </c:pt>
                <c:pt idx="14996">
                  <c:v>148.59649101333332</c:v>
                </c:pt>
                <c:pt idx="14997">
                  <c:v>148.59649101333332</c:v>
                </c:pt>
                <c:pt idx="14998">
                  <c:v>148.59649101333332</c:v>
                </c:pt>
                <c:pt idx="14999">
                  <c:v>148.59649101333332</c:v>
                </c:pt>
                <c:pt idx="15000">
                  <c:v>148.59649101333332</c:v>
                </c:pt>
                <c:pt idx="15001">
                  <c:v>148.59649101333332</c:v>
                </c:pt>
                <c:pt idx="15002">
                  <c:v>148.59649101333332</c:v>
                </c:pt>
                <c:pt idx="15003">
                  <c:v>148.59649101333332</c:v>
                </c:pt>
                <c:pt idx="15004">
                  <c:v>148.59649101333332</c:v>
                </c:pt>
                <c:pt idx="15005">
                  <c:v>148.59649101333332</c:v>
                </c:pt>
                <c:pt idx="15006">
                  <c:v>148.59649101333332</c:v>
                </c:pt>
                <c:pt idx="15007">
                  <c:v>148.59649101333332</c:v>
                </c:pt>
                <c:pt idx="15008">
                  <c:v>148.59649101333332</c:v>
                </c:pt>
                <c:pt idx="15009">
                  <c:v>148.59649101333332</c:v>
                </c:pt>
                <c:pt idx="15010">
                  <c:v>148.59649101333332</c:v>
                </c:pt>
                <c:pt idx="15011">
                  <c:v>148.59649101333332</c:v>
                </c:pt>
                <c:pt idx="15012">
                  <c:v>148.59649101333332</c:v>
                </c:pt>
                <c:pt idx="15013">
                  <c:v>148.59649101333332</c:v>
                </c:pt>
                <c:pt idx="15014">
                  <c:v>148.59649101333332</c:v>
                </c:pt>
                <c:pt idx="15015">
                  <c:v>148.59649101333332</c:v>
                </c:pt>
                <c:pt idx="15016">
                  <c:v>148.59649101333332</c:v>
                </c:pt>
                <c:pt idx="15017">
                  <c:v>148.59649101333332</c:v>
                </c:pt>
                <c:pt idx="15018">
                  <c:v>148.59649101333332</c:v>
                </c:pt>
                <c:pt idx="15019">
                  <c:v>148.59649101333332</c:v>
                </c:pt>
                <c:pt idx="15020">
                  <c:v>148.59649101333332</c:v>
                </c:pt>
                <c:pt idx="15021">
                  <c:v>148.59649101333332</c:v>
                </c:pt>
                <c:pt idx="15022">
                  <c:v>148.59649101333332</c:v>
                </c:pt>
                <c:pt idx="15023">
                  <c:v>148.59649101333332</c:v>
                </c:pt>
                <c:pt idx="15024">
                  <c:v>148.59649101333332</c:v>
                </c:pt>
                <c:pt idx="15025">
                  <c:v>148.59649101333332</c:v>
                </c:pt>
                <c:pt idx="15026">
                  <c:v>148.59649101333332</c:v>
                </c:pt>
                <c:pt idx="15027">
                  <c:v>148.59649101333332</c:v>
                </c:pt>
                <c:pt idx="15028">
                  <c:v>148.59649101333332</c:v>
                </c:pt>
                <c:pt idx="15029">
                  <c:v>148.59649101333332</c:v>
                </c:pt>
                <c:pt idx="15030">
                  <c:v>148.59649101333332</c:v>
                </c:pt>
                <c:pt idx="15031">
                  <c:v>148.59649101333332</c:v>
                </c:pt>
                <c:pt idx="15032">
                  <c:v>148.59649101333332</c:v>
                </c:pt>
                <c:pt idx="15033">
                  <c:v>148.59649101333332</c:v>
                </c:pt>
                <c:pt idx="15034">
                  <c:v>148.59649101333332</c:v>
                </c:pt>
                <c:pt idx="15035">
                  <c:v>148.59649101333332</c:v>
                </c:pt>
                <c:pt idx="15036">
                  <c:v>148.59649101333332</c:v>
                </c:pt>
                <c:pt idx="15037">
                  <c:v>148.59649101333332</c:v>
                </c:pt>
                <c:pt idx="15038">
                  <c:v>148.59649101333332</c:v>
                </c:pt>
                <c:pt idx="15039">
                  <c:v>148.59649101333332</c:v>
                </c:pt>
                <c:pt idx="15040">
                  <c:v>148.59649101333332</c:v>
                </c:pt>
                <c:pt idx="15041">
                  <c:v>148.59649101333332</c:v>
                </c:pt>
                <c:pt idx="15042">
                  <c:v>148.59649101333332</c:v>
                </c:pt>
                <c:pt idx="15043">
                  <c:v>148.59649101333332</c:v>
                </c:pt>
                <c:pt idx="15044">
                  <c:v>148.59649101333332</c:v>
                </c:pt>
                <c:pt idx="15045">
                  <c:v>148.59649101333332</c:v>
                </c:pt>
                <c:pt idx="15046">
                  <c:v>148.59649101333332</c:v>
                </c:pt>
                <c:pt idx="15047">
                  <c:v>148.59649101333332</c:v>
                </c:pt>
                <c:pt idx="15048">
                  <c:v>148.59649101333332</c:v>
                </c:pt>
                <c:pt idx="15049">
                  <c:v>148.59649101333332</c:v>
                </c:pt>
                <c:pt idx="15050">
                  <c:v>148.59649101333332</c:v>
                </c:pt>
                <c:pt idx="15051">
                  <c:v>148.59649101333332</c:v>
                </c:pt>
                <c:pt idx="15052">
                  <c:v>148.59649101333332</c:v>
                </c:pt>
                <c:pt idx="15053">
                  <c:v>148.59649101333332</c:v>
                </c:pt>
                <c:pt idx="15054">
                  <c:v>148.59649101333332</c:v>
                </c:pt>
                <c:pt idx="15055">
                  <c:v>148.59649101333332</c:v>
                </c:pt>
                <c:pt idx="15056">
                  <c:v>148.59649101333332</c:v>
                </c:pt>
                <c:pt idx="15057">
                  <c:v>148.59649101333332</c:v>
                </c:pt>
                <c:pt idx="15058">
                  <c:v>148.59649101333332</c:v>
                </c:pt>
                <c:pt idx="15059">
                  <c:v>148.59649101333332</c:v>
                </c:pt>
                <c:pt idx="15060">
                  <c:v>148.59649101333332</c:v>
                </c:pt>
                <c:pt idx="15061">
                  <c:v>148.59649101333332</c:v>
                </c:pt>
                <c:pt idx="15062">
                  <c:v>148.59649101333332</c:v>
                </c:pt>
                <c:pt idx="15063">
                  <c:v>148.59649101333332</c:v>
                </c:pt>
                <c:pt idx="15064">
                  <c:v>148.59649101333332</c:v>
                </c:pt>
                <c:pt idx="15065">
                  <c:v>148.59649101333332</c:v>
                </c:pt>
                <c:pt idx="15066">
                  <c:v>148.59649101333332</c:v>
                </c:pt>
                <c:pt idx="15067">
                  <c:v>148.59649101333332</c:v>
                </c:pt>
                <c:pt idx="15068">
                  <c:v>148.59649101333332</c:v>
                </c:pt>
                <c:pt idx="15069">
                  <c:v>148.59649101333332</c:v>
                </c:pt>
                <c:pt idx="15070">
                  <c:v>148.59649101333332</c:v>
                </c:pt>
                <c:pt idx="15071">
                  <c:v>148.59649101333332</c:v>
                </c:pt>
                <c:pt idx="15072">
                  <c:v>148.59649101333332</c:v>
                </c:pt>
                <c:pt idx="15073">
                  <c:v>148.59649101333332</c:v>
                </c:pt>
                <c:pt idx="15074">
                  <c:v>148.59649101333332</c:v>
                </c:pt>
                <c:pt idx="15075">
                  <c:v>148.59649101333332</c:v>
                </c:pt>
                <c:pt idx="15076">
                  <c:v>148.59649101333332</c:v>
                </c:pt>
                <c:pt idx="15077">
                  <c:v>148.59649101333332</c:v>
                </c:pt>
                <c:pt idx="15078">
                  <c:v>148.59649101333332</c:v>
                </c:pt>
                <c:pt idx="15079">
                  <c:v>148.59649101333332</c:v>
                </c:pt>
                <c:pt idx="15080">
                  <c:v>148.59649101333332</c:v>
                </c:pt>
                <c:pt idx="15081">
                  <c:v>148.59649101333332</c:v>
                </c:pt>
                <c:pt idx="15082">
                  <c:v>148.59649101333332</c:v>
                </c:pt>
                <c:pt idx="15083">
                  <c:v>148.59649101333332</c:v>
                </c:pt>
                <c:pt idx="15084">
                  <c:v>148.59649101333332</c:v>
                </c:pt>
                <c:pt idx="15085">
                  <c:v>148.59649101333332</c:v>
                </c:pt>
                <c:pt idx="15086">
                  <c:v>148.59649101333332</c:v>
                </c:pt>
                <c:pt idx="15087">
                  <c:v>148.59649101333332</c:v>
                </c:pt>
                <c:pt idx="15088">
                  <c:v>148.59649101333332</c:v>
                </c:pt>
                <c:pt idx="15089">
                  <c:v>148.59649101333332</c:v>
                </c:pt>
                <c:pt idx="15090">
                  <c:v>148.59649101333332</c:v>
                </c:pt>
                <c:pt idx="15091">
                  <c:v>148.59649101333332</c:v>
                </c:pt>
                <c:pt idx="15092">
                  <c:v>148.59649101333332</c:v>
                </c:pt>
                <c:pt idx="15093">
                  <c:v>148.59649101333332</c:v>
                </c:pt>
                <c:pt idx="15094">
                  <c:v>148.59649101333332</c:v>
                </c:pt>
                <c:pt idx="15095">
                  <c:v>148.59649101333332</c:v>
                </c:pt>
                <c:pt idx="15096">
                  <c:v>148.59649101333332</c:v>
                </c:pt>
                <c:pt idx="15097">
                  <c:v>148.59649101333332</c:v>
                </c:pt>
                <c:pt idx="15098">
                  <c:v>148.59649101333332</c:v>
                </c:pt>
                <c:pt idx="15099">
                  <c:v>148.59649101333332</c:v>
                </c:pt>
                <c:pt idx="15100">
                  <c:v>148.59649101333332</c:v>
                </c:pt>
                <c:pt idx="15101">
                  <c:v>148.59649101333332</c:v>
                </c:pt>
                <c:pt idx="15102">
                  <c:v>148.59649101333332</c:v>
                </c:pt>
                <c:pt idx="15103">
                  <c:v>148.59649101333332</c:v>
                </c:pt>
                <c:pt idx="15104">
                  <c:v>148.59649101333332</c:v>
                </c:pt>
                <c:pt idx="15105">
                  <c:v>148.59649101333332</c:v>
                </c:pt>
                <c:pt idx="15106">
                  <c:v>148.59649101333332</c:v>
                </c:pt>
                <c:pt idx="15107">
                  <c:v>148.59649101333332</c:v>
                </c:pt>
                <c:pt idx="15108">
                  <c:v>148.59649101333332</c:v>
                </c:pt>
                <c:pt idx="15109">
                  <c:v>148.59649101333332</c:v>
                </c:pt>
                <c:pt idx="15110">
                  <c:v>148.59649101333332</c:v>
                </c:pt>
                <c:pt idx="15111">
                  <c:v>148.59649101333332</c:v>
                </c:pt>
                <c:pt idx="15112">
                  <c:v>148.59649101333332</c:v>
                </c:pt>
                <c:pt idx="15113">
                  <c:v>148.59649101333332</c:v>
                </c:pt>
                <c:pt idx="15114">
                  <c:v>148.59649101333332</c:v>
                </c:pt>
                <c:pt idx="15115">
                  <c:v>148.59649101333332</c:v>
                </c:pt>
                <c:pt idx="15116">
                  <c:v>148.59649101333332</c:v>
                </c:pt>
                <c:pt idx="15117">
                  <c:v>148.59649101333332</c:v>
                </c:pt>
                <c:pt idx="15118">
                  <c:v>148.59649101333332</c:v>
                </c:pt>
                <c:pt idx="15119">
                  <c:v>148.59649101333332</c:v>
                </c:pt>
                <c:pt idx="15120">
                  <c:v>148.59649101333332</c:v>
                </c:pt>
                <c:pt idx="15121">
                  <c:v>148.59649101333332</c:v>
                </c:pt>
                <c:pt idx="15122">
                  <c:v>148.59649101333332</c:v>
                </c:pt>
                <c:pt idx="15123">
                  <c:v>148.59649101333332</c:v>
                </c:pt>
                <c:pt idx="15124">
                  <c:v>148.59649101333332</c:v>
                </c:pt>
                <c:pt idx="15125">
                  <c:v>148.59649101333332</c:v>
                </c:pt>
                <c:pt idx="15126">
                  <c:v>148.59649101333332</c:v>
                </c:pt>
                <c:pt idx="15127">
                  <c:v>148.59649101333332</c:v>
                </c:pt>
                <c:pt idx="15128">
                  <c:v>148.59649101333332</c:v>
                </c:pt>
                <c:pt idx="15129">
                  <c:v>148.59649101333332</c:v>
                </c:pt>
                <c:pt idx="15130">
                  <c:v>148.59649101333332</c:v>
                </c:pt>
                <c:pt idx="15131">
                  <c:v>148.59649101333332</c:v>
                </c:pt>
                <c:pt idx="15132">
                  <c:v>148.59649101333332</c:v>
                </c:pt>
                <c:pt idx="15133">
                  <c:v>148.59649101333332</c:v>
                </c:pt>
                <c:pt idx="15134">
                  <c:v>148.59649101333332</c:v>
                </c:pt>
                <c:pt idx="15135">
                  <c:v>148.59649101333332</c:v>
                </c:pt>
                <c:pt idx="15136">
                  <c:v>148.59649101333332</c:v>
                </c:pt>
                <c:pt idx="15137">
                  <c:v>148.59649101333332</c:v>
                </c:pt>
                <c:pt idx="15138">
                  <c:v>148.59649101333332</c:v>
                </c:pt>
                <c:pt idx="15139">
                  <c:v>148.59649101333332</c:v>
                </c:pt>
                <c:pt idx="15140">
                  <c:v>148.59649101333332</c:v>
                </c:pt>
                <c:pt idx="15141">
                  <c:v>148.59649101333332</c:v>
                </c:pt>
                <c:pt idx="15142">
                  <c:v>148.59649101333332</c:v>
                </c:pt>
                <c:pt idx="15143">
                  <c:v>148.59649101333332</c:v>
                </c:pt>
                <c:pt idx="15144">
                  <c:v>148.59649101333332</c:v>
                </c:pt>
                <c:pt idx="15145">
                  <c:v>148.59649101333332</c:v>
                </c:pt>
                <c:pt idx="15146">
                  <c:v>148.59649101333332</c:v>
                </c:pt>
                <c:pt idx="15147">
                  <c:v>148.59649101333332</c:v>
                </c:pt>
                <c:pt idx="15148">
                  <c:v>148.59649101333332</c:v>
                </c:pt>
                <c:pt idx="15149">
                  <c:v>148.59649101333332</c:v>
                </c:pt>
                <c:pt idx="15150">
                  <c:v>148.59649101333332</c:v>
                </c:pt>
                <c:pt idx="15151">
                  <c:v>148.59649101333332</c:v>
                </c:pt>
                <c:pt idx="15152">
                  <c:v>148.59649101333332</c:v>
                </c:pt>
                <c:pt idx="15153">
                  <c:v>148.59649101333332</c:v>
                </c:pt>
                <c:pt idx="15154">
                  <c:v>148.59649101333332</c:v>
                </c:pt>
                <c:pt idx="15155">
                  <c:v>148.59649101333332</c:v>
                </c:pt>
                <c:pt idx="15156">
                  <c:v>148.59649101333332</c:v>
                </c:pt>
                <c:pt idx="15157">
                  <c:v>148.59649101333332</c:v>
                </c:pt>
                <c:pt idx="15158">
                  <c:v>148.59649101333332</c:v>
                </c:pt>
                <c:pt idx="15159">
                  <c:v>148.59649101333332</c:v>
                </c:pt>
                <c:pt idx="15160">
                  <c:v>148.59649101333332</c:v>
                </c:pt>
                <c:pt idx="15161">
                  <c:v>148.59649101333332</c:v>
                </c:pt>
                <c:pt idx="15162">
                  <c:v>148.59649101333332</c:v>
                </c:pt>
                <c:pt idx="15163">
                  <c:v>148.59649101333332</c:v>
                </c:pt>
                <c:pt idx="15164">
                  <c:v>148.59649101333332</c:v>
                </c:pt>
                <c:pt idx="15165">
                  <c:v>148.59649101333332</c:v>
                </c:pt>
                <c:pt idx="15166">
                  <c:v>148.59649101333332</c:v>
                </c:pt>
                <c:pt idx="15167">
                  <c:v>148.59649101333332</c:v>
                </c:pt>
                <c:pt idx="15168">
                  <c:v>148.59649101333332</c:v>
                </c:pt>
                <c:pt idx="15169">
                  <c:v>148.59649101333332</c:v>
                </c:pt>
                <c:pt idx="15170">
                  <c:v>148.59649101333332</c:v>
                </c:pt>
                <c:pt idx="15171">
                  <c:v>148.59649101333332</c:v>
                </c:pt>
                <c:pt idx="15172">
                  <c:v>148.59649101333332</c:v>
                </c:pt>
                <c:pt idx="15173">
                  <c:v>148.59649101333332</c:v>
                </c:pt>
                <c:pt idx="15174">
                  <c:v>148.59649101333332</c:v>
                </c:pt>
                <c:pt idx="15175">
                  <c:v>148.59649101333332</c:v>
                </c:pt>
                <c:pt idx="15176">
                  <c:v>148.59649101333332</c:v>
                </c:pt>
                <c:pt idx="15177">
                  <c:v>148.59649101333332</c:v>
                </c:pt>
                <c:pt idx="15178">
                  <c:v>148.59649101333332</c:v>
                </c:pt>
                <c:pt idx="15179">
                  <c:v>148.59649101333332</c:v>
                </c:pt>
                <c:pt idx="15180">
                  <c:v>148.59649101333332</c:v>
                </c:pt>
                <c:pt idx="15181">
                  <c:v>148.59649101333332</c:v>
                </c:pt>
                <c:pt idx="15182">
                  <c:v>148.59649101333332</c:v>
                </c:pt>
                <c:pt idx="15183">
                  <c:v>148.59649101333332</c:v>
                </c:pt>
                <c:pt idx="15184">
                  <c:v>148.59649101333332</c:v>
                </c:pt>
                <c:pt idx="15185">
                  <c:v>148.59649101333332</c:v>
                </c:pt>
                <c:pt idx="15186">
                  <c:v>148.59649101333332</c:v>
                </c:pt>
                <c:pt idx="15187">
                  <c:v>148.59649101333332</c:v>
                </c:pt>
                <c:pt idx="15188">
                  <c:v>148.59649101333332</c:v>
                </c:pt>
                <c:pt idx="15189">
                  <c:v>148.59649101333332</c:v>
                </c:pt>
                <c:pt idx="15190">
                  <c:v>148.59649101333332</c:v>
                </c:pt>
                <c:pt idx="15191">
                  <c:v>148.59649101333332</c:v>
                </c:pt>
                <c:pt idx="15192">
                  <c:v>148.59649101333332</c:v>
                </c:pt>
                <c:pt idx="15193">
                  <c:v>148.59649101333332</c:v>
                </c:pt>
                <c:pt idx="15194">
                  <c:v>148.59649101333332</c:v>
                </c:pt>
                <c:pt idx="15195">
                  <c:v>148.59649101333332</c:v>
                </c:pt>
                <c:pt idx="15196">
                  <c:v>148.59649101333332</c:v>
                </c:pt>
                <c:pt idx="15197">
                  <c:v>148.59649101333332</c:v>
                </c:pt>
                <c:pt idx="15198">
                  <c:v>148.59649101333332</c:v>
                </c:pt>
                <c:pt idx="15199">
                  <c:v>148.59649101333332</c:v>
                </c:pt>
                <c:pt idx="15200">
                  <c:v>148.59649101333332</c:v>
                </c:pt>
                <c:pt idx="15201">
                  <c:v>148.59649101333332</c:v>
                </c:pt>
                <c:pt idx="15202">
                  <c:v>148.59649101333332</c:v>
                </c:pt>
                <c:pt idx="15203">
                  <c:v>148.59649101333332</c:v>
                </c:pt>
                <c:pt idx="15204">
                  <c:v>148.59649101333332</c:v>
                </c:pt>
                <c:pt idx="15205">
                  <c:v>148.59649101333332</c:v>
                </c:pt>
                <c:pt idx="15206">
                  <c:v>148.59649101333332</c:v>
                </c:pt>
                <c:pt idx="15207">
                  <c:v>148.59649101333332</c:v>
                </c:pt>
                <c:pt idx="15208">
                  <c:v>148.59649101333332</c:v>
                </c:pt>
                <c:pt idx="15209">
                  <c:v>148.59649101333332</c:v>
                </c:pt>
                <c:pt idx="15210">
                  <c:v>148.59649101333332</c:v>
                </c:pt>
                <c:pt idx="15211">
                  <c:v>148.59649101333332</c:v>
                </c:pt>
                <c:pt idx="15212">
                  <c:v>148.59649101333332</c:v>
                </c:pt>
                <c:pt idx="15213">
                  <c:v>148.59649101333332</c:v>
                </c:pt>
                <c:pt idx="15214">
                  <c:v>148.59649101333332</c:v>
                </c:pt>
                <c:pt idx="15215">
                  <c:v>148.59649101333332</c:v>
                </c:pt>
                <c:pt idx="15216">
                  <c:v>148.59649101333332</c:v>
                </c:pt>
                <c:pt idx="15217">
                  <c:v>148.59649101333332</c:v>
                </c:pt>
                <c:pt idx="15218">
                  <c:v>148.59649101333332</c:v>
                </c:pt>
                <c:pt idx="15219">
                  <c:v>148.59649101333332</c:v>
                </c:pt>
                <c:pt idx="15220">
                  <c:v>148.59649101333332</c:v>
                </c:pt>
                <c:pt idx="15221">
                  <c:v>148.59649101333332</c:v>
                </c:pt>
                <c:pt idx="15222">
                  <c:v>148.59649101333332</c:v>
                </c:pt>
                <c:pt idx="15223">
                  <c:v>148.59649101333332</c:v>
                </c:pt>
                <c:pt idx="15224">
                  <c:v>148.59649101333332</c:v>
                </c:pt>
                <c:pt idx="15225">
                  <c:v>148.59649101333332</c:v>
                </c:pt>
                <c:pt idx="15226">
                  <c:v>148.59649101333332</c:v>
                </c:pt>
                <c:pt idx="15227">
                  <c:v>148.59649101333332</c:v>
                </c:pt>
                <c:pt idx="15228">
                  <c:v>148.59649101333332</c:v>
                </c:pt>
                <c:pt idx="15229">
                  <c:v>148.59649101333332</c:v>
                </c:pt>
                <c:pt idx="15230">
                  <c:v>148.59649101333332</c:v>
                </c:pt>
                <c:pt idx="15231">
                  <c:v>148.59649101333332</c:v>
                </c:pt>
                <c:pt idx="15232">
                  <c:v>148.59649101333332</c:v>
                </c:pt>
                <c:pt idx="15233">
                  <c:v>148.59649101333332</c:v>
                </c:pt>
                <c:pt idx="15234">
                  <c:v>148.59649101333332</c:v>
                </c:pt>
                <c:pt idx="15235">
                  <c:v>148.59649101333332</c:v>
                </c:pt>
                <c:pt idx="15236">
                  <c:v>148.59649101333332</c:v>
                </c:pt>
                <c:pt idx="15237">
                  <c:v>148.59649101333332</c:v>
                </c:pt>
                <c:pt idx="15238">
                  <c:v>148.59649101333332</c:v>
                </c:pt>
                <c:pt idx="15239">
                  <c:v>148.59649101333332</c:v>
                </c:pt>
                <c:pt idx="15240">
                  <c:v>148.59649101333332</c:v>
                </c:pt>
                <c:pt idx="15241">
                  <c:v>148.59649101333332</c:v>
                </c:pt>
                <c:pt idx="15242">
                  <c:v>148.59649101333332</c:v>
                </c:pt>
                <c:pt idx="15243">
                  <c:v>148.59649101333332</c:v>
                </c:pt>
                <c:pt idx="15244">
                  <c:v>148.59649101333332</c:v>
                </c:pt>
                <c:pt idx="15245">
                  <c:v>148.59649101333332</c:v>
                </c:pt>
                <c:pt idx="15246">
                  <c:v>148.59649101333332</c:v>
                </c:pt>
                <c:pt idx="15247">
                  <c:v>148.59649101333332</c:v>
                </c:pt>
                <c:pt idx="15248">
                  <c:v>148.59649101333332</c:v>
                </c:pt>
                <c:pt idx="15249">
                  <c:v>148.59649101333332</c:v>
                </c:pt>
                <c:pt idx="15250">
                  <c:v>148.59649101333332</c:v>
                </c:pt>
                <c:pt idx="15251">
                  <c:v>148.59649101333332</c:v>
                </c:pt>
                <c:pt idx="15252">
                  <c:v>148.59649101333332</c:v>
                </c:pt>
                <c:pt idx="15253">
                  <c:v>148.59649101333332</c:v>
                </c:pt>
                <c:pt idx="15254">
                  <c:v>148.59649101333332</c:v>
                </c:pt>
                <c:pt idx="15255">
                  <c:v>148.59649101333332</c:v>
                </c:pt>
                <c:pt idx="15256">
                  <c:v>148.59649101333332</c:v>
                </c:pt>
                <c:pt idx="15257">
                  <c:v>148.59649101333332</c:v>
                </c:pt>
                <c:pt idx="15258">
                  <c:v>148.59649101333332</c:v>
                </c:pt>
                <c:pt idx="15259">
                  <c:v>148.59649101333332</c:v>
                </c:pt>
                <c:pt idx="15260">
                  <c:v>148.59649101333332</c:v>
                </c:pt>
                <c:pt idx="15261">
                  <c:v>148.59649101333332</c:v>
                </c:pt>
                <c:pt idx="15262">
                  <c:v>148.59649101333332</c:v>
                </c:pt>
                <c:pt idx="15263">
                  <c:v>148.59649101333332</c:v>
                </c:pt>
                <c:pt idx="15264">
                  <c:v>148.59649101333332</c:v>
                </c:pt>
                <c:pt idx="15265">
                  <c:v>148.59649101333332</c:v>
                </c:pt>
                <c:pt idx="15266">
                  <c:v>148.59649101333332</c:v>
                </c:pt>
                <c:pt idx="15267">
                  <c:v>148.59649101333332</c:v>
                </c:pt>
                <c:pt idx="15268">
                  <c:v>148.59649101333332</c:v>
                </c:pt>
                <c:pt idx="15269">
                  <c:v>148.59649101333332</c:v>
                </c:pt>
                <c:pt idx="15270">
                  <c:v>148.59649101333332</c:v>
                </c:pt>
                <c:pt idx="15271">
                  <c:v>148.59649101333332</c:v>
                </c:pt>
                <c:pt idx="15272">
                  <c:v>148.59649101333332</c:v>
                </c:pt>
                <c:pt idx="15273">
                  <c:v>148.59649101333332</c:v>
                </c:pt>
                <c:pt idx="15274">
                  <c:v>148.59649101333332</c:v>
                </c:pt>
                <c:pt idx="15275">
                  <c:v>148.59649101333332</c:v>
                </c:pt>
                <c:pt idx="15276">
                  <c:v>148.59649101333332</c:v>
                </c:pt>
                <c:pt idx="15277">
                  <c:v>148.59649101333332</c:v>
                </c:pt>
                <c:pt idx="15278">
                  <c:v>148.59649101333332</c:v>
                </c:pt>
                <c:pt idx="15279">
                  <c:v>148.59649101333332</c:v>
                </c:pt>
                <c:pt idx="15280">
                  <c:v>148.59649101333332</c:v>
                </c:pt>
                <c:pt idx="15281">
                  <c:v>148.59649101333332</c:v>
                </c:pt>
                <c:pt idx="15282">
                  <c:v>148.59649101333332</c:v>
                </c:pt>
                <c:pt idx="15283">
                  <c:v>148.59649101333332</c:v>
                </c:pt>
                <c:pt idx="15284">
                  <c:v>148.59649101333332</c:v>
                </c:pt>
                <c:pt idx="15285">
                  <c:v>148.59649101333332</c:v>
                </c:pt>
                <c:pt idx="15286">
                  <c:v>148.59649101333332</c:v>
                </c:pt>
                <c:pt idx="15287">
                  <c:v>148.59649101333332</c:v>
                </c:pt>
                <c:pt idx="15288">
                  <c:v>148.59649101333332</c:v>
                </c:pt>
                <c:pt idx="15289">
                  <c:v>148.59649101333332</c:v>
                </c:pt>
                <c:pt idx="15290">
                  <c:v>148.59649101333332</c:v>
                </c:pt>
                <c:pt idx="15291">
                  <c:v>148.59649101333332</c:v>
                </c:pt>
                <c:pt idx="15292">
                  <c:v>148.59649101333332</c:v>
                </c:pt>
                <c:pt idx="15293">
                  <c:v>148.59649101333332</c:v>
                </c:pt>
                <c:pt idx="15294">
                  <c:v>148.59649101333332</c:v>
                </c:pt>
                <c:pt idx="15295">
                  <c:v>148.59649101333332</c:v>
                </c:pt>
                <c:pt idx="15296">
                  <c:v>148.59649101333332</c:v>
                </c:pt>
                <c:pt idx="15297">
                  <c:v>148.59649101333332</c:v>
                </c:pt>
                <c:pt idx="15298">
                  <c:v>148.59649101333332</c:v>
                </c:pt>
                <c:pt idx="15299">
                  <c:v>148.59649101333332</c:v>
                </c:pt>
                <c:pt idx="15300">
                  <c:v>148.59649101333332</c:v>
                </c:pt>
                <c:pt idx="15301">
                  <c:v>148.59649101333332</c:v>
                </c:pt>
                <c:pt idx="15302">
                  <c:v>148.59649101333332</c:v>
                </c:pt>
                <c:pt idx="15303">
                  <c:v>148.59649101333332</c:v>
                </c:pt>
                <c:pt idx="15304">
                  <c:v>148.59649101333332</c:v>
                </c:pt>
                <c:pt idx="15305">
                  <c:v>148.59649101333332</c:v>
                </c:pt>
                <c:pt idx="15306">
                  <c:v>148.59649101333332</c:v>
                </c:pt>
                <c:pt idx="15307">
                  <c:v>148.59649101333332</c:v>
                </c:pt>
                <c:pt idx="15308">
                  <c:v>148.59649101333332</c:v>
                </c:pt>
                <c:pt idx="15309">
                  <c:v>148.59649101333332</c:v>
                </c:pt>
                <c:pt idx="15310">
                  <c:v>148.59649101333332</c:v>
                </c:pt>
                <c:pt idx="15311">
                  <c:v>148.59649101333332</c:v>
                </c:pt>
                <c:pt idx="15312">
                  <c:v>148.59649101333332</c:v>
                </c:pt>
                <c:pt idx="15313">
                  <c:v>148.59649101333332</c:v>
                </c:pt>
                <c:pt idx="15314">
                  <c:v>148.59649101333332</c:v>
                </c:pt>
                <c:pt idx="15315">
                  <c:v>148.59649101333332</c:v>
                </c:pt>
                <c:pt idx="15316">
                  <c:v>148.59649101333332</c:v>
                </c:pt>
                <c:pt idx="15317">
                  <c:v>148.59649101333332</c:v>
                </c:pt>
                <c:pt idx="15318">
                  <c:v>148.59649101333332</c:v>
                </c:pt>
                <c:pt idx="15319">
                  <c:v>148.59649101333332</c:v>
                </c:pt>
                <c:pt idx="15320">
                  <c:v>148.59649101333332</c:v>
                </c:pt>
                <c:pt idx="15321">
                  <c:v>148.59649101333332</c:v>
                </c:pt>
                <c:pt idx="15322">
                  <c:v>148.59649101333332</c:v>
                </c:pt>
                <c:pt idx="15323">
                  <c:v>148.59649101333332</c:v>
                </c:pt>
                <c:pt idx="15324">
                  <c:v>148.59649101333332</c:v>
                </c:pt>
                <c:pt idx="15325">
                  <c:v>148.59649101333332</c:v>
                </c:pt>
                <c:pt idx="15326">
                  <c:v>148.59649101333332</c:v>
                </c:pt>
                <c:pt idx="15327">
                  <c:v>148.59649101333332</c:v>
                </c:pt>
                <c:pt idx="15328">
                  <c:v>148.59649101333332</c:v>
                </c:pt>
                <c:pt idx="15329">
                  <c:v>148.59649101333332</c:v>
                </c:pt>
                <c:pt idx="15330">
                  <c:v>148.59649101333332</c:v>
                </c:pt>
                <c:pt idx="15331">
                  <c:v>148.59649101333332</c:v>
                </c:pt>
                <c:pt idx="15332">
                  <c:v>148.59649101333332</c:v>
                </c:pt>
                <c:pt idx="15333">
                  <c:v>148.59649101333332</c:v>
                </c:pt>
                <c:pt idx="15334">
                  <c:v>148.59649101333332</c:v>
                </c:pt>
                <c:pt idx="15335">
                  <c:v>148.59649101333332</c:v>
                </c:pt>
                <c:pt idx="15336">
                  <c:v>148.59649101333332</c:v>
                </c:pt>
                <c:pt idx="15337">
                  <c:v>148.59649101333332</c:v>
                </c:pt>
                <c:pt idx="15338">
                  <c:v>148.59649101333332</c:v>
                </c:pt>
                <c:pt idx="15339">
                  <c:v>148.59649101333332</c:v>
                </c:pt>
                <c:pt idx="15340">
                  <c:v>148.59649101333332</c:v>
                </c:pt>
                <c:pt idx="15341">
                  <c:v>148.59649101333332</c:v>
                </c:pt>
                <c:pt idx="15342">
                  <c:v>148.59649101333332</c:v>
                </c:pt>
                <c:pt idx="15343">
                  <c:v>148.59649101333332</c:v>
                </c:pt>
                <c:pt idx="15344">
                  <c:v>148.59649101333332</c:v>
                </c:pt>
                <c:pt idx="15345">
                  <c:v>148.59649101333332</c:v>
                </c:pt>
                <c:pt idx="15346">
                  <c:v>148.59649101333332</c:v>
                </c:pt>
                <c:pt idx="15347">
                  <c:v>148.59649101333332</c:v>
                </c:pt>
                <c:pt idx="15348">
                  <c:v>148.59649101333332</c:v>
                </c:pt>
                <c:pt idx="15349">
                  <c:v>148.59649101333332</c:v>
                </c:pt>
                <c:pt idx="15350">
                  <c:v>148.59649101333332</c:v>
                </c:pt>
                <c:pt idx="15351">
                  <c:v>148.59649101333332</c:v>
                </c:pt>
                <c:pt idx="15352">
                  <c:v>148.59649101333332</c:v>
                </c:pt>
                <c:pt idx="15353">
                  <c:v>148.59649101333332</c:v>
                </c:pt>
                <c:pt idx="15354">
                  <c:v>148.59649101333332</c:v>
                </c:pt>
                <c:pt idx="15355">
                  <c:v>148.59649101333332</c:v>
                </c:pt>
                <c:pt idx="15356">
                  <c:v>148.59649101333332</c:v>
                </c:pt>
                <c:pt idx="15357">
                  <c:v>148.59649101333332</c:v>
                </c:pt>
                <c:pt idx="15358">
                  <c:v>148.59649101333332</c:v>
                </c:pt>
                <c:pt idx="15359">
                  <c:v>148.59649101333332</c:v>
                </c:pt>
                <c:pt idx="15360">
                  <c:v>148.59649101333332</c:v>
                </c:pt>
                <c:pt idx="15361">
                  <c:v>148.59649101333332</c:v>
                </c:pt>
                <c:pt idx="15362">
                  <c:v>148.59649101333332</c:v>
                </c:pt>
                <c:pt idx="15363">
                  <c:v>148.59649101333332</c:v>
                </c:pt>
                <c:pt idx="15364">
                  <c:v>148.59649101333332</c:v>
                </c:pt>
                <c:pt idx="15365">
                  <c:v>148.59649101333332</c:v>
                </c:pt>
                <c:pt idx="15366">
                  <c:v>148.59649101333332</c:v>
                </c:pt>
                <c:pt idx="15367">
                  <c:v>148.59649101333332</c:v>
                </c:pt>
                <c:pt idx="15368">
                  <c:v>148.59649101333332</c:v>
                </c:pt>
                <c:pt idx="15369">
                  <c:v>148.59649101333332</c:v>
                </c:pt>
                <c:pt idx="15370">
                  <c:v>148.59649101333332</c:v>
                </c:pt>
                <c:pt idx="15371">
                  <c:v>148.59649101333332</c:v>
                </c:pt>
                <c:pt idx="15372">
                  <c:v>148.59649101333332</c:v>
                </c:pt>
                <c:pt idx="15373">
                  <c:v>148.59649101333332</c:v>
                </c:pt>
                <c:pt idx="15374">
                  <c:v>148.59649101333332</c:v>
                </c:pt>
                <c:pt idx="15375">
                  <c:v>148.59649101333332</c:v>
                </c:pt>
                <c:pt idx="15376">
                  <c:v>148.59649101333332</c:v>
                </c:pt>
                <c:pt idx="15377">
                  <c:v>148.59649101333332</c:v>
                </c:pt>
                <c:pt idx="15378">
                  <c:v>148.59649101333332</c:v>
                </c:pt>
                <c:pt idx="15379">
                  <c:v>148.59649101333332</c:v>
                </c:pt>
                <c:pt idx="15380">
                  <c:v>148.59649101333332</c:v>
                </c:pt>
                <c:pt idx="15381">
                  <c:v>148.59649101333332</c:v>
                </c:pt>
                <c:pt idx="15382">
                  <c:v>148.59649101333332</c:v>
                </c:pt>
                <c:pt idx="15383">
                  <c:v>148.59649101333332</c:v>
                </c:pt>
                <c:pt idx="15384">
                  <c:v>148.59649101333332</c:v>
                </c:pt>
                <c:pt idx="15385">
                  <c:v>148.59649101333332</c:v>
                </c:pt>
                <c:pt idx="15386">
                  <c:v>148.59649101333332</c:v>
                </c:pt>
                <c:pt idx="15387">
                  <c:v>148.59649101333332</c:v>
                </c:pt>
                <c:pt idx="15388">
                  <c:v>148.59649101333332</c:v>
                </c:pt>
                <c:pt idx="15389">
                  <c:v>148.59649101333332</c:v>
                </c:pt>
                <c:pt idx="15390">
                  <c:v>148.59649101333332</c:v>
                </c:pt>
                <c:pt idx="15391">
                  <c:v>148.59649101333332</c:v>
                </c:pt>
                <c:pt idx="15392">
                  <c:v>148.59649101333332</c:v>
                </c:pt>
                <c:pt idx="15393">
                  <c:v>148.59649101333332</c:v>
                </c:pt>
                <c:pt idx="15394">
                  <c:v>148.59649101333332</c:v>
                </c:pt>
                <c:pt idx="15395">
                  <c:v>148.59649101333332</c:v>
                </c:pt>
                <c:pt idx="15396">
                  <c:v>148.59649101333332</c:v>
                </c:pt>
                <c:pt idx="15397">
                  <c:v>148.59649101333332</c:v>
                </c:pt>
                <c:pt idx="15398">
                  <c:v>148.59649101333332</c:v>
                </c:pt>
                <c:pt idx="15399">
                  <c:v>148.59649101333332</c:v>
                </c:pt>
                <c:pt idx="15400">
                  <c:v>148.59649101333332</c:v>
                </c:pt>
                <c:pt idx="15401">
                  <c:v>148.59649101333332</c:v>
                </c:pt>
                <c:pt idx="15402">
                  <c:v>148.59649101333332</c:v>
                </c:pt>
                <c:pt idx="15403">
                  <c:v>148.59649101333332</c:v>
                </c:pt>
                <c:pt idx="15404">
                  <c:v>148.59649101333332</c:v>
                </c:pt>
                <c:pt idx="15405">
                  <c:v>148.59649101333332</c:v>
                </c:pt>
                <c:pt idx="15406">
                  <c:v>148.59649101333332</c:v>
                </c:pt>
                <c:pt idx="15407">
                  <c:v>148.59649101333332</c:v>
                </c:pt>
                <c:pt idx="15408">
                  <c:v>148.59649101333332</c:v>
                </c:pt>
                <c:pt idx="15409">
                  <c:v>148.59649101333332</c:v>
                </c:pt>
                <c:pt idx="15410">
                  <c:v>148.59649101333332</c:v>
                </c:pt>
                <c:pt idx="15411">
                  <c:v>148.59649101333332</c:v>
                </c:pt>
                <c:pt idx="15412">
                  <c:v>148.59649101333332</c:v>
                </c:pt>
                <c:pt idx="15413">
                  <c:v>148.59649101333332</c:v>
                </c:pt>
                <c:pt idx="15414">
                  <c:v>148.59649101333332</c:v>
                </c:pt>
                <c:pt idx="15415">
                  <c:v>148.59649101333332</c:v>
                </c:pt>
                <c:pt idx="15416">
                  <c:v>148.59649101333332</c:v>
                </c:pt>
                <c:pt idx="15417">
                  <c:v>148.59649101333332</c:v>
                </c:pt>
                <c:pt idx="15418">
                  <c:v>148.59649101333332</c:v>
                </c:pt>
                <c:pt idx="15419">
                  <c:v>148.59649101333332</c:v>
                </c:pt>
                <c:pt idx="15420">
                  <c:v>148.59649101333332</c:v>
                </c:pt>
                <c:pt idx="15421">
                  <c:v>148.59649101333332</c:v>
                </c:pt>
                <c:pt idx="15422">
                  <c:v>148.59649101333332</c:v>
                </c:pt>
                <c:pt idx="15423">
                  <c:v>148.59649101333332</c:v>
                </c:pt>
                <c:pt idx="15424">
                  <c:v>148.59649101333332</c:v>
                </c:pt>
                <c:pt idx="15425">
                  <c:v>148.59649101333332</c:v>
                </c:pt>
                <c:pt idx="15426">
                  <c:v>148.59649101333332</c:v>
                </c:pt>
                <c:pt idx="15427">
                  <c:v>148.59649101333332</c:v>
                </c:pt>
                <c:pt idx="15428">
                  <c:v>148.59649101333332</c:v>
                </c:pt>
                <c:pt idx="15429">
                  <c:v>148.59649101333332</c:v>
                </c:pt>
                <c:pt idx="15430">
                  <c:v>148.59649101333332</c:v>
                </c:pt>
                <c:pt idx="15431">
                  <c:v>148.59649101333332</c:v>
                </c:pt>
                <c:pt idx="15432">
                  <c:v>148.59649101333332</c:v>
                </c:pt>
                <c:pt idx="15433">
                  <c:v>148.59649101333332</c:v>
                </c:pt>
                <c:pt idx="15434">
                  <c:v>148.59649101333332</c:v>
                </c:pt>
                <c:pt idx="15435">
                  <c:v>148.59649101333332</c:v>
                </c:pt>
                <c:pt idx="15436">
                  <c:v>148.59649101333332</c:v>
                </c:pt>
                <c:pt idx="15437">
                  <c:v>148.59649101333332</c:v>
                </c:pt>
                <c:pt idx="15438">
                  <c:v>148.59649101333332</c:v>
                </c:pt>
                <c:pt idx="15439">
                  <c:v>148.59649101333332</c:v>
                </c:pt>
                <c:pt idx="15440">
                  <c:v>148.59649101333332</c:v>
                </c:pt>
                <c:pt idx="15441">
                  <c:v>148.59649101333332</c:v>
                </c:pt>
                <c:pt idx="15442">
                  <c:v>148.59649101333332</c:v>
                </c:pt>
                <c:pt idx="15443">
                  <c:v>148.59649101333332</c:v>
                </c:pt>
                <c:pt idx="15444">
                  <c:v>148.59649101333332</c:v>
                </c:pt>
                <c:pt idx="15445">
                  <c:v>148.59649101333332</c:v>
                </c:pt>
                <c:pt idx="15446">
                  <c:v>148.59649101333332</c:v>
                </c:pt>
                <c:pt idx="15447">
                  <c:v>148.59649101333332</c:v>
                </c:pt>
                <c:pt idx="15448">
                  <c:v>148.59649101333332</c:v>
                </c:pt>
                <c:pt idx="15449">
                  <c:v>148.59649101333332</c:v>
                </c:pt>
                <c:pt idx="15450">
                  <c:v>148.59649101333332</c:v>
                </c:pt>
                <c:pt idx="15451">
                  <c:v>148.59649101333332</c:v>
                </c:pt>
                <c:pt idx="15452">
                  <c:v>148.59649101333332</c:v>
                </c:pt>
                <c:pt idx="15453">
                  <c:v>148.59649101333332</c:v>
                </c:pt>
                <c:pt idx="15454">
                  <c:v>148.59649101333332</c:v>
                </c:pt>
                <c:pt idx="15455">
                  <c:v>148.59649101333332</c:v>
                </c:pt>
                <c:pt idx="15456">
                  <c:v>148.59649101333332</c:v>
                </c:pt>
                <c:pt idx="15457">
                  <c:v>148.59649101333332</c:v>
                </c:pt>
                <c:pt idx="15458">
                  <c:v>148.59649101333332</c:v>
                </c:pt>
                <c:pt idx="15459">
                  <c:v>148.59649101333332</c:v>
                </c:pt>
                <c:pt idx="15460">
                  <c:v>148.59649101333332</c:v>
                </c:pt>
                <c:pt idx="15461">
                  <c:v>148.59649101333332</c:v>
                </c:pt>
                <c:pt idx="15462">
                  <c:v>148.59649101333332</c:v>
                </c:pt>
                <c:pt idx="15463">
                  <c:v>148.59649101333332</c:v>
                </c:pt>
                <c:pt idx="15464">
                  <c:v>148.59649101333332</c:v>
                </c:pt>
                <c:pt idx="15465">
                  <c:v>148.59649101333332</c:v>
                </c:pt>
                <c:pt idx="15466">
                  <c:v>148.59649101333332</c:v>
                </c:pt>
                <c:pt idx="15467">
                  <c:v>148.59649101333332</c:v>
                </c:pt>
                <c:pt idx="15468">
                  <c:v>148.59649101333332</c:v>
                </c:pt>
                <c:pt idx="15469">
                  <c:v>148.59649101333332</c:v>
                </c:pt>
                <c:pt idx="15470">
                  <c:v>148.59649101333332</c:v>
                </c:pt>
                <c:pt idx="15471">
                  <c:v>148.59649101333332</c:v>
                </c:pt>
                <c:pt idx="15472">
                  <c:v>148.59649101333332</c:v>
                </c:pt>
                <c:pt idx="15473">
                  <c:v>148.59649101333332</c:v>
                </c:pt>
                <c:pt idx="15474">
                  <c:v>148.59649101333332</c:v>
                </c:pt>
                <c:pt idx="15475">
                  <c:v>148.59649101333332</c:v>
                </c:pt>
                <c:pt idx="15476">
                  <c:v>148.59649101333332</c:v>
                </c:pt>
                <c:pt idx="15477">
                  <c:v>148.59649101333332</c:v>
                </c:pt>
                <c:pt idx="15478">
                  <c:v>148.59649101333332</c:v>
                </c:pt>
                <c:pt idx="15479">
                  <c:v>148.59649101333332</c:v>
                </c:pt>
                <c:pt idx="15480">
                  <c:v>148.59649101333332</c:v>
                </c:pt>
                <c:pt idx="15481">
                  <c:v>148.59649101333332</c:v>
                </c:pt>
                <c:pt idx="15482">
                  <c:v>148.59649101333332</c:v>
                </c:pt>
                <c:pt idx="15483">
                  <c:v>148.59649101333332</c:v>
                </c:pt>
                <c:pt idx="15484">
                  <c:v>148.59649101333332</c:v>
                </c:pt>
                <c:pt idx="15485">
                  <c:v>148.59649101333332</c:v>
                </c:pt>
                <c:pt idx="15486">
                  <c:v>148.59649101333332</c:v>
                </c:pt>
                <c:pt idx="15487">
                  <c:v>148.59649101333332</c:v>
                </c:pt>
                <c:pt idx="15488">
                  <c:v>148.59649101333332</c:v>
                </c:pt>
                <c:pt idx="15489">
                  <c:v>148.59649101333332</c:v>
                </c:pt>
                <c:pt idx="15490">
                  <c:v>148.59649101333332</c:v>
                </c:pt>
                <c:pt idx="15491">
                  <c:v>148.59649101333332</c:v>
                </c:pt>
                <c:pt idx="15492">
                  <c:v>148.59649101333332</c:v>
                </c:pt>
                <c:pt idx="15493">
                  <c:v>148.59649101333332</c:v>
                </c:pt>
                <c:pt idx="15494">
                  <c:v>148.59649101333332</c:v>
                </c:pt>
                <c:pt idx="15495">
                  <c:v>148.59649101333332</c:v>
                </c:pt>
                <c:pt idx="15496">
                  <c:v>148.59649101333332</c:v>
                </c:pt>
                <c:pt idx="15497">
                  <c:v>148.59649101333332</c:v>
                </c:pt>
                <c:pt idx="15498">
                  <c:v>148.59649101333332</c:v>
                </c:pt>
                <c:pt idx="15499">
                  <c:v>148.59649101333332</c:v>
                </c:pt>
                <c:pt idx="15500">
                  <c:v>148.59649101333332</c:v>
                </c:pt>
                <c:pt idx="15501">
                  <c:v>148.59649101333332</c:v>
                </c:pt>
                <c:pt idx="15502">
                  <c:v>148.59649101333332</c:v>
                </c:pt>
                <c:pt idx="15503">
                  <c:v>148.59649101333332</c:v>
                </c:pt>
                <c:pt idx="15504">
                  <c:v>148.59649101333332</c:v>
                </c:pt>
                <c:pt idx="15505">
                  <c:v>148.59649101333332</c:v>
                </c:pt>
                <c:pt idx="15506">
                  <c:v>148.59649101333332</c:v>
                </c:pt>
                <c:pt idx="15507">
                  <c:v>148.59649101333332</c:v>
                </c:pt>
                <c:pt idx="15508">
                  <c:v>148.59649101333332</c:v>
                </c:pt>
                <c:pt idx="15509">
                  <c:v>148.59649101333332</c:v>
                </c:pt>
                <c:pt idx="15510">
                  <c:v>148.59649101333332</c:v>
                </c:pt>
                <c:pt idx="15511">
                  <c:v>148.59649101333332</c:v>
                </c:pt>
                <c:pt idx="15512">
                  <c:v>148.59649101333332</c:v>
                </c:pt>
                <c:pt idx="15513">
                  <c:v>148.59649101333332</c:v>
                </c:pt>
                <c:pt idx="15514">
                  <c:v>148.59649101333332</c:v>
                </c:pt>
                <c:pt idx="15515">
                  <c:v>148.59649101333332</c:v>
                </c:pt>
                <c:pt idx="15516">
                  <c:v>148.59649101333332</c:v>
                </c:pt>
                <c:pt idx="15517">
                  <c:v>148.59649101333332</c:v>
                </c:pt>
                <c:pt idx="15518">
                  <c:v>148.59649101333332</c:v>
                </c:pt>
                <c:pt idx="15519">
                  <c:v>148.59649101333332</c:v>
                </c:pt>
                <c:pt idx="15520">
                  <c:v>148.59649101333332</c:v>
                </c:pt>
                <c:pt idx="15521">
                  <c:v>148.59649101333332</c:v>
                </c:pt>
                <c:pt idx="15522">
                  <c:v>148.59649101333332</c:v>
                </c:pt>
                <c:pt idx="15523">
                  <c:v>148.59649101333332</c:v>
                </c:pt>
                <c:pt idx="15524">
                  <c:v>148.59649101333332</c:v>
                </c:pt>
                <c:pt idx="15525">
                  <c:v>148.59649101333332</c:v>
                </c:pt>
                <c:pt idx="15526">
                  <c:v>148.59649101333332</c:v>
                </c:pt>
                <c:pt idx="15527">
                  <c:v>148.59649101333332</c:v>
                </c:pt>
                <c:pt idx="15528">
                  <c:v>148.59649101333332</c:v>
                </c:pt>
                <c:pt idx="15529">
                  <c:v>148.59649101333332</c:v>
                </c:pt>
                <c:pt idx="15530">
                  <c:v>148.59649101333332</c:v>
                </c:pt>
                <c:pt idx="15531">
                  <c:v>148.59649101333332</c:v>
                </c:pt>
                <c:pt idx="15532">
                  <c:v>148.59649101333332</c:v>
                </c:pt>
                <c:pt idx="15533">
                  <c:v>148.59649101333332</c:v>
                </c:pt>
                <c:pt idx="15534">
                  <c:v>148.59649101333332</c:v>
                </c:pt>
                <c:pt idx="15535">
                  <c:v>148.59649101333332</c:v>
                </c:pt>
                <c:pt idx="15536">
                  <c:v>148.59649101333332</c:v>
                </c:pt>
                <c:pt idx="15537">
                  <c:v>148.59649101333332</c:v>
                </c:pt>
                <c:pt idx="15538">
                  <c:v>148.59649101333332</c:v>
                </c:pt>
                <c:pt idx="15539">
                  <c:v>148.59649101333332</c:v>
                </c:pt>
                <c:pt idx="15540">
                  <c:v>148.59649101333332</c:v>
                </c:pt>
                <c:pt idx="15541">
                  <c:v>148.59649101333332</c:v>
                </c:pt>
                <c:pt idx="15542">
                  <c:v>148.59649101333332</c:v>
                </c:pt>
                <c:pt idx="15543">
                  <c:v>148.59649101333332</c:v>
                </c:pt>
                <c:pt idx="15544">
                  <c:v>148.59649101333332</c:v>
                </c:pt>
                <c:pt idx="15545">
                  <c:v>148.59649101333332</c:v>
                </c:pt>
                <c:pt idx="15546">
                  <c:v>148.59649101333332</c:v>
                </c:pt>
                <c:pt idx="15547">
                  <c:v>148.59649101333332</c:v>
                </c:pt>
                <c:pt idx="15548">
                  <c:v>148.59649101333332</c:v>
                </c:pt>
                <c:pt idx="15549">
                  <c:v>148.59649101333332</c:v>
                </c:pt>
                <c:pt idx="15550">
                  <c:v>148.59649101333332</c:v>
                </c:pt>
                <c:pt idx="15551">
                  <c:v>148.59649101333332</c:v>
                </c:pt>
                <c:pt idx="15552">
                  <c:v>148.59649101333332</c:v>
                </c:pt>
                <c:pt idx="15553">
                  <c:v>148.59649101333332</c:v>
                </c:pt>
                <c:pt idx="15554">
                  <c:v>148.59649101333332</c:v>
                </c:pt>
                <c:pt idx="15555">
                  <c:v>148.59649101333332</c:v>
                </c:pt>
                <c:pt idx="15556">
                  <c:v>148.59649101333332</c:v>
                </c:pt>
                <c:pt idx="15557">
                  <c:v>148.59649101333332</c:v>
                </c:pt>
                <c:pt idx="15558">
                  <c:v>148.59649101333332</c:v>
                </c:pt>
                <c:pt idx="15559">
                  <c:v>148.59649101333332</c:v>
                </c:pt>
                <c:pt idx="15560">
                  <c:v>148.59649101333332</c:v>
                </c:pt>
                <c:pt idx="15561">
                  <c:v>148.59649101333332</c:v>
                </c:pt>
                <c:pt idx="15562">
                  <c:v>148.59649101333332</c:v>
                </c:pt>
                <c:pt idx="15563">
                  <c:v>148.59649101333332</c:v>
                </c:pt>
                <c:pt idx="15564">
                  <c:v>148.59649101333332</c:v>
                </c:pt>
                <c:pt idx="15565">
                  <c:v>148.59649101333332</c:v>
                </c:pt>
                <c:pt idx="15566">
                  <c:v>148.59649101333332</c:v>
                </c:pt>
                <c:pt idx="15567">
                  <c:v>148.59649101333332</c:v>
                </c:pt>
                <c:pt idx="15568">
                  <c:v>148.59649101333332</c:v>
                </c:pt>
                <c:pt idx="15569">
                  <c:v>148.59649101333332</c:v>
                </c:pt>
                <c:pt idx="15570">
                  <c:v>148.59649101333332</c:v>
                </c:pt>
                <c:pt idx="15571">
                  <c:v>148.59649101333332</c:v>
                </c:pt>
                <c:pt idx="15572">
                  <c:v>148.59649101333332</c:v>
                </c:pt>
                <c:pt idx="15573">
                  <c:v>148.59649101333332</c:v>
                </c:pt>
                <c:pt idx="15574">
                  <c:v>148.59649101333332</c:v>
                </c:pt>
                <c:pt idx="15575">
                  <c:v>148.59649101333332</c:v>
                </c:pt>
                <c:pt idx="15576">
                  <c:v>148.59649101333332</c:v>
                </c:pt>
                <c:pt idx="15577">
                  <c:v>148.59649101333332</c:v>
                </c:pt>
                <c:pt idx="15578">
                  <c:v>148.59649101333332</c:v>
                </c:pt>
                <c:pt idx="15579">
                  <c:v>148.59649101333332</c:v>
                </c:pt>
                <c:pt idx="15580">
                  <c:v>148.59649101333332</c:v>
                </c:pt>
                <c:pt idx="15581">
                  <c:v>148.59649101333332</c:v>
                </c:pt>
                <c:pt idx="15582">
                  <c:v>148.59649101333332</c:v>
                </c:pt>
                <c:pt idx="15583">
                  <c:v>148.59649101333332</c:v>
                </c:pt>
                <c:pt idx="15584">
                  <c:v>148.59649101333332</c:v>
                </c:pt>
                <c:pt idx="15585">
                  <c:v>148.59649101333332</c:v>
                </c:pt>
                <c:pt idx="15586">
                  <c:v>148.59649101333332</c:v>
                </c:pt>
                <c:pt idx="15587">
                  <c:v>148.59649101333332</c:v>
                </c:pt>
                <c:pt idx="15588">
                  <c:v>148.59649101333332</c:v>
                </c:pt>
                <c:pt idx="15589">
                  <c:v>148.59649101333332</c:v>
                </c:pt>
                <c:pt idx="15590">
                  <c:v>148.59649101333332</c:v>
                </c:pt>
                <c:pt idx="15591">
                  <c:v>148.59649101333332</c:v>
                </c:pt>
                <c:pt idx="15592">
                  <c:v>148.59649101333332</c:v>
                </c:pt>
                <c:pt idx="15593">
                  <c:v>148.59649101333332</c:v>
                </c:pt>
                <c:pt idx="15594">
                  <c:v>148.59649101333332</c:v>
                </c:pt>
                <c:pt idx="15595">
                  <c:v>148.59649101333332</c:v>
                </c:pt>
                <c:pt idx="15596">
                  <c:v>148.59649101333332</c:v>
                </c:pt>
                <c:pt idx="15597">
                  <c:v>148.59649101333332</c:v>
                </c:pt>
                <c:pt idx="15598">
                  <c:v>148.59649101333332</c:v>
                </c:pt>
                <c:pt idx="15599">
                  <c:v>148.59649101333332</c:v>
                </c:pt>
                <c:pt idx="15600">
                  <c:v>148.59649101333332</c:v>
                </c:pt>
                <c:pt idx="15601">
                  <c:v>148.59649101333332</c:v>
                </c:pt>
                <c:pt idx="15602">
                  <c:v>148.59649101333332</c:v>
                </c:pt>
                <c:pt idx="15603">
                  <c:v>148.59649101333332</c:v>
                </c:pt>
                <c:pt idx="15604">
                  <c:v>148.59649101333332</c:v>
                </c:pt>
                <c:pt idx="15605">
                  <c:v>148.59649101333332</c:v>
                </c:pt>
                <c:pt idx="15606">
                  <c:v>148.59649101333332</c:v>
                </c:pt>
                <c:pt idx="15607">
                  <c:v>148.59649101333332</c:v>
                </c:pt>
                <c:pt idx="15608">
                  <c:v>148.59649101333332</c:v>
                </c:pt>
                <c:pt idx="15609">
                  <c:v>148.59649101333332</c:v>
                </c:pt>
                <c:pt idx="15610">
                  <c:v>148.59649101333332</c:v>
                </c:pt>
                <c:pt idx="15611">
                  <c:v>148.59649101333332</c:v>
                </c:pt>
                <c:pt idx="15612">
                  <c:v>148.59649101333332</c:v>
                </c:pt>
                <c:pt idx="15613">
                  <c:v>148.59649101333332</c:v>
                </c:pt>
                <c:pt idx="15614">
                  <c:v>148.59649101333332</c:v>
                </c:pt>
                <c:pt idx="15615">
                  <c:v>148.59649101333332</c:v>
                </c:pt>
                <c:pt idx="15616">
                  <c:v>148.59649101333332</c:v>
                </c:pt>
                <c:pt idx="15617">
                  <c:v>148.59649101333332</c:v>
                </c:pt>
                <c:pt idx="15618">
                  <c:v>148.59649101333332</c:v>
                </c:pt>
                <c:pt idx="15619">
                  <c:v>148.59649101333332</c:v>
                </c:pt>
                <c:pt idx="15620">
                  <c:v>148.59649101333332</c:v>
                </c:pt>
                <c:pt idx="15621">
                  <c:v>148.59649101333332</c:v>
                </c:pt>
                <c:pt idx="15622">
                  <c:v>148.59649101333332</c:v>
                </c:pt>
                <c:pt idx="15623">
                  <c:v>148.59649101333332</c:v>
                </c:pt>
                <c:pt idx="15624">
                  <c:v>148.59649101333332</c:v>
                </c:pt>
                <c:pt idx="15625">
                  <c:v>148.59649101333332</c:v>
                </c:pt>
                <c:pt idx="15626">
                  <c:v>148.59649101333332</c:v>
                </c:pt>
                <c:pt idx="15627">
                  <c:v>148.59649101333332</c:v>
                </c:pt>
                <c:pt idx="15628">
                  <c:v>148.59649101333332</c:v>
                </c:pt>
                <c:pt idx="15629">
                  <c:v>148.59649101333332</c:v>
                </c:pt>
                <c:pt idx="15630">
                  <c:v>148.59649101333332</c:v>
                </c:pt>
                <c:pt idx="15631">
                  <c:v>148.59649101333332</c:v>
                </c:pt>
                <c:pt idx="15632">
                  <c:v>148.59649101333332</c:v>
                </c:pt>
                <c:pt idx="15633">
                  <c:v>148.59649101333332</c:v>
                </c:pt>
                <c:pt idx="15634">
                  <c:v>148.59649101333332</c:v>
                </c:pt>
                <c:pt idx="15635">
                  <c:v>148.59649101333332</c:v>
                </c:pt>
                <c:pt idx="15636">
                  <c:v>148.59649101333332</c:v>
                </c:pt>
                <c:pt idx="15637">
                  <c:v>148.59649101333332</c:v>
                </c:pt>
                <c:pt idx="15638">
                  <c:v>148.59649101333332</c:v>
                </c:pt>
                <c:pt idx="15639">
                  <c:v>148.59649101333332</c:v>
                </c:pt>
                <c:pt idx="15640">
                  <c:v>148.59649101333332</c:v>
                </c:pt>
                <c:pt idx="15641">
                  <c:v>148.59649101333332</c:v>
                </c:pt>
                <c:pt idx="15642">
                  <c:v>148.59649101333332</c:v>
                </c:pt>
                <c:pt idx="15643">
                  <c:v>148.59649101333332</c:v>
                </c:pt>
                <c:pt idx="15644">
                  <c:v>148.59649101333332</c:v>
                </c:pt>
                <c:pt idx="15645">
                  <c:v>148.59649101333332</c:v>
                </c:pt>
                <c:pt idx="15646">
                  <c:v>148.59649101333332</c:v>
                </c:pt>
                <c:pt idx="15647">
                  <c:v>148.59649101333332</c:v>
                </c:pt>
                <c:pt idx="15648">
                  <c:v>148.59649101333332</c:v>
                </c:pt>
                <c:pt idx="15649">
                  <c:v>148.59649101333332</c:v>
                </c:pt>
                <c:pt idx="15650">
                  <c:v>148.59649101333332</c:v>
                </c:pt>
                <c:pt idx="15651">
                  <c:v>148.59649101333332</c:v>
                </c:pt>
                <c:pt idx="15652">
                  <c:v>148.59649101333332</c:v>
                </c:pt>
                <c:pt idx="15653">
                  <c:v>148.59649101333332</c:v>
                </c:pt>
                <c:pt idx="15654">
                  <c:v>148.59649101333332</c:v>
                </c:pt>
                <c:pt idx="15655">
                  <c:v>148.59649101333332</c:v>
                </c:pt>
                <c:pt idx="15656">
                  <c:v>148.59649101333332</c:v>
                </c:pt>
                <c:pt idx="15657">
                  <c:v>148.59649101333332</c:v>
                </c:pt>
                <c:pt idx="15658">
                  <c:v>148.59649101333332</c:v>
                </c:pt>
                <c:pt idx="15659">
                  <c:v>148.59649101333332</c:v>
                </c:pt>
                <c:pt idx="15660">
                  <c:v>148.59649101333332</c:v>
                </c:pt>
                <c:pt idx="15661">
                  <c:v>148.59649101333332</c:v>
                </c:pt>
                <c:pt idx="15662">
                  <c:v>148.59649101333332</c:v>
                </c:pt>
                <c:pt idx="15663">
                  <c:v>148.59649101333332</c:v>
                </c:pt>
                <c:pt idx="15664">
                  <c:v>148.59649101333332</c:v>
                </c:pt>
                <c:pt idx="15665">
                  <c:v>148.59649101333332</c:v>
                </c:pt>
                <c:pt idx="15666">
                  <c:v>148.59649101333332</c:v>
                </c:pt>
                <c:pt idx="15667">
                  <c:v>148.59649101333332</c:v>
                </c:pt>
                <c:pt idx="15668">
                  <c:v>148.59649101333332</c:v>
                </c:pt>
                <c:pt idx="15669">
                  <c:v>148.59649101333332</c:v>
                </c:pt>
                <c:pt idx="15670">
                  <c:v>148.59649101333332</c:v>
                </c:pt>
                <c:pt idx="15671">
                  <c:v>148.59649101333332</c:v>
                </c:pt>
                <c:pt idx="15672">
                  <c:v>148.59649101333332</c:v>
                </c:pt>
                <c:pt idx="15673">
                  <c:v>148.59649101333332</c:v>
                </c:pt>
                <c:pt idx="15674">
                  <c:v>148.59649101333332</c:v>
                </c:pt>
                <c:pt idx="15675">
                  <c:v>148.59649101333332</c:v>
                </c:pt>
                <c:pt idx="15676">
                  <c:v>148.59649101333332</c:v>
                </c:pt>
                <c:pt idx="15677">
                  <c:v>148.59649101333332</c:v>
                </c:pt>
                <c:pt idx="15678">
                  <c:v>148.59649101333332</c:v>
                </c:pt>
                <c:pt idx="15679">
                  <c:v>148.59649101333332</c:v>
                </c:pt>
                <c:pt idx="15680">
                  <c:v>148.59649101333332</c:v>
                </c:pt>
                <c:pt idx="15681">
                  <c:v>148.59649101333332</c:v>
                </c:pt>
                <c:pt idx="15682">
                  <c:v>148.59649101333332</c:v>
                </c:pt>
                <c:pt idx="15683">
                  <c:v>148.59649101333332</c:v>
                </c:pt>
                <c:pt idx="15684">
                  <c:v>148.59649101333332</c:v>
                </c:pt>
                <c:pt idx="15685">
                  <c:v>148.59649101333332</c:v>
                </c:pt>
                <c:pt idx="15686">
                  <c:v>148.59649101333332</c:v>
                </c:pt>
                <c:pt idx="15687">
                  <c:v>148.59649101333332</c:v>
                </c:pt>
                <c:pt idx="15688">
                  <c:v>148.59649101333332</c:v>
                </c:pt>
                <c:pt idx="15689">
                  <c:v>148.59649101333332</c:v>
                </c:pt>
                <c:pt idx="15690">
                  <c:v>148.59649101333332</c:v>
                </c:pt>
                <c:pt idx="15691">
                  <c:v>148.59649101333332</c:v>
                </c:pt>
                <c:pt idx="15692">
                  <c:v>148.59649101333332</c:v>
                </c:pt>
                <c:pt idx="15693">
                  <c:v>148.59649101333332</c:v>
                </c:pt>
                <c:pt idx="15694">
                  <c:v>148.59649101333332</c:v>
                </c:pt>
                <c:pt idx="15695">
                  <c:v>148.59649101333332</c:v>
                </c:pt>
                <c:pt idx="15696">
                  <c:v>148.59649101333332</c:v>
                </c:pt>
                <c:pt idx="15697">
                  <c:v>148.59649101333332</c:v>
                </c:pt>
                <c:pt idx="15698">
                  <c:v>148.59649101333332</c:v>
                </c:pt>
                <c:pt idx="15699">
                  <c:v>148.59649101333332</c:v>
                </c:pt>
                <c:pt idx="15700">
                  <c:v>148.59649101333332</c:v>
                </c:pt>
                <c:pt idx="15701">
                  <c:v>148.59649101333332</c:v>
                </c:pt>
                <c:pt idx="15702">
                  <c:v>148.59649101333332</c:v>
                </c:pt>
                <c:pt idx="15703">
                  <c:v>148.59649101333332</c:v>
                </c:pt>
                <c:pt idx="15704">
                  <c:v>148.59649101333332</c:v>
                </c:pt>
                <c:pt idx="15705">
                  <c:v>148.59649101333332</c:v>
                </c:pt>
                <c:pt idx="15706">
                  <c:v>148.59649101333332</c:v>
                </c:pt>
                <c:pt idx="15707">
                  <c:v>148.59649101333332</c:v>
                </c:pt>
                <c:pt idx="15708">
                  <c:v>148.59649101333332</c:v>
                </c:pt>
                <c:pt idx="15709">
                  <c:v>148.59649101333332</c:v>
                </c:pt>
                <c:pt idx="15710">
                  <c:v>148.59649101333332</c:v>
                </c:pt>
                <c:pt idx="15711">
                  <c:v>148.59649101333332</c:v>
                </c:pt>
                <c:pt idx="15712">
                  <c:v>148.59649101333332</c:v>
                </c:pt>
                <c:pt idx="15713">
                  <c:v>148.59649101333332</c:v>
                </c:pt>
                <c:pt idx="15714">
                  <c:v>148.59649101333332</c:v>
                </c:pt>
                <c:pt idx="15715">
                  <c:v>148.59649101333332</c:v>
                </c:pt>
                <c:pt idx="15716">
                  <c:v>148.59649101333332</c:v>
                </c:pt>
                <c:pt idx="15717">
                  <c:v>148.59649101333332</c:v>
                </c:pt>
                <c:pt idx="15718">
                  <c:v>148.59649101333332</c:v>
                </c:pt>
                <c:pt idx="15719">
                  <c:v>148.59649101333332</c:v>
                </c:pt>
                <c:pt idx="15720">
                  <c:v>148.59649101333332</c:v>
                </c:pt>
                <c:pt idx="15721">
                  <c:v>148.59649101333332</c:v>
                </c:pt>
                <c:pt idx="15722">
                  <c:v>148.59649101333332</c:v>
                </c:pt>
                <c:pt idx="15723">
                  <c:v>148.59649101333332</c:v>
                </c:pt>
                <c:pt idx="15724">
                  <c:v>148.59649101333332</c:v>
                </c:pt>
                <c:pt idx="15725">
                  <c:v>148.59649101333332</c:v>
                </c:pt>
                <c:pt idx="15726">
                  <c:v>148.59649101333332</c:v>
                </c:pt>
                <c:pt idx="15727">
                  <c:v>148.59649101333332</c:v>
                </c:pt>
                <c:pt idx="15728">
                  <c:v>148.59649101333332</c:v>
                </c:pt>
                <c:pt idx="15729">
                  <c:v>148.59649101333332</c:v>
                </c:pt>
                <c:pt idx="15730">
                  <c:v>148.59649101333332</c:v>
                </c:pt>
                <c:pt idx="15731">
                  <c:v>148.59649101333332</c:v>
                </c:pt>
                <c:pt idx="15732">
                  <c:v>148.59649101333332</c:v>
                </c:pt>
                <c:pt idx="15733">
                  <c:v>148.59649101333332</c:v>
                </c:pt>
                <c:pt idx="15734">
                  <c:v>148.59649101333332</c:v>
                </c:pt>
                <c:pt idx="15735">
                  <c:v>148.59649101333332</c:v>
                </c:pt>
                <c:pt idx="15736">
                  <c:v>148.59649101333332</c:v>
                </c:pt>
                <c:pt idx="15737">
                  <c:v>148.59649101333332</c:v>
                </c:pt>
                <c:pt idx="15738">
                  <c:v>148.59649101333332</c:v>
                </c:pt>
                <c:pt idx="15739">
                  <c:v>148.59649101333332</c:v>
                </c:pt>
                <c:pt idx="15740">
                  <c:v>148.59649101333332</c:v>
                </c:pt>
                <c:pt idx="15741">
                  <c:v>148.59649101333332</c:v>
                </c:pt>
                <c:pt idx="15742">
                  <c:v>148.59649101333332</c:v>
                </c:pt>
                <c:pt idx="15743">
                  <c:v>148.59649101333332</c:v>
                </c:pt>
                <c:pt idx="15744">
                  <c:v>148.59649101333332</c:v>
                </c:pt>
                <c:pt idx="15745">
                  <c:v>148.59649101333332</c:v>
                </c:pt>
                <c:pt idx="15746">
                  <c:v>148.59649101333332</c:v>
                </c:pt>
                <c:pt idx="15747">
                  <c:v>148.59649101333332</c:v>
                </c:pt>
                <c:pt idx="15748">
                  <c:v>148.59649101333332</c:v>
                </c:pt>
                <c:pt idx="15749">
                  <c:v>148.59649101333332</c:v>
                </c:pt>
                <c:pt idx="15750">
                  <c:v>148.59649101333332</c:v>
                </c:pt>
                <c:pt idx="15751">
                  <c:v>148.59649101333332</c:v>
                </c:pt>
                <c:pt idx="15752">
                  <c:v>148.59649101333332</c:v>
                </c:pt>
                <c:pt idx="15753">
                  <c:v>148.59649101333332</c:v>
                </c:pt>
                <c:pt idx="15754">
                  <c:v>148.59649101333332</c:v>
                </c:pt>
                <c:pt idx="15755">
                  <c:v>148.59649101333332</c:v>
                </c:pt>
                <c:pt idx="15756">
                  <c:v>148.59649101333332</c:v>
                </c:pt>
                <c:pt idx="15757">
                  <c:v>148.59649101333332</c:v>
                </c:pt>
                <c:pt idx="15758">
                  <c:v>148.59649101333332</c:v>
                </c:pt>
                <c:pt idx="15759">
                  <c:v>148.59649101333332</c:v>
                </c:pt>
                <c:pt idx="15760">
                  <c:v>148.59649101333332</c:v>
                </c:pt>
                <c:pt idx="15761">
                  <c:v>148.59649101333332</c:v>
                </c:pt>
                <c:pt idx="15762">
                  <c:v>148.59649101333332</c:v>
                </c:pt>
                <c:pt idx="15763">
                  <c:v>148.59649101333332</c:v>
                </c:pt>
                <c:pt idx="15764">
                  <c:v>148.59649101333332</c:v>
                </c:pt>
                <c:pt idx="15765">
                  <c:v>148.59649101333332</c:v>
                </c:pt>
                <c:pt idx="15766">
                  <c:v>148.59649101333332</c:v>
                </c:pt>
                <c:pt idx="15767">
                  <c:v>148.59649101333332</c:v>
                </c:pt>
                <c:pt idx="15768">
                  <c:v>148.59649101333332</c:v>
                </c:pt>
                <c:pt idx="15769">
                  <c:v>148.59649101333332</c:v>
                </c:pt>
                <c:pt idx="15770">
                  <c:v>148.59649101333332</c:v>
                </c:pt>
                <c:pt idx="15771">
                  <c:v>148.59649101333332</c:v>
                </c:pt>
                <c:pt idx="15772">
                  <c:v>148.59649101333332</c:v>
                </c:pt>
                <c:pt idx="15773">
                  <c:v>148.59649101333332</c:v>
                </c:pt>
                <c:pt idx="15774">
                  <c:v>148.59649101333332</c:v>
                </c:pt>
                <c:pt idx="15775">
                  <c:v>148.59649101333332</c:v>
                </c:pt>
                <c:pt idx="15776">
                  <c:v>148.59649101333332</c:v>
                </c:pt>
                <c:pt idx="15777">
                  <c:v>148.59649101333332</c:v>
                </c:pt>
                <c:pt idx="15778">
                  <c:v>148.59649101333332</c:v>
                </c:pt>
                <c:pt idx="15779">
                  <c:v>148.59649101333332</c:v>
                </c:pt>
                <c:pt idx="15780">
                  <c:v>148.59649101333332</c:v>
                </c:pt>
                <c:pt idx="15781">
                  <c:v>148.59649101333332</c:v>
                </c:pt>
                <c:pt idx="15782">
                  <c:v>148.59649101333332</c:v>
                </c:pt>
                <c:pt idx="15783">
                  <c:v>148.59649101333332</c:v>
                </c:pt>
                <c:pt idx="15784">
                  <c:v>148.59649101333332</c:v>
                </c:pt>
                <c:pt idx="15785">
                  <c:v>148.59649101333332</c:v>
                </c:pt>
                <c:pt idx="15786">
                  <c:v>148.59649101333332</c:v>
                </c:pt>
                <c:pt idx="15787">
                  <c:v>148.59649101333332</c:v>
                </c:pt>
                <c:pt idx="15788">
                  <c:v>148.59649101333332</c:v>
                </c:pt>
                <c:pt idx="15789">
                  <c:v>148.59649101333332</c:v>
                </c:pt>
                <c:pt idx="15790">
                  <c:v>148.59649101333332</c:v>
                </c:pt>
                <c:pt idx="15791">
                  <c:v>148.59649101333332</c:v>
                </c:pt>
                <c:pt idx="15792">
                  <c:v>148.59649101333332</c:v>
                </c:pt>
                <c:pt idx="15793">
                  <c:v>148.59649101333332</c:v>
                </c:pt>
                <c:pt idx="15794">
                  <c:v>148.59649101333332</c:v>
                </c:pt>
                <c:pt idx="15795">
                  <c:v>148.59649101333332</c:v>
                </c:pt>
                <c:pt idx="15796">
                  <c:v>148.59649101333332</c:v>
                </c:pt>
                <c:pt idx="15797">
                  <c:v>148.59649101333332</c:v>
                </c:pt>
                <c:pt idx="15798">
                  <c:v>148.59649101333332</c:v>
                </c:pt>
                <c:pt idx="15799">
                  <c:v>148.59649101333332</c:v>
                </c:pt>
                <c:pt idx="15800">
                  <c:v>148.59649101333332</c:v>
                </c:pt>
                <c:pt idx="15801">
                  <c:v>148.59649101333332</c:v>
                </c:pt>
                <c:pt idx="15802">
                  <c:v>148.59649101333332</c:v>
                </c:pt>
                <c:pt idx="15803">
                  <c:v>148.59649101333332</c:v>
                </c:pt>
                <c:pt idx="15804">
                  <c:v>148.59649101333332</c:v>
                </c:pt>
                <c:pt idx="15805">
                  <c:v>148.59649101333332</c:v>
                </c:pt>
                <c:pt idx="15806">
                  <c:v>148.59649101333332</c:v>
                </c:pt>
                <c:pt idx="15807">
                  <c:v>148.59649101333332</c:v>
                </c:pt>
                <c:pt idx="15808">
                  <c:v>148.59649101333332</c:v>
                </c:pt>
                <c:pt idx="15809">
                  <c:v>148.59649101333332</c:v>
                </c:pt>
                <c:pt idx="15810">
                  <c:v>148.59649101333332</c:v>
                </c:pt>
                <c:pt idx="15811">
                  <c:v>148.59649101333332</c:v>
                </c:pt>
                <c:pt idx="15812">
                  <c:v>148.59649101333332</c:v>
                </c:pt>
                <c:pt idx="15813">
                  <c:v>148.59649101333332</c:v>
                </c:pt>
                <c:pt idx="15814">
                  <c:v>148.59649101333332</c:v>
                </c:pt>
                <c:pt idx="15815">
                  <c:v>148.59649101333332</c:v>
                </c:pt>
                <c:pt idx="15816">
                  <c:v>148.59649101333332</c:v>
                </c:pt>
                <c:pt idx="15817">
                  <c:v>148.59649101333332</c:v>
                </c:pt>
                <c:pt idx="15818">
                  <c:v>148.59649101333332</c:v>
                </c:pt>
                <c:pt idx="15819">
                  <c:v>148.59649101333332</c:v>
                </c:pt>
                <c:pt idx="15820">
                  <c:v>148.59649101333332</c:v>
                </c:pt>
                <c:pt idx="15821">
                  <c:v>148.59649101333332</c:v>
                </c:pt>
                <c:pt idx="15822">
                  <c:v>148.59649101333332</c:v>
                </c:pt>
                <c:pt idx="15823">
                  <c:v>148.59649101333332</c:v>
                </c:pt>
                <c:pt idx="15824">
                  <c:v>148.59649101333332</c:v>
                </c:pt>
                <c:pt idx="15825">
                  <c:v>148.59649101333332</c:v>
                </c:pt>
                <c:pt idx="15826">
                  <c:v>148.59649101333332</c:v>
                </c:pt>
                <c:pt idx="15827">
                  <c:v>148.59649101333332</c:v>
                </c:pt>
                <c:pt idx="15828">
                  <c:v>148.59649101333332</c:v>
                </c:pt>
                <c:pt idx="15829">
                  <c:v>148.59649101333332</c:v>
                </c:pt>
                <c:pt idx="15830">
                  <c:v>148.59649101333332</c:v>
                </c:pt>
                <c:pt idx="15831">
                  <c:v>148.59649101333332</c:v>
                </c:pt>
                <c:pt idx="15832">
                  <c:v>148.59649101333332</c:v>
                </c:pt>
                <c:pt idx="15833">
                  <c:v>148.59649101333332</c:v>
                </c:pt>
                <c:pt idx="15834">
                  <c:v>148.59649101333332</c:v>
                </c:pt>
                <c:pt idx="15835">
                  <c:v>148.59649101333332</c:v>
                </c:pt>
                <c:pt idx="15836">
                  <c:v>148.59649101333332</c:v>
                </c:pt>
                <c:pt idx="15837">
                  <c:v>148.59649101333332</c:v>
                </c:pt>
                <c:pt idx="15838">
                  <c:v>148.59649101333332</c:v>
                </c:pt>
                <c:pt idx="15839">
                  <c:v>148.59649101333332</c:v>
                </c:pt>
                <c:pt idx="15840">
                  <c:v>148.59649101333332</c:v>
                </c:pt>
                <c:pt idx="15841">
                  <c:v>148.59649101333332</c:v>
                </c:pt>
                <c:pt idx="15842">
                  <c:v>148.59649101333332</c:v>
                </c:pt>
                <c:pt idx="15843">
                  <c:v>148.59649101333332</c:v>
                </c:pt>
                <c:pt idx="15844">
                  <c:v>148.59649101333332</c:v>
                </c:pt>
                <c:pt idx="15845">
                  <c:v>148.59649101333332</c:v>
                </c:pt>
                <c:pt idx="15846">
                  <c:v>148.59649101333332</c:v>
                </c:pt>
                <c:pt idx="15847">
                  <c:v>148.59649101333332</c:v>
                </c:pt>
                <c:pt idx="15848">
                  <c:v>148.59649101333332</c:v>
                </c:pt>
                <c:pt idx="15849">
                  <c:v>148.59649101333332</c:v>
                </c:pt>
                <c:pt idx="15850">
                  <c:v>148.59649101333332</c:v>
                </c:pt>
                <c:pt idx="15851">
                  <c:v>148.59649101333332</c:v>
                </c:pt>
                <c:pt idx="15852">
                  <c:v>148.59649101333332</c:v>
                </c:pt>
                <c:pt idx="15853">
                  <c:v>148.59649101333332</c:v>
                </c:pt>
                <c:pt idx="15854">
                  <c:v>148.59649101333332</c:v>
                </c:pt>
                <c:pt idx="15855">
                  <c:v>148.59649101333332</c:v>
                </c:pt>
                <c:pt idx="15856">
                  <c:v>148.59649101333332</c:v>
                </c:pt>
                <c:pt idx="15857">
                  <c:v>148.59649101333332</c:v>
                </c:pt>
                <c:pt idx="15858">
                  <c:v>148.59649101333332</c:v>
                </c:pt>
                <c:pt idx="15859">
                  <c:v>148.59649101333332</c:v>
                </c:pt>
                <c:pt idx="15860">
                  <c:v>148.59649101333332</c:v>
                </c:pt>
                <c:pt idx="15861">
                  <c:v>148.59649101333332</c:v>
                </c:pt>
                <c:pt idx="15862">
                  <c:v>148.59649101333332</c:v>
                </c:pt>
                <c:pt idx="15863">
                  <c:v>148.59649101333332</c:v>
                </c:pt>
                <c:pt idx="15864">
                  <c:v>148.59649101333332</c:v>
                </c:pt>
                <c:pt idx="15865">
                  <c:v>148.59649101333332</c:v>
                </c:pt>
                <c:pt idx="15866">
                  <c:v>148.59649101333332</c:v>
                </c:pt>
                <c:pt idx="15867">
                  <c:v>148.59649101333332</c:v>
                </c:pt>
                <c:pt idx="15868">
                  <c:v>148.59649101333332</c:v>
                </c:pt>
                <c:pt idx="15869">
                  <c:v>148.59649101333332</c:v>
                </c:pt>
                <c:pt idx="15870">
                  <c:v>148.59649101333332</c:v>
                </c:pt>
                <c:pt idx="15871">
                  <c:v>148.59649101333332</c:v>
                </c:pt>
                <c:pt idx="15872">
                  <c:v>148.59649101333332</c:v>
                </c:pt>
                <c:pt idx="15873">
                  <c:v>148.59649101333332</c:v>
                </c:pt>
                <c:pt idx="15874">
                  <c:v>148.59649101333332</c:v>
                </c:pt>
                <c:pt idx="15875">
                  <c:v>148.59649101333332</c:v>
                </c:pt>
                <c:pt idx="15876">
                  <c:v>148.59649101333332</c:v>
                </c:pt>
                <c:pt idx="15877">
                  <c:v>148.59649101333332</c:v>
                </c:pt>
                <c:pt idx="15878">
                  <c:v>148.59649101333332</c:v>
                </c:pt>
                <c:pt idx="15879">
                  <c:v>148.59649101333332</c:v>
                </c:pt>
                <c:pt idx="15880">
                  <c:v>148.59649101333332</c:v>
                </c:pt>
                <c:pt idx="15881">
                  <c:v>148.59649101333332</c:v>
                </c:pt>
                <c:pt idx="15882">
                  <c:v>148.59649101333332</c:v>
                </c:pt>
                <c:pt idx="15883">
                  <c:v>148.59649101333332</c:v>
                </c:pt>
                <c:pt idx="15884">
                  <c:v>148.59649101333332</c:v>
                </c:pt>
                <c:pt idx="15885">
                  <c:v>148.59649101333332</c:v>
                </c:pt>
                <c:pt idx="15886">
                  <c:v>148.59649101333332</c:v>
                </c:pt>
                <c:pt idx="15887">
                  <c:v>148.59649101333332</c:v>
                </c:pt>
                <c:pt idx="15888">
                  <c:v>148.59649101333332</c:v>
                </c:pt>
                <c:pt idx="15889">
                  <c:v>148.59649101333332</c:v>
                </c:pt>
                <c:pt idx="15890">
                  <c:v>148.59649101333332</c:v>
                </c:pt>
                <c:pt idx="15891">
                  <c:v>148.59649101333332</c:v>
                </c:pt>
                <c:pt idx="15892">
                  <c:v>148.59649101333332</c:v>
                </c:pt>
                <c:pt idx="15893">
                  <c:v>148.59649101333332</c:v>
                </c:pt>
                <c:pt idx="15894">
                  <c:v>148.59649101333332</c:v>
                </c:pt>
                <c:pt idx="15895">
                  <c:v>148.59649101333332</c:v>
                </c:pt>
                <c:pt idx="15896">
                  <c:v>148.59649101333332</c:v>
                </c:pt>
                <c:pt idx="15897">
                  <c:v>148.59649101333332</c:v>
                </c:pt>
                <c:pt idx="15898">
                  <c:v>148.59649101333332</c:v>
                </c:pt>
                <c:pt idx="15899">
                  <c:v>148.59649101333332</c:v>
                </c:pt>
                <c:pt idx="15900">
                  <c:v>148.59649101333332</c:v>
                </c:pt>
                <c:pt idx="15901">
                  <c:v>148.59649101333332</c:v>
                </c:pt>
                <c:pt idx="15902">
                  <c:v>148.59649101333332</c:v>
                </c:pt>
                <c:pt idx="15903">
                  <c:v>148.59649101333332</c:v>
                </c:pt>
                <c:pt idx="15904">
                  <c:v>148.59649101333332</c:v>
                </c:pt>
                <c:pt idx="15905">
                  <c:v>148.59649101333332</c:v>
                </c:pt>
                <c:pt idx="15906">
                  <c:v>148.59649101333332</c:v>
                </c:pt>
                <c:pt idx="15907">
                  <c:v>148.59649101333332</c:v>
                </c:pt>
                <c:pt idx="15908">
                  <c:v>148.59649101333332</c:v>
                </c:pt>
                <c:pt idx="15909">
                  <c:v>148.59649101333332</c:v>
                </c:pt>
                <c:pt idx="15910">
                  <c:v>148.59649101333332</c:v>
                </c:pt>
                <c:pt idx="15911">
                  <c:v>148.59649101333332</c:v>
                </c:pt>
                <c:pt idx="15912">
                  <c:v>148.59649101333332</c:v>
                </c:pt>
                <c:pt idx="15913">
                  <c:v>148.59649101333332</c:v>
                </c:pt>
                <c:pt idx="15914">
                  <c:v>148.59649101333332</c:v>
                </c:pt>
                <c:pt idx="15915">
                  <c:v>148.59649101333332</c:v>
                </c:pt>
                <c:pt idx="15916">
                  <c:v>148.59649101333332</c:v>
                </c:pt>
                <c:pt idx="15917">
                  <c:v>148.59649101333332</c:v>
                </c:pt>
                <c:pt idx="15918">
                  <c:v>148.59649101333332</c:v>
                </c:pt>
                <c:pt idx="15919">
                  <c:v>148.59649101333332</c:v>
                </c:pt>
                <c:pt idx="15920">
                  <c:v>148.59649101333332</c:v>
                </c:pt>
                <c:pt idx="15921">
                  <c:v>148.59649101333332</c:v>
                </c:pt>
                <c:pt idx="15922">
                  <c:v>148.59649101333332</c:v>
                </c:pt>
                <c:pt idx="15923">
                  <c:v>148.59649101333332</c:v>
                </c:pt>
                <c:pt idx="15924">
                  <c:v>148.59649101333332</c:v>
                </c:pt>
                <c:pt idx="15925">
                  <c:v>148.59649101333332</c:v>
                </c:pt>
                <c:pt idx="15926">
                  <c:v>148.59649101333332</c:v>
                </c:pt>
                <c:pt idx="15927">
                  <c:v>148.59649101333332</c:v>
                </c:pt>
                <c:pt idx="15928">
                  <c:v>148.59649101333332</c:v>
                </c:pt>
                <c:pt idx="15929">
                  <c:v>148.59649101333332</c:v>
                </c:pt>
                <c:pt idx="15930">
                  <c:v>148.59649101333332</c:v>
                </c:pt>
                <c:pt idx="15931">
                  <c:v>148.59649101333332</c:v>
                </c:pt>
                <c:pt idx="15932">
                  <c:v>148.59649101333332</c:v>
                </c:pt>
                <c:pt idx="15933">
                  <c:v>148.59649101333332</c:v>
                </c:pt>
                <c:pt idx="15934">
                  <c:v>148.59649101333332</c:v>
                </c:pt>
                <c:pt idx="15935">
                  <c:v>148.59649101333332</c:v>
                </c:pt>
                <c:pt idx="15936">
                  <c:v>148.59649101333332</c:v>
                </c:pt>
                <c:pt idx="15937">
                  <c:v>148.59649101333332</c:v>
                </c:pt>
                <c:pt idx="15938">
                  <c:v>148.59649101333332</c:v>
                </c:pt>
                <c:pt idx="15939">
                  <c:v>148.59649101333332</c:v>
                </c:pt>
                <c:pt idx="15940">
                  <c:v>148.59649101333332</c:v>
                </c:pt>
                <c:pt idx="15941">
                  <c:v>148.59649101333332</c:v>
                </c:pt>
                <c:pt idx="15942">
                  <c:v>148.59649101333332</c:v>
                </c:pt>
                <c:pt idx="15943">
                  <c:v>148.59649101333332</c:v>
                </c:pt>
                <c:pt idx="15944">
                  <c:v>148.59649101333332</c:v>
                </c:pt>
                <c:pt idx="15945">
                  <c:v>148.59649101333332</c:v>
                </c:pt>
                <c:pt idx="15946">
                  <c:v>148.59649101333332</c:v>
                </c:pt>
                <c:pt idx="15947">
                  <c:v>148.59649101333332</c:v>
                </c:pt>
                <c:pt idx="15948">
                  <c:v>148.59649101333332</c:v>
                </c:pt>
                <c:pt idx="15949">
                  <c:v>148.59649101333332</c:v>
                </c:pt>
                <c:pt idx="15950">
                  <c:v>148.59649101333332</c:v>
                </c:pt>
                <c:pt idx="15951">
                  <c:v>148.59649101333332</c:v>
                </c:pt>
                <c:pt idx="15952">
                  <c:v>148.59649101333332</c:v>
                </c:pt>
                <c:pt idx="15953">
                  <c:v>148.59649101333332</c:v>
                </c:pt>
                <c:pt idx="15954">
                  <c:v>148.59649101333332</c:v>
                </c:pt>
                <c:pt idx="15955">
                  <c:v>148.59649101333332</c:v>
                </c:pt>
                <c:pt idx="15956">
                  <c:v>148.59649101333332</c:v>
                </c:pt>
                <c:pt idx="15957">
                  <c:v>148.59649101333332</c:v>
                </c:pt>
                <c:pt idx="15958">
                  <c:v>148.59649101333332</c:v>
                </c:pt>
                <c:pt idx="15959">
                  <c:v>148.59649101333332</c:v>
                </c:pt>
                <c:pt idx="15960">
                  <c:v>148.59649101333332</c:v>
                </c:pt>
                <c:pt idx="15961">
                  <c:v>148.59649101333332</c:v>
                </c:pt>
                <c:pt idx="15962">
                  <c:v>148.59649101333332</c:v>
                </c:pt>
                <c:pt idx="15963">
                  <c:v>148.59649101333332</c:v>
                </c:pt>
                <c:pt idx="15964">
                  <c:v>148.59649101333332</c:v>
                </c:pt>
                <c:pt idx="15965">
                  <c:v>148.59649101333332</c:v>
                </c:pt>
                <c:pt idx="15966">
                  <c:v>148.59649101333332</c:v>
                </c:pt>
                <c:pt idx="15967">
                  <c:v>148.59649101333332</c:v>
                </c:pt>
                <c:pt idx="15968">
                  <c:v>148.59649101333332</c:v>
                </c:pt>
                <c:pt idx="15969">
                  <c:v>148.59649101333332</c:v>
                </c:pt>
                <c:pt idx="15970">
                  <c:v>148.59649101333332</c:v>
                </c:pt>
                <c:pt idx="15971">
                  <c:v>148.59649101333332</c:v>
                </c:pt>
                <c:pt idx="15972">
                  <c:v>148.59649101333332</c:v>
                </c:pt>
                <c:pt idx="15973">
                  <c:v>148.59649101333332</c:v>
                </c:pt>
                <c:pt idx="15974">
                  <c:v>148.59649101333332</c:v>
                </c:pt>
                <c:pt idx="15975">
                  <c:v>148.59649101333332</c:v>
                </c:pt>
                <c:pt idx="15976">
                  <c:v>148.59649101333332</c:v>
                </c:pt>
                <c:pt idx="15977">
                  <c:v>148.59649101333332</c:v>
                </c:pt>
                <c:pt idx="15978">
                  <c:v>148.59649101333332</c:v>
                </c:pt>
                <c:pt idx="15979">
                  <c:v>148.59649101333332</c:v>
                </c:pt>
                <c:pt idx="15980">
                  <c:v>148.59649101333332</c:v>
                </c:pt>
                <c:pt idx="15981">
                  <c:v>148.59649101333332</c:v>
                </c:pt>
                <c:pt idx="15982">
                  <c:v>148.59649101333332</c:v>
                </c:pt>
                <c:pt idx="15983">
                  <c:v>148.59649101333332</c:v>
                </c:pt>
                <c:pt idx="15984">
                  <c:v>148.59649101333332</c:v>
                </c:pt>
                <c:pt idx="15985">
                  <c:v>148.59649101333332</c:v>
                </c:pt>
                <c:pt idx="15986">
                  <c:v>148.59649101333332</c:v>
                </c:pt>
                <c:pt idx="15987">
                  <c:v>148.59649101333332</c:v>
                </c:pt>
                <c:pt idx="15988">
                  <c:v>148.59649101333332</c:v>
                </c:pt>
                <c:pt idx="15989">
                  <c:v>148.59649101333332</c:v>
                </c:pt>
                <c:pt idx="15990">
                  <c:v>148.59649101333332</c:v>
                </c:pt>
                <c:pt idx="15991">
                  <c:v>148.59649101333332</c:v>
                </c:pt>
                <c:pt idx="15992">
                  <c:v>148.59649101333332</c:v>
                </c:pt>
                <c:pt idx="15993">
                  <c:v>148.59649101333332</c:v>
                </c:pt>
                <c:pt idx="15994">
                  <c:v>148.59649101333332</c:v>
                </c:pt>
                <c:pt idx="15995">
                  <c:v>148.59649101333332</c:v>
                </c:pt>
                <c:pt idx="15996">
                  <c:v>148.59649101333332</c:v>
                </c:pt>
                <c:pt idx="15997">
                  <c:v>148.59649101333332</c:v>
                </c:pt>
                <c:pt idx="15998">
                  <c:v>148.59649101333332</c:v>
                </c:pt>
                <c:pt idx="15999">
                  <c:v>148.59649101333332</c:v>
                </c:pt>
                <c:pt idx="16000">
                  <c:v>148.59649101333332</c:v>
                </c:pt>
                <c:pt idx="16001">
                  <c:v>148.59649101333332</c:v>
                </c:pt>
                <c:pt idx="16002">
                  <c:v>148.59649101333332</c:v>
                </c:pt>
                <c:pt idx="16003">
                  <c:v>148.59649101333332</c:v>
                </c:pt>
                <c:pt idx="16004">
                  <c:v>148.59649101333332</c:v>
                </c:pt>
                <c:pt idx="16005">
                  <c:v>148.59649101333332</c:v>
                </c:pt>
                <c:pt idx="16006">
                  <c:v>148.59649101333332</c:v>
                </c:pt>
                <c:pt idx="16007">
                  <c:v>148.59649101333332</c:v>
                </c:pt>
                <c:pt idx="16008">
                  <c:v>148.59649101333332</c:v>
                </c:pt>
                <c:pt idx="16009">
                  <c:v>148.59649101333332</c:v>
                </c:pt>
                <c:pt idx="16010">
                  <c:v>148.59649101333332</c:v>
                </c:pt>
                <c:pt idx="16011">
                  <c:v>148.59649101333332</c:v>
                </c:pt>
                <c:pt idx="16012">
                  <c:v>148.59649101333332</c:v>
                </c:pt>
                <c:pt idx="16013">
                  <c:v>148.59649101333332</c:v>
                </c:pt>
                <c:pt idx="16014">
                  <c:v>148.59649101333332</c:v>
                </c:pt>
                <c:pt idx="16015">
                  <c:v>148.59649101333332</c:v>
                </c:pt>
                <c:pt idx="16016">
                  <c:v>148.59649101333332</c:v>
                </c:pt>
                <c:pt idx="16017">
                  <c:v>148.59649101333332</c:v>
                </c:pt>
                <c:pt idx="16018">
                  <c:v>148.59649101333332</c:v>
                </c:pt>
                <c:pt idx="16019">
                  <c:v>148.59649101333332</c:v>
                </c:pt>
                <c:pt idx="16020">
                  <c:v>148.59649101333332</c:v>
                </c:pt>
                <c:pt idx="16021">
                  <c:v>148.59649101333332</c:v>
                </c:pt>
                <c:pt idx="16022">
                  <c:v>148.59649101333332</c:v>
                </c:pt>
                <c:pt idx="16023">
                  <c:v>148.59649101333332</c:v>
                </c:pt>
                <c:pt idx="16024">
                  <c:v>148.59649101333332</c:v>
                </c:pt>
                <c:pt idx="16025">
                  <c:v>148.59649101333332</c:v>
                </c:pt>
                <c:pt idx="16026">
                  <c:v>148.59649101333332</c:v>
                </c:pt>
                <c:pt idx="16027">
                  <c:v>148.59649101333332</c:v>
                </c:pt>
                <c:pt idx="16028">
                  <c:v>148.59649101333332</c:v>
                </c:pt>
                <c:pt idx="16029">
                  <c:v>148.59649101333332</c:v>
                </c:pt>
                <c:pt idx="16030">
                  <c:v>148.59649101333332</c:v>
                </c:pt>
                <c:pt idx="16031">
                  <c:v>148.59649101333332</c:v>
                </c:pt>
                <c:pt idx="16032">
                  <c:v>148.59649101333332</c:v>
                </c:pt>
                <c:pt idx="16033">
                  <c:v>148.59649101333332</c:v>
                </c:pt>
                <c:pt idx="16034">
                  <c:v>148.59649101333332</c:v>
                </c:pt>
                <c:pt idx="16035">
                  <c:v>148.59649101333332</c:v>
                </c:pt>
                <c:pt idx="16036">
                  <c:v>148.59649101333332</c:v>
                </c:pt>
                <c:pt idx="16037">
                  <c:v>148.59649101333332</c:v>
                </c:pt>
                <c:pt idx="16038">
                  <c:v>148.59649101333332</c:v>
                </c:pt>
                <c:pt idx="16039">
                  <c:v>148.59649101333332</c:v>
                </c:pt>
                <c:pt idx="16040">
                  <c:v>148.59649101333332</c:v>
                </c:pt>
                <c:pt idx="16041">
                  <c:v>148.59649101333332</c:v>
                </c:pt>
                <c:pt idx="16042">
                  <c:v>148.59649101333332</c:v>
                </c:pt>
                <c:pt idx="16043">
                  <c:v>148.59649101333332</c:v>
                </c:pt>
                <c:pt idx="16044">
                  <c:v>148.59649101333332</c:v>
                </c:pt>
                <c:pt idx="16045">
                  <c:v>148.59649101333332</c:v>
                </c:pt>
                <c:pt idx="16046">
                  <c:v>148.59649101333332</c:v>
                </c:pt>
                <c:pt idx="16047">
                  <c:v>148.59649101333332</c:v>
                </c:pt>
                <c:pt idx="16048">
                  <c:v>148.59649101333332</c:v>
                </c:pt>
                <c:pt idx="16049">
                  <c:v>148.59649101333332</c:v>
                </c:pt>
                <c:pt idx="16050">
                  <c:v>148.59649101333332</c:v>
                </c:pt>
                <c:pt idx="16051">
                  <c:v>148.59649101333332</c:v>
                </c:pt>
                <c:pt idx="16052">
                  <c:v>148.59649101333332</c:v>
                </c:pt>
                <c:pt idx="16053">
                  <c:v>148.59649101333332</c:v>
                </c:pt>
                <c:pt idx="16054">
                  <c:v>148.59649101333332</c:v>
                </c:pt>
                <c:pt idx="16055">
                  <c:v>148.59649101333332</c:v>
                </c:pt>
                <c:pt idx="16056">
                  <c:v>148.59649101333332</c:v>
                </c:pt>
                <c:pt idx="16057">
                  <c:v>148.59649101333332</c:v>
                </c:pt>
                <c:pt idx="16058">
                  <c:v>148.59649101333332</c:v>
                </c:pt>
                <c:pt idx="16059">
                  <c:v>148.59649101333332</c:v>
                </c:pt>
                <c:pt idx="16060">
                  <c:v>148.59649101333332</c:v>
                </c:pt>
                <c:pt idx="16061">
                  <c:v>148.59649101333332</c:v>
                </c:pt>
                <c:pt idx="16062">
                  <c:v>148.59649101333332</c:v>
                </c:pt>
                <c:pt idx="16063">
                  <c:v>148.59649101333332</c:v>
                </c:pt>
                <c:pt idx="16064">
                  <c:v>148.59649101333332</c:v>
                </c:pt>
                <c:pt idx="16065">
                  <c:v>148.59649101333332</c:v>
                </c:pt>
                <c:pt idx="16066">
                  <c:v>148.59649101333332</c:v>
                </c:pt>
                <c:pt idx="16067">
                  <c:v>148.59649101333332</c:v>
                </c:pt>
                <c:pt idx="16068">
                  <c:v>148.59649101333332</c:v>
                </c:pt>
                <c:pt idx="16069">
                  <c:v>148.59649101333332</c:v>
                </c:pt>
                <c:pt idx="16070">
                  <c:v>148.59649101333332</c:v>
                </c:pt>
                <c:pt idx="16071">
                  <c:v>148.59649101333332</c:v>
                </c:pt>
                <c:pt idx="16072">
                  <c:v>148.59649101333332</c:v>
                </c:pt>
                <c:pt idx="16073">
                  <c:v>148.59649101333332</c:v>
                </c:pt>
                <c:pt idx="16074">
                  <c:v>148.59649101333332</c:v>
                </c:pt>
                <c:pt idx="16075">
                  <c:v>148.59649101333332</c:v>
                </c:pt>
                <c:pt idx="16076">
                  <c:v>148.59649101333332</c:v>
                </c:pt>
                <c:pt idx="16077">
                  <c:v>148.59649101333332</c:v>
                </c:pt>
                <c:pt idx="16078">
                  <c:v>148.59649101333332</c:v>
                </c:pt>
                <c:pt idx="16079">
                  <c:v>148.59649101333332</c:v>
                </c:pt>
                <c:pt idx="16080">
                  <c:v>148.59649101333332</c:v>
                </c:pt>
                <c:pt idx="16081">
                  <c:v>148.59649101333332</c:v>
                </c:pt>
                <c:pt idx="16082">
                  <c:v>148.59649101333332</c:v>
                </c:pt>
                <c:pt idx="16083">
                  <c:v>148.59649101333332</c:v>
                </c:pt>
                <c:pt idx="16084">
                  <c:v>148.59649101333332</c:v>
                </c:pt>
                <c:pt idx="16085">
                  <c:v>148.59649101333332</c:v>
                </c:pt>
                <c:pt idx="16086">
                  <c:v>148.59649101333332</c:v>
                </c:pt>
                <c:pt idx="16087">
                  <c:v>148.59649101333332</c:v>
                </c:pt>
                <c:pt idx="16088">
                  <c:v>148.59649101333332</c:v>
                </c:pt>
                <c:pt idx="16089">
                  <c:v>148.59649101333332</c:v>
                </c:pt>
                <c:pt idx="16090">
                  <c:v>148.59649101333332</c:v>
                </c:pt>
                <c:pt idx="16091">
                  <c:v>148.59649101333332</c:v>
                </c:pt>
                <c:pt idx="16092">
                  <c:v>148.59649101333332</c:v>
                </c:pt>
                <c:pt idx="16093">
                  <c:v>148.59649101333332</c:v>
                </c:pt>
                <c:pt idx="16094">
                  <c:v>148.59649101333332</c:v>
                </c:pt>
                <c:pt idx="16095">
                  <c:v>148.59649101333332</c:v>
                </c:pt>
                <c:pt idx="16096">
                  <c:v>148.59649101333332</c:v>
                </c:pt>
                <c:pt idx="16097">
                  <c:v>148.59649101333332</c:v>
                </c:pt>
                <c:pt idx="16098">
                  <c:v>148.59649101333332</c:v>
                </c:pt>
                <c:pt idx="16099">
                  <c:v>148.59649101333332</c:v>
                </c:pt>
                <c:pt idx="16100">
                  <c:v>148.59649101333332</c:v>
                </c:pt>
                <c:pt idx="16101">
                  <c:v>148.59649101333332</c:v>
                </c:pt>
                <c:pt idx="16102">
                  <c:v>148.59649101333332</c:v>
                </c:pt>
                <c:pt idx="16103">
                  <c:v>148.59649101333332</c:v>
                </c:pt>
                <c:pt idx="16104">
                  <c:v>148.59649101333332</c:v>
                </c:pt>
                <c:pt idx="16105">
                  <c:v>148.59649101333332</c:v>
                </c:pt>
                <c:pt idx="16106">
                  <c:v>148.59649101333332</c:v>
                </c:pt>
                <c:pt idx="16107">
                  <c:v>148.59649101333332</c:v>
                </c:pt>
                <c:pt idx="16108">
                  <c:v>148.59649101333332</c:v>
                </c:pt>
                <c:pt idx="16109">
                  <c:v>148.59649101333332</c:v>
                </c:pt>
                <c:pt idx="16110">
                  <c:v>148.59649101333332</c:v>
                </c:pt>
                <c:pt idx="16111">
                  <c:v>148.59649101333332</c:v>
                </c:pt>
                <c:pt idx="16112">
                  <c:v>148.59649101333332</c:v>
                </c:pt>
                <c:pt idx="16113">
                  <c:v>148.59649101333332</c:v>
                </c:pt>
                <c:pt idx="16114">
                  <c:v>148.59649101333332</c:v>
                </c:pt>
                <c:pt idx="16115">
                  <c:v>148.59649101333332</c:v>
                </c:pt>
                <c:pt idx="16116">
                  <c:v>148.59649101333332</c:v>
                </c:pt>
                <c:pt idx="16117">
                  <c:v>148.59649101333332</c:v>
                </c:pt>
                <c:pt idx="16118">
                  <c:v>148.59649101333332</c:v>
                </c:pt>
                <c:pt idx="16119">
                  <c:v>148.59649101333332</c:v>
                </c:pt>
                <c:pt idx="16120">
                  <c:v>148.59649101333332</c:v>
                </c:pt>
                <c:pt idx="16121">
                  <c:v>148.59649101333332</c:v>
                </c:pt>
                <c:pt idx="16122">
                  <c:v>148.59649101333332</c:v>
                </c:pt>
                <c:pt idx="16123">
                  <c:v>148.59649101333332</c:v>
                </c:pt>
                <c:pt idx="16124">
                  <c:v>148.59649101333332</c:v>
                </c:pt>
                <c:pt idx="16125">
                  <c:v>148.59649101333332</c:v>
                </c:pt>
                <c:pt idx="16126">
                  <c:v>148.59649101333332</c:v>
                </c:pt>
                <c:pt idx="16127">
                  <c:v>148.59649101333332</c:v>
                </c:pt>
                <c:pt idx="16128">
                  <c:v>148.59649101333332</c:v>
                </c:pt>
                <c:pt idx="16129">
                  <c:v>148.59649101333332</c:v>
                </c:pt>
                <c:pt idx="16130">
                  <c:v>148.59649101333332</c:v>
                </c:pt>
                <c:pt idx="16131">
                  <c:v>148.59649101333332</c:v>
                </c:pt>
                <c:pt idx="16132">
                  <c:v>148.59649101333332</c:v>
                </c:pt>
                <c:pt idx="16133">
                  <c:v>148.59649101333332</c:v>
                </c:pt>
                <c:pt idx="16134">
                  <c:v>148.59649101333332</c:v>
                </c:pt>
                <c:pt idx="16135">
                  <c:v>148.59649101333332</c:v>
                </c:pt>
                <c:pt idx="16136">
                  <c:v>148.59649101333332</c:v>
                </c:pt>
                <c:pt idx="16137">
                  <c:v>148.59649101333332</c:v>
                </c:pt>
                <c:pt idx="16138">
                  <c:v>148.59649101333332</c:v>
                </c:pt>
                <c:pt idx="16139">
                  <c:v>148.59649101333332</c:v>
                </c:pt>
                <c:pt idx="16140">
                  <c:v>148.59649101333332</c:v>
                </c:pt>
                <c:pt idx="16141">
                  <c:v>148.59649101333332</c:v>
                </c:pt>
                <c:pt idx="16142">
                  <c:v>148.59649101333332</c:v>
                </c:pt>
                <c:pt idx="16143">
                  <c:v>148.59649101333332</c:v>
                </c:pt>
                <c:pt idx="16144">
                  <c:v>148.59649101333332</c:v>
                </c:pt>
                <c:pt idx="16145">
                  <c:v>148.59649101333332</c:v>
                </c:pt>
                <c:pt idx="16146">
                  <c:v>148.59649101333332</c:v>
                </c:pt>
                <c:pt idx="16147">
                  <c:v>148.59649101333332</c:v>
                </c:pt>
                <c:pt idx="16148">
                  <c:v>148.59649101333332</c:v>
                </c:pt>
                <c:pt idx="16149">
                  <c:v>148.59649101333332</c:v>
                </c:pt>
                <c:pt idx="16150">
                  <c:v>148.59649101333332</c:v>
                </c:pt>
                <c:pt idx="16151">
                  <c:v>148.59649101333332</c:v>
                </c:pt>
                <c:pt idx="16152">
                  <c:v>148.59649101333332</c:v>
                </c:pt>
                <c:pt idx="16153">
                  <c:v>148.59649101333332</c:v>
                </c:pt>
                <c:pt idx="16154">
                  <c:v>148.59649101333332</c:v>
                </c:pt>
                <c:pt idx="16155">
                  <c:v>148.59649101333332</c:v>
                </c:pt>
                <c:pt idx="16156">
                  <c:v>148.59649101333332</c:v>
                </c:pt>
                <c:pt idx="16157">
                  <c:v>148.59649101333332</c:v>
                </c:pt>
                <c:pt idx="16158">
                  <c:v>148.59649101333332</c:v>
                </c:pt>
                <c:pt idx="16159">
                  <c:v>148.59649101333332</c:v>
                </c:pt>
                <c:pt idx="16160">
                  <c:v>148.59649101333332</c:v>
                </c:pt>
                <c:pt idx="16161">
                  <c:v>148.59649101333332</c:v>
                </c:pt>
                <c:pt idx="16162">
                  <c:v>148.59649101333332</c:v>
                </c:pt>
                <c:pt idx="16163">
                  <c:v>148.59649101333332</c:v>
                </c:pt>
                <c:pt idx="16164">
                  <c:v>148.59649101333332</c:v>
                </c:pt>
                <c:pt idx="16165">
                  <c:v>148.59649101333332</c:v>
                </c:pt>
                <c:pt idx="16166">
                  <c:v>148.59649101333332</c:v>
                </c:pt>
                <c:pt idx="16167">
                  <c:v>148.59649101333332</c:v>
                </c:pt>
                <c:pt idx="16168">
                  <c:v>148.59649101333332</c:v>
                </c:pt>
                <c:pt idx="16169">
                  <c:v>148.59649101333332</c:v>
                </c:pt>
                <c:pt idx="16170">
                  <c:v>148.59649101333332</c:v>
                </c:pt>
                <c:pt idx="16171">
                  <c:v>148.59649101333332</c:v>
                </c:pt>
                <c:pt idx="16172">
                  <c:v>148.59649101333332</c:v>
                </c:pt>
                <c:pt idx="16173">
                  <c:v>148.59649101333332</c:v>
                </c:pt>
                <c:pt idx="16174">
                  <c:v>148.59649101333332</c:v>
                </c:pt>
                <c:pt idx="16175">
                  <c:v>148.59649101333332</c:v>
                </c:pt>
                <c:pt idx="16176">
                  <c:v>148.59649101333332</c:v>
                </c:pt>
                <c:pt idx="16177">
                  <c:v>148.59649101333332</c:v>
                </c:pt>
                <c:pt idx="16178">
                  <c:v>148.59649101333332</c:v>
                </c:pt>
                <c:pt idx="16179">
                  <c:v>148.59649101333332</c:v>
                </c:pt>
                <c:pt idx="16180">
                  <c:v>148.59649101333332</c:v>
                </c:pt>
                <c:pt idx="16181">
                  <c:v>148.59649101333332</c:v>
                </c:pt>
                <c:pt idx="16182">
                  <c:v>148.59649101333332</c:v>
                </c:pt>
                <c:pt idx="16183">
                  <c:v>148.59649101333332</c:v>
                </c:pt>
                <c:pt idx="16184">
                  <c:v>148.59649101333332</c:v>
                </c:pt>
                <c:pt idx="16185">
                  <c:v>148.59649101333332</c:v>
                </c:pt>
                <c:pt idx="16186">
                  <c:v>148.59649101333332</c:v>
                </c:pt>
                <c:pt idx="16187">
                  <c:v>148.59649101333332</c:v>
                </c:pt>
                <c:pt idx="16188">
                  <c:v>148.59649101333332</c:v>
                </c:pt>
                <c:pt idx="16189">
                  <c:v>148.59649101333332</c:v>
                </c:pt>
                <c:pt idx="16190">
                  <c:v>148.59649101333332</c:v>
                </c:pt>
                <c:pt idx="16191">
                  <c:v>148.59649101333332</c:v>
                </c:pt>
                <c:pt idx="16192">
                  <c:v>148.59649101333332</c:v>
                </c:pt>
                <c:pt idx="16193">
                  <c:v>148.59649101333332</c:v>
                </c:pt>
                <c:pt idx="16194">
                  <c:v>148.59649101333332</c:v>
                </c:pt>
                <c:pt idx="16195">
                  <c:v>148.59649101333332</c:v>
                </c:pt>
                <c:pt idx="16196">
                  <c:v>148.59649101333332</c:v>
                </c:pt>
                <c:pt idx="16197">
                  <c:v>148.59649101333332</c:v>
                </c:pt>
                <c:pt idx="16198">
                  <c:v>148.59649101333332</c:v>
                </c:pt>
                <c:pt idx="16199">
                  <c:v>148.59649101333332</c:v>
                </c:pt>
                <c:pt idx="16200">
                  <c:v>148.59649101333332</c:v>
                </c:pt>
                <c:pt idx="16201">
                  <c:v>148.59649101333332</c:v>
                </c:pt>
                <c:pt idx="16202">
                  <c:v>148.59649101333332</c:v>
                </c:pt>
                <c:pt idx="16203">
                  <c:v>148.59649101333332</c:v>
                </c:pt>
                <c:pt idx="16204">
                  <c:v>148.59649101333332</c:v>
                </c:pt>
                <c:pt idx="16205">
                  <c:v>148.59649101333332</c:v>
                </c:pt>
                <c:pt idx="16206">
                  <c:v>148.59649101333332</c:v>
                </c:pt>
                <c:pt idx="16207">
                  <c:v>148.59649101333332</c:v>
                </c:pt>
                <c:pt idx="16208">
                  <c:v>148.59649101333332</c:v>
                </c:pt>
                <c:pt idx="16209">
                  <c:v>148.59649101333332</c:v>
                </c:pt>
                <c:pt idx="16210">
                  <c:v>148.59649101333332</c:v>
                </c:pt>
                <c:pt idx="16211">
                  <c:v>148.59649101333332</c:v>
                </c:pt>
                <c:pt idx="16212">
                  <c:v>148.59649101333332</c:v>
                </c:pt>
                <c:pt idx="16213">
                  <c:v>148.59649101333332</c:v>
                </c:pt>
                <c:pt idx="16214">
                  <c:v>148.59649101333332</c:v>
                </c:pt>
                <c:pt idx="16215">
                  <c:v>148.59649101333332</c:v>
                </c:pt>
                <c:pt idx="16216">
                  <c:v>148.59649101333332</c:v>
                </c:pt>
                <c:pt idx="16217">
                  <c:v>148.59649101333332</c:v>
                </c:pt>
                <c:pt idx="16218">
                  <c:v>148.59649101333332</c:v>
                </c:pt>
                <c:pt idx="16219">
                  <c:v>148.59649101333332</c:v>
                </c:pt>
                <c:pt idx="16220">
                  <c:v>148.59649101333332</c:v>
                </c:pt>
                <c:pt idx="16221">
                  <c:v>148.59649101333332</c:v>
                </c:pt>
                <c:pt idx="16222">
                  <c:v>148.59649101333332</c:v>
                </c:pt>
                <c:pt idx="16223">
                  <c:v>148.59649101333332</c:v>
                </c:pt>
                <c:pt idx="16224">
                  <c:v>148.59649101333332</c:v>
                </c:pt>
                <c:pt idx="16225">
                  <c:v>148.59649101333332</c:v>
                </c:pt>
                <c:pt idx="16226">
                  <c:v>148.59649101333332</c:v>
                </c:pt>
                <c:pt idx="16227">
                  <c:v>148.59649101333332</c:v>
                </c:pt>
                <c:pt idx="16228">
                  <c:v>148.59649101333332</c:v>
                </c:pt>
                <c:pt idx="16229">
                  <c:v>148.59649101333332</c:v>
                </c:pt>
                <c:pt idx="16230">
                  <c:v>148.59649101333332</c:v>
                </c:pt>
                <c:pt idx="16231">
                  <c:v>148.59649101333332</c:v>
                </c:pt>
                <c:pt idx="16232">
                  <c:v>148.59649101333332</c:v>
                </c:pt>
                <c:pt idx="16233">
                  <c:v>148.59649101333332</c:v>
                </c:pt>
                <c:pt idx="16234">
                  <c:v>148.59649101333332</c:v>
                </c:pt>
                <c:pt idx="16235">
                  <c:v>148.59649101333332</c:v>
                </c:pt>
                <c:pt idx="16236">
                  <c:v>148.59649101333332</c:v>
                </c:pt>
                <c:pt idx="16237">
                  <c:v>148.59649101333332</c:v>
                </c:pt>
                <c:pt idx="16238">
                  <c:v>148.59649101333332</c:v>
                </c:pt>
                <c:pt idx="16239">
                  <c:v>148.59649101333332</c:v>
                </c:pt>
                <c:pt idx="16240">
                  <c:v>148.59649101333332</c:v>
                </c:pt>
                <c:pt idx="16241">
                  <c:v>148.59649101333332</c:v>
                </c:pt>
                <c:pt idx="16242">
                  <c:v>148.59649101333332</c:v>
                </c:pt>
                <c:pt idx="16243">
                  <c:v>148.59649101333332</c:v>
                </c:pt>
                <c:pt idx="16244">
                  <c:v>148.59649101333332</c:v>
                </c:pt>
                <c:pt idx="16245">
                  <c:v>148.59649101333332</c:v>
                </c:pt>
                <c:pt idx="16246">
                  <c:v>148.59649101333332</c:v>
                </c:pt>
                <c:pt idx="16247">
                  <c:v>148.59649101333332</c:v>
                </c:pt>
                <c:pt idx="16248">
                  <c:v>148.59649101333332</c:v>
                </c:pt>
                <c:pt idx="16249">
                  <c:v>148.59649101333332</c:v>
                </c:pt>
                <c:pt idx="16250">
                  <c:v>148.59649101333332</c:v>
                </c:pt>
                <c:pt idx="16251">
                  <c:v>148.59649101333332</c:v>
                </c:pt>
                <c:pt idx="16252">
                  <c:v>148.59649101333332</c:v>
                </c:pt>
                <c:pt idx="16253">
                  <c:v>148.59649101333332</c:v>
                </c:pt>
                <c:pt idx="16254">
                  <c:v>148.59649101333332</c:v>
                </c:pt>
                <c:pt idx="16255">
                  <c:v>148.59649101333332</c:v>
                </c:pt>
                <c:pt idx="16256">
                  <c:v>148.59649101333332</c:v>
                </c:pt>
                <c:pt idx="16257">
                  <c:v>148.59649101333332</c:v>
                </c:pt>
                <c:pt idx="16258">
                  <c:v>148.59649101333332</c:v>
                </c:pt>
                <c:pt idx="16259">
                  <c:v>148.59649101333332</c:v>
                </c:pt>
                <c:pt idx="16260">
                  <c:v>148.59649101333332</c:v>
                </c:pt>
                <c:pt idx="16261">
                  <c:v>148.59649101333332</c:v>
                </c:pt>
                <c:pt idx="16262">
                  <c:v>148.59649101333332</c:v>
                </c:pt>
                <c:pt idx="16263">
                  <c:v>148.59649101333332</c:v>
                </c:pt>
                <c:pt idx="16264">
                  <c:v>148.59649101333332</c:v>
                </c:pt>
                <c:pt idx="16265">
                  <c:v>148.59649101333332</c:v>
                </c:pt>
                <c:pt idx="16266">
                  <c:v>148.59649101333332</c:v>
                </c:pt>
                <c:pt idx="16267">
                  <c:v>148.59649101333332</c:v>
                </c:pt>
                <c:pt idx="16268">
                  <c:v>148.59649101333332</c:v>
                </c:pt>
                <c:pt idx="16269">
                  <c:v>148.59649101333332</c:v>
                </c:pt>
                <c:pt idx="16270">
                  <c:v>148.59649101333332</c:v>
                </c:pt>
                <c:pt idx="16271">
                  <c:v>148.59649101333332</c:v>
                </c:pt>
                <c:pt idx="16272">
                  <c:v>148.59649101333332</c:v>
                </c:pt>
                <c:pt idx="16273">
                  <c:v>148.59649101333332</c:v>
                </c:pt>
                <c:pt idx="16274">
                  <c:v>148.59649101333332</c:v>
                </c:pt>
                <c:pt idx="16275">
                  <c:v>148.59649101333332</c:v>
                </c:pt>
                <c:pt idx="16276">
                  <c:v>148.59649101333332</c:v>
                </c:pt>
                <c:pt idx="16277">
                  <c:v>148.59649101333332</c:v>
                </c:pt>
                <c:pt idx="16278">
                  <c:v>148.59649101333332</c:v>
                </c:pt>
                <c:pt idx="16279">
                  <c:v>148.59649101333332</c:v>
                </c:pt>
                <c:pt idx="16280">
                  <c:v>148.59649101333332</c:v>
                </c:pt>
                <c:pt idx="16281">
                  <c:v>148.59649101333332</c:v>
                </c:pt>
                <c:pt idx="16282">
                  <c:v>148.59649101333332</c:v>
                </c:pt>
                <c:pt idx="16283">
                  <c:v>148.59649101333332</c:v>
                </c:pt>
                <c:pt idx="16284">
                  <c:v>148.59649101333332</c:v>
                </c:pt>
                <c:pt idx="16285">
                  <c:v>148.59649101333332</c:v>
                </c:pt>
                <c:pt idx="16286">
                  <c:v>148.59649101333332</c:v>
                </c:pt>
                <c:pt idx="16287">
                  <c:v>148.59649101333332</c:v>
                </c:pt>
                <c:pt idx="16288">
                  <c:v>148.59649101333332</c:v>
                </c:pt>
                <c:pt idx="16289">
                  <c:v>148.59649101333332</c:v>
                </c:pt>
                <c:pt idx="16290">
                  <c:v>148.59649101333332</c:v>
                </c:pt>
                <c:pt idx="16291">
                  <c:v>148.59649101333332</c:v>
                </c:pt>
                <c:pt idx="16292">
                  <c:v>148.59649101333332</c:v>
                </c:pt>
                <c:pt idx="16293">
                  <c:v>148.59649101333332</c:v>
                </c:pt>
                <c:pt idx="16294">
                  <c:v>148.59649101333332</c:v>
                </c:pt>
                <c:pt idx="16295">
                  <c:v>148.59649101333332</c:v>
                </c:pt>
                <c:pt idx="16296">
                  <c:v>148.59649101333332</c:v>
                </c:pt>
                <c:pt idx="16297">
                  <c:v>148.59649101333332</c:v>
                </c:pt>
                <c:pt idx="16298">
                  <c:v>148.59649101333332</c:v>
                </c:pt>
                <c:pt idx="16299">
                  <c:v>148.59649101333332</c:v>
                </c:pt>
                <c:pt idx="16300">
                  <c:v>148.59649101333332</c:v>
                </c:pt>
                <c:pt idx="16301">
                  <c:v>148.59649101333332</c:v>
                </c:pt>
                <c:pt idx="16302">
                  <c:v>148.59649101333332</c:v>
                </c:pt>
                <c:pt idx="16303">
                  <c:v>148.59649101333332</c:v>
                </c:pt>
                <c:pt idx="16304">
                  <c:v>148.59649101333332</c:v>
                </c:pt>
                <c:pt idx="16305">
                  <c:v>148.59649101333332</c:v>
                </c:pt>
                <c:pt idx="16306">
                  <c:v>148.59649101333332</c:v>
                </c:pt>
                <c:pt idx="16307">
                  <c:v>148.59649101333332</c:v>
                </c:pt>
                <c:pt idx="16308">
                  <c:v>148.59649101333332</c:v>
                </c:pt>
                <c:pt idx="16309">
                  <c:v>148.59649101333332</c:v>
                </c:pt>
                <c:pt idx="16310">
                  <c:v>148.59649101333332</c:v>
                </c:pt>
                <c:pt idx="16311">
                  <c:v>148.59649101333332</c:v>
                </c:pt>
                <c:pt idx="16312">
                  <c:v>148.59649101333332</c:v>
                </c:pt>
                <c:pt idx="16313">
                  <c:v>148.59649101333332</c:v>
                </c:pt>
                <c:pt idx="16314">
                  <c:v>148.59649101333332</c:v>
                </c:pt>
                <c:pt idx="16315">
                  <c:v>148.59649101333332</c:v>
                </c:pt>
                <c:pt idx="16316">
                  <c:v>148.59649101333332</c:v>
                </c:pt>
                <c:pt idx="16317">
                  <c:v>148.59649101333332</c:v>
                </c:pt>
                <c:pt idx="16318">
                  <c:v>148.59649101333332</c:v>
                </c:pt>
                <c:pt idx="16319">
                  <c:v>148.59649101333332</c:v>
                </c:pt>
                <c:pt idx="16320">
                  <c:v>148.59649101333332</c:v>
                </c:pt>
                <c:pt idx="16321">
                  <c:v>148.59649101333332</c:v>
                </c:pt>
                <c:pt idx="16322">
                  <c:v>148.59649101333332</c:v>
                </c:pt>
                <c:pt idx="16323">
                  <c:v>148.59649101333332</c:v>
                </c:pt>
                <c:pt idx="16324">
                  <c:v>148.59649101333332</c:v>
                </c:pt>
                <c:pt idx="16325">
                  <c:v>148.59649101333332</c:v>
                </c:pt>
                <c:pt idx="16326">
                  <c:v>148.59649101333332</c:v>
                </c:pt>
                <c:pt idx="16327">
                  <c:v>148.59649101333332</c:v>
                </c:pt>
                <c:pt idx="16328">
                  <c:v>148.59649101333332</c:v>
                </c:pt>
                <c:pt idx="16329">
                  <c:v>148.59649101333332</c:v>
                </c:pt>
                <c:pt idx="16330">
                  <c:v>148.59649101333332</c:v>
                </c:pt>
                <c:pt idx="16331">
                  <c:v>148.59649101333332</c:v>
                </c:pt>
                <c:pt idx="16332">
                  <c:v>148.59649101333332</c:v>
                </c:pt>
                <c:pt idx="16333">
                  <c:v>148.59649101333332</c:v>
                </c:pt>
                <c:pt idx="16334">
                  <c:v>148.59649101333332</c:v>
                </c:pt>
                <c:pt idx="16335">
                  <c:v>148.59649101333332</c:v>
                </c:pt>
                <c:pt idx="16336">
                  <c:v>148.59649101333332</c:v>
                </c:pt>
                <c:pt idx="16337">
                  <c:v>148.59649101333332</c:v>
                </c:pt>
                <c:pt idx="16338">
                  <c:v>148.59649101333332</c:v>
                </c:pt>
                <c:pt idx="16339">
                  <c:v>148.59649101333332</c:v>
                </c:pt>
                <c:pt idx="16340">
                  <c:v>148.59649101333332</c:v>
                </c:pt>
                <c:pt idx="16341">
                  <c:v>148.59649101333332</c:v>
                </c:pt>
                <c:pt idx="16342">
                  <c:v>148.59649101333332</c:v>
                </c:pt>
                <c:pt idx="16343">
                  <c:v>148.59649101333332</c:v>
                </c:pt>
                <c:pt idx="16344">
                  <c:v>148.59649101333332</c:v>
                </c:pt>
                <c:pt idx="16345">
                  <c:v>148.59649101333332</c:v>
                </c:pt>
                <c:pt idx="16346">
                  <c:v>148.59649101333332</c:v>
                </c:pt>
                <c:pt idx="16347">
                  <c:v>148.59649101333332</c:v>
                </c:pt>
                <c:pt idx="16348">
                  <c:v>148.59649101333332</c:v>
                </c:pt>
                <c:pt idx="16349">
                  <c:v>148.59649101333332</c:v>
                </c:pt>
                <c:pt idx="16350">
                  <c:v>148.59649101333332</c:v>
                </c:pt>
                <c:pt idx="16351">
                  <c:v>148.59649101333332</c:v>
                </c:pt>
                <c:pt idx="16352">
                  <c:v>148.59649101333332</c:v>
                </c:pt>
                <c:pt idx="16353">
                  <c:v>148.59649101333332</c:v>
                </c:pt>
                <c:pt idx="16354">
                  <c:v>148.59649101333332</c:v>
                </c:pt>
                <c:pt idx="16355">
                  <c:v>148.59649101333332</c:v>
                </c:pt>
                <c:pt idx="16356">
                  <c:v>148.59649101333332</c:v>
                </c:pt>
                <c:pt idx="16357">
                  <c:v>148.59649101333332</c:v>
                </c:pt>
                <c:pt idx="16358">
                  <c:v>148.59649101333332</c:v>
                </c:pt>
                <c:pt idx="16359">
                  <c:v>148.59649101333332</c:v>
                </c:pt>
                <c:pt idx="16360">
                  <c:v>148.59649101333332</c:v>
                </c:pt>
                <c:pt idx="16361">
                  <c:v>148.59649101333332</c:v>
                </c:pt>
                <c:pt idx="16362">
                  <c:v>148.59649101333332</c:v>
                </c:pt>
                <c:pt idx="16363">
                  <c:v>148.59649101333332</c:v>
                </c:pt>
                <c:pt idx="16364">
                  <c:v>148.59649101333332</c:v>
                </c:pt>
                <c:pt idx="16365">
                  <c:v>148.59649101333332</c:v>
                </c:pt>
                <c:pt idx="16366">
                  <c:v>148.59649101333332</c:v>
                </c:pt>
                <c:pt idx="16367">
                  <c:v>148.59649101333332</c:v>
                </c:pt>
                <c:pt idx="16368">
                  <c:v>148.59649101333332</c:v>
                </c:pt>
                <c:pt idx="16369">
                  <c:v>148.59649101333332</c:v>
                </c:pt>
                <c:pt idx="16370">
                  <c:v>148.59649101333332</c:v>
                </c:pt>
                <c:pt idx="16371">
                  <c:v>148.59649101333332</c:v>
                </c:pt>
                <c:pt idx="16372">
                  <c:v>148.59649101333332</c:v>
                </c:pt>
                <c:pt idx="16373">
                  <c:v>148.59649101333332</c:v>
                </c:pt>
                <c:pt idx="16374">
                  <c:v>148.59649101333332</c:v>
                </c:pt>
                <c:pt idx="16375">
                  <c:v>148.59649101333332</c:v>
                </c:pt>
                <c:pt idx="16376">
                  <c:v>148.59649101333332</c:v>
                </c:pt>
                <c:pt idx="16377">
                  <c:v>148.59649101333332</c:v>
                </c:pt>
                <c:pt idx="16378">
                  <c:v>148.59649101333332</c:v>
                </c:pt>
                <c:pt idx="16379">
                  <c:v>148.59649101333332</c:v>
                </c:pt>
                <c:pt idx="16380">
                  <c:v>148.59649101333332</c:v>
                </c:pt>
                <c:pt idx="16381">
                  <c:v>148.59649101333332</c:v>
                </c:pt>
                <c:pt idx="16382">
                  <c:v>148.59649101333332</c:v>
                </c:pt>
                <c:pt idx="16383">
                  <c:v>148.59649101333332</c:v>
                </c:pt>
                <c:pt idx="16384">
                  <c:v>148.59649101333332</c:v>
                </c:pt>
                <c:pt idx="16385">
                  <c:v>148.59649101333332</c:v>
                </c:pt>
                <c:pt idx="16386">
                  <c:v>148.59649101333332</c:v>
                </c:pt>
                <c:pt idx="16387">
                  <c:v>148.59649101333332</c:v>
                </c:pt>
                <c:pt idx="16388">
                  <c:v>148.59649101333332</c:v>
                </c:pt>
                <c:pt idx="16389">
                  <c:v>148.59649101333332</c:v>
                </c:pt>
                <c:pt idx="16390">
                  <c:v>148.59649101333332</c:v>
                </c:pt>
                <c:pt idx="16391">
                  <c:v>148.59649101333332</c:v>
                </c:pt>
                <c:pt idx="16392">
                  <c:v>148.59649101333332</c:v>
                </c:pt>
                <c:pt idx="16393">
                  <c:v>148.59649101333332</c:v>
                </c:pt>
                <c:pt idx="16394">
                  <c:v>148.59649101333332</c:v>
                </c:pt>
                <c:pt idx="16395">
                  <c:v>148.59649101333332</c:v>
                </c:pt>
                <c:pt idx="16396">
                  <c:v>148.59649101333332</c:v>
                </c:pt>
                <c:pt idx="16397">
                  <c:v>148.59649101333332</c:v>
                </c:pt>
                <c:pt idx="16398">
                  <c:v>148.59649101333332</c:v>
                </c:pt>
                <c:pt idx="16399">
                  <c:v>148.59649101333332</c:v>
                </c:pt>
                <c:pt idx="16400">
                  <c:v>148.59649101333332</c:v>
                </c:pt>
                <c:pt idx="16401">
                  <c:v>148.59649101333332</c:v>
                </c:pt>
                <c:pt idx="16402">
                  <c:v>148.59649101333332</c:v>
                </c:pt>
                <c:pt idx="16403">
                  <c:v>148.59649101333332</c:v>
                </c:pt>
                <c:pt idx="16404">
                  <c:v>148.59649101333332</c:v>
                </c:pt>
                <c:pt idx="16405">
                  <c:v>148.59649101333332</c:v>
                </c:pt>
                <c:pt idx="16406">
                  <c:v>148.59649101333332</c:v>
                </c:pt>
                <c:pt idx="16407">
                  <c:v>148.59649101333332</c:v>
                </c:pt>
                <c:pt idx="16408">
                  <c:v>148.59649101333332</c:v>
                </c:pt>
                <c:pt idx="16409">
                  <c:v>148.59649101333332</c:v>
                </c:pt>
                <c:pt idx="16410">
                  <c:v>148.59649101333332</c:v>
                </c:pt>
                <c:pt idx="16411">
                  <c:v>148.59649101333332</c:v>
                </c:pt>
                <c:pt idx="16412">
                  <c:v>148.59649101333332</c:v>
                </c:pt>
                <c:pt idx="16413">
                  <c:v>148.59649101333332</c:v>
                </c:pt>
                <c:pt idx="16414">
                  <c:v>148.59649101333332</c:v>
                </c:pt>
                <c:pt idx="16415">
                  <c:v>148.59649101333332</c:v>
                </c:pt>
                <c:pt idx="16416">
                  <c:v>148.59649101333332</c:v>
                </c:pt>
                <c:pt idx="16417">
                  <c:v>148.59649101333332</c:v>
                </c:pt>
                <c:pt idx="16418">
                  <c:v>148.59649101333332</c:v>
                </c:pt>
                <c:pt idx="16419">
                  <c:v>148.59649101333332</c:v>
                </c:pt>
                <c:pt idx="16420">
                  <c:v>148.59649101333332</c:v>
                </c:pt>
                <c:pt idx="16421">
                  <c:v>148.59649101333332</c:v>
                </c:pt>
                <c:pt idx="16422">
                  <c:v>148.59649101333332</c:v>
                </c:pt>
                <c:pt idx="16423">
                  <c:v>148.59649101333332</c:v>
                </c:pt>
                <c:pt idx="16424">
                  <c:v>148.59649101333332</c:v>
                </c:pt>
                <c:pt idx="16425">
                  <c:v>148.59649101333332</c:v>
                </c:pt>
                <c:pt idx="16426">
                  <c:v>148.59649101333332</c:v>
                </c:pt>
                <c:pt idx="16427">
                  <c:v>148.59649101333332</c:v>
                </c:pt>
                <c:pt idx="16428">
                  <c:v>148.59649101333332</c:v>
                </c:pt>
                <c:pt idx="16429">
                  <c:v>148.59649101333332</c:v>
                </c:pt>
                <c:pt idx="16430">
                  <c:v>148.59649101333332</c:v>
                </c:pt>
                <c:pt idx="16431">
                  <c:v>148.59649101333332</c:v>
                </c:pt>
                <c:pt idx="16432">
                  <c:v>148.59649101333332</c:v>
                </c:pt>
                <c:pt idx="16433">
                  <c:v>148.59649101333332</c:v>
                </c:pt>
                <c:pt idx="16434">
                  <c:v>148.59649101333332</c:v>
                </c:pt>
                <c:pt idx="16435">
                  <c:v>148.59649101333332</c:v>
                </c:pt>
                <c:pt idx="16436">
                  <c:v>148.59649101333332</c:v>
                </c:pt>
                <c:pt idx="16437">
                  <c:v>148.59649101333332</c:v>
                </c:pt>
                <c:pt idx="16438">
                  <c:v>148.59649101333332</c:v>
                </c:pt>
                <c:pt idx="16439">
                  <c:v>148.59649101333332</c:v>
                </c:pt>
                <c:pt idx="16440">
                  <c:v>148.59649101333332</c:v>
                </c:pt>
                <c:pt idx="16441">
                  <c:v>148.59649101333332</c:v>
                </c:pt>
                <c:pt idx="16442">
                  <c:v>148.59649101333332</c:v>
                </c:pt>
                <c:pt idx="16443">
                  <c:v>148.59649101333332</c:v>
                </c:pt>
                <c:pt idx="16444">
                  <c:v>148.59649101333332</c:v>
                </c:pt>
                <c:pt idx="16445">
                  <c:v>148.59649101333332</c:v>
                </c:pt>
                <c:pt idx="16446">
                  <c:v>148.59649101333332</c:v>
                </c:pt>
                <c:pt idx="16447">
                  <c:v>148.59649101333332</c:v>
                </c:pt>
                <c:pt idx="16448">
                  <c:v>148.59649101333332</c:v>
                </c:pt>
                <c:pt idx="16449">
                  <c:v>148.59649101333332</c:v>
                </c:pt>
                <c:pt idx="16450">
                  <c:v>148.59649101333332</c:v>
                </c:pt>
                <c:pt idx="16451">
                  <c:v>148.59649101333332</c:v>
                </c:pt>
                <c:pt idx="16452">
                  <c:v>148.59649101333332</c:v>
                </c:pt>
                <c:pt idx="16453">
                  <c:v>148.59649101333332</c:v>
                </c:pt>
                <c:pt idx="16454">
                  <c:v>148.59649101333332</c:v>
                </c:pt>
                <c:pt idx="16455">
                  <c:v>148.59649101333332</c:v>
                </c:pt>
                <c:pt idx="16456">
                  <c:v>148.59649101333332</c:v>
                </c:pt>
                <c:pt idx="16457">
                  <c:v>148.59649101333332</c:v>
                </c:pt>
                <c:pt idx="16458">
                  <c:v>148.59649101333332</c:v>
                </c:pt>
                <c:pt idx="16459">
                  <c:v>148.59649101333332</c:v>
                </c:pt>
                <c:pt idx="16460">
                  <c:v>148.59649101333332</c:v>
                </c:pt>
                <c:pt idx="16461">
                  <c:v>148.59649101333332</c:v>
                </c:pt>
                <c:pt idx="16462">
                  <c:v>148.59649101333332</c:v>
                </c:pt>
                <c:pt idx="16463">
                  <c:v>148.59649101333332</c:v>
                </c:pt>
                <c:pt idx="16464">
                  <c:v>148.59649101333332</c:v>
                </c:pt>
                <c:pt idx="16465">
                  <c:v>148.59649101333332</c:v>
                </c:pt>
                <c:pt idx="16466">
                  <c:v>148.59649101333332</c:v>
                </c:pt>
                <c:pt idx="16467">
                  <c:v>148.59649101333332</c:v>
                </c:pt>
                <c:pt idx="16468">
                  <c:v>148.59649101333332</c:v>
                </c:pt>
                <c:pt idx="16469">
                  <c:v>148.59649101333332</c:v>
                </c:pt>
                <c:pt idx="16470">
                  <c:v>148.59649101333332</c:v>
                </c:pt>
                <c:pt idx="16471">
                  <c:v>148.59649101333332</c:v>
                </c:pt>
                <c:pt idx="16472">
                  <c:v>148.59649101333332</c:v>
                </c:pt>
                <c:pt idx="16473">
                  <c:v>148.59649101333332</c:v>
                </c:pt>
                <c:pt idx="16474">
                  <c:v>148.59649101333332</c:v>
                </c:pt>
                <c:pt idx="16475">
                  <c:v>148.59649101333332</c:v>
                </c:pt>
                <c:pt idx="16476">
                  <c:v>148.59649101333332</c:v>
                </c:pt>
                <c:pt idx="16477">
                  <c:v>148.59649101333332</c:v>
                </c:pt>
                <c:pt idx="16478">
                  <c:v>148.59649101333332</c:v>
                </c:pt>
                <c:pt idx="16479">
                  <c:v>148.59649101333332</c:v>
                </c:pt>
                <c:pt idx="16480">
                  <c:v>148.59649101333332</c:v>
                </c:pt>
                <c:pt idx="16481">
                  <c:v>148.59649101333332</c:v>
                </c:pt>
                <c:pt idx="16482">
                  <c:v>148.59649101333332</c:v>
                </c:pt>
                <c:pt idx="16483">
                  <c:v>148.59649101333332</c:v>
                </c:pt>
                <c:pt idx="16484">
                  <c:v>148.59649101333332</c:v>
                </c:pt>
                <c:pt idx="16485">
                  <c:v>148.59649101333332</c:v>
                </c:pt>
                <c:pt idx="16486">
                  <c:v>148.59649101333332</c:v>
                </c:pt>
                <c:pt idx="16487">
                  <c:v>148.59649101333332</c:v>
                </c:pt>
                <c:pt idx="16488">
                  <c:v>148.59649101333332</c:v>
                </c:pt>
                <c:pt idx="16489">
                  <c:v>148.59649101333332</c:v>
                </c:pt>
                <c:pt idx="16490">
                  <c:v>148.59649101333332</c:v>
                </c:pt>
                <c:pt idx="16491">
                  <c:v>148.59649101333332</c:v>
                </c:pt>
                <c:pt idx="16492">
                  <c:v>148.59649101333332</c:v>
                </c:pt>
                <c:pt idx="16493">
                  <c:v>148.59649101333332</c:v>
                </c:pt>
                <c:pt idx="16494">
                  <c:v>148.59649101333332</c:v>
                </c:pt>
                <c:pt idx="16495">
                  <c:v>148.59649101333332</c:v>
                </c:pt>
                <c:pt idx="16496">
                  <c:v>148.59649101333332</c:v>
                </c:pt>
                <c:pt idx="16497">
                  <c:v>148.59649101333332</c:v>
                </c:pt>
                <c:pt idx="16498">
                  <c:v>148.59649101333332</c:v>
                </c:pt>
                <c:pt idx="16499">
                  <c:v>148.59649101333332</c:v>
                </c:pt>
                <c:pt idx="16500">
                  <c:v>148.59649101333332</c:v>
                </c:pt>
                <c:pt idx="16501">
                  <c:v>148.59649101333332</c:v>
                </c:pt>
                <c:pt idx="16502">
                  <c:v>148.59649101333332</c:v>
                </c:pt>
                <c:pt idx="16503">
                  <c:v>148.59649101333332</c:v>
                </c:pt>
                <c:pt idx="16504">
                  <c:v>148.59649101333332</c:v>
                </c:pt>
                <c:pt idx="16505">
                  <c:v>148.59649101333332</c:v>
                </c:pt>
                <c:pt idx="16506">
                  <c:v>148.59649101333332</c:v>
                </c:pt>
                <c:pt idx="16507">
                  <c:v>148.59649101333332</c:v>
                </c:pt>
                <c:pt idx="16508">
                  <c:v>148.59649101333332</c:v>
                </c:pt>
                <c:pt idx="16509">
                  <c:v>148.59649101333332</c:v>
                </c:pt>
                <c:pt idx="16510">
                  <c:v>148.59649101333332</c:v>
                </c:pt>
                <c:pt idx="16511">
                  <c:v>148.59649101333332</c:v>
                </c:pt>
                <c:pt idx="16512">
                  <c:v>148.59649101333332</c:v>
                </c:pt>
                <c:pt idx="16513">
                  <c:v>148.59649101333332</c:v>
                </c:pt>
                <c:pt idx="16514">
                  <c:v>148.59649101333332</c:v>
                </c:pt>
                <c:pt idx="16515">
                  <c:v>148.59649101333332</c:v>
                </c:pt>
                <c:pt idx="16516">
                  <c:v>148.59649101333332</c:v>
                </c:pt>
                <c:pt idx="16517">
                  <c:v>148.59649101333332</c:v>
                </c:pt>
                <c:pt idx="16518">
                  <c:v>148.59649101333332</c:v>
                </c:pt>
                <c:pt idx="16519">
                  <c:v>148.59649101333332</c:v>
                </c:pt>
                <c:pt idx="16520">
                  <c:v>148.59649101333332</c:v>
                </c:pt>
                <c:pt idx="16521">
                  <c:v>148.59649101333332</c:v>
                </c:pt>
                <c:pt idx="16522">
                  <c:v>148.59649101333332</c:v>
                </c:pt>
                <c:pt idx="16523">
                  <c:v>148.59649101333332</c:v>
                </c:pt>
                <c:pt idx="16524">
                  <c:v>148.59649101333332</c:v>
                </c:pt>
                <c:pt idx="16525">
                  <c:v>148.59649101333332</c:v>
                </c:pt>
                <c:pt idx="16526">
                  <c:v>148.59649101333332</c:v>
                </c:pt>
                <c:pt idx="16527">
                  <c:v>148.59649101333332</c:v>
                </c:pt>
                <c:pt idx="16528">
                  <c:v>148.59649101333332</c:v>
                </c:pt>
                <c:pt idx="16529">
                  <c:v>148.59649101333332</c:v>
                </c:pt>
                <c:pt idx="16530">
                  <c:v>148.59649101333332</c:v>
                </c:pt>
                <c:pt idx="16531">
                  <c:v>148.59649101333332</c:v>
                </c:pt>
                <c:pt idx="16532">
                  <c:v>148.59649101333332</c:v>
                </c:pt>
                <c:pt idx="16533">
                  <c:v>148.59649101333332</c:v>
                </c:pt>
                <c:pt idx="16534">
                  <c:v>148.59649101333332</c:v>
                </c:pt>
                <c:pt idx="16535">
                  <c:v>148.59649101333332</c:v>
                </c:pt>
                <c:pt idx="16536">
                  <c:v>148.59649101333332</c:v>
                </c:pt>
                <c:pt idx="16537">
                  <c:v>148.59649101333332</c:v>
                </c:pt>
                <c:pt idx="16538">
                  <c:v>148.59649101333332</c:v>
                </c:pt>
                <c:pt idx="16539">
                  <c:v>148.59649101333332</c:v>
                </c:pt>
                <c:pt idx="16540">
                  <c:v>148.59649101333332</c:v>
                </c:pt>
                <c:pt idx="16541">
                  <c:v>148.59649101333332</c:v>
                </c:pt>
                <c:pt idx="16542">
                  <c:v>148.59649101333332</c:v>
                </c:pt>
                <c:pt idx="16543">
                  <c:v>148.59649101333332</c:v>
                </c:pt>
                <c:pt idx="16544">
                  <c:v>148.59649101333332</c:v>
                </c:pt>
                <c:pt idx="16545">
                  <c:v>148.59649101333332</c:v>
                </c:pt>
                <c:pt idx="16546">
                  <c:v>148.59649101333332</c:v>
                </c:pt>
                <c:pt idx="16547">
                  <c:v>148.59649101333332</c:v>
                </c:pt>
                <c:pt idx="16548">
                  <c:v>148.59649101333332</c:v>
                </c:pt>
                <c:pt idx="16549">
                  <c:v>148.59649101333332</c:v>
                </c:pt>
                <c:pt idx="16550">
                  <c:v>148.59649101333332</c:v>
                </c:pt>
                <c:pt idx="16551">
                  <c:v>148.59649101333332</c:v>
                </c:pt>
                <c:pt idx="16552">
                  <c:v>148.59649101333332</c:v>
                </c:pt>
                <c:pt idx="16553">
                  <c:v>148.59649101333332</c:v>
                </c:pt>
                <c:pt idx="16554">
                  <c:v>148.59649101333332</c:v>
                </c:pt>
                <c:pt idx="16555">
                  <c:v>148.59649101333332</c:v>
                </c:pt>
                <c:pt idx="16556">
                  <c:v>148.59649101333332</c:v>
                </c:pt>
                <c:pt idx="16557">
                  <c:v>148.59649101333332</c:v>
                </c:pt>
                <c:pt idx="16558">
                  <c:v>148.59649101333332</c:v>
                </c:pt>
                <c:pt idx="16559">
                  <c:v>148.59649101333332</c:v>
                </c:pt>
                <c:pt idx="16560">
                  <c:v>148.59649101333332</c:v>
                </c:pt>
                <c:pt idx="16561">
                  <c:v>148.59649101333332</c:v>
                </c:pt>
                <c:pt idx="16562">
                  <c:v>148.59649101333332</c:v>
                </c:pt>
                <c:pt idx="16563">
                  <c:v>148.59649101333332</c:v>
                </c:pt>
                <c:pt idx="16564">
                  <c:v>148.59649101333332</c:v>
                </c:pt>
                <c:pt idx="16565">
                  <c:v>148.59649101333332</c:v>
                </c:pt>
                <c:pt idx="16566">
                  <c:v>148.59649101333332</c:v>
                </c:pt>
                <c:pt idx="16567">
                  <c:v>148.59649101333332</c:v>
                </c:pt>
                <c:pt idx="16568">
                  <c:v>148.59649101333332</c:v>
                </c:pt>
                <c:pt idx="16569">
                  <c:v>148.59649101333332</c:v>
                </c:pt>
                <c:pt idx="16570">
                  <c:v>148.59649101333332</c:v>
                </c:pt>
                <c:pt idx="16571">
                  <c:v>148.59649101333332</c:v>
                </c:pt>
                <c:pt idx="16572">
                  <c:v>148.59649101333332</c:v>
                </c:pt>
                <c:pt idx="16573">
                  <c:v>148.59649101333332</c:v>
                </c:pt>
                <c:pt idx="16574">
                  <c:v>148.59649101333332</c:v>
                </c:pt>
                <c:pt idx="16575">
                  <c:v>148.59649101333332</c:v>
                </c:pt>
                <c:pt idx="16576">
                  <c:v>148.59649101333332</c:v>
                </c:pt>
                <c:pt idx="16577">
                  <c:v>148.59649101333332</c:v>
                </c:pt>
                <c:pt idx="16578">
                  <c:v>148.59649101333332</c:v>
                </c:pt>
                <c:pt idx="16579">
                  <c:v>148.59649101333332</c:v>
                </c:pt>
                <c:pt idx="16580">
                  <c:v>148.59649101333332</c:v>
                </c:pt>
                <c:pt idx="16581">
                  <c:v>148.59649101333332</c:v>
                </c:pt>
                <c:pt idx="16582">
                  <c:v>148.59649101333332</c:v>
                </c:pt>
                <c:pt idx="16583">
                  <c:v>148.59649101333332</c:v>
                </c:pt>
                <c:pt idx="16584">
                  <c:v>148.59649101333332</c:v>
                </c:pt>
                <c:pt idx="16585">
                  <c:v>148.59649101333332</c:v>
                </c:pt>
                <c:pt idx="16586">
                  <c:v>148.59649101333332</c:v>
                </c:pt>
                <c:pt idx="16587">
                  <c:v>148.59649101333332</c:v>
                </c:pt>
                <c:pt idx="16588">
                  <c:v>148.59649101333332</c:v>
                </c:pt>
                <c:pt idx="16589">
                  <c:v>148.59649101333332</c:v>
                </c:pt>
                <c:pt idx="16590">
                  <c:v>148.59649101333332</c:v>
                </c:pt>
                <c:pt idx="16591">
                  <c:v>148.59649101333332</c:v>
                </c:pt>
                <c:pt idx="16592">
                  <c:v>148.59649101333332</c:v>
                </c:pt>
                <c:pt idx="16593">
                  <c:v>148.59649101333332</c:v>
                </c:pt>
                <c:pt idx="16594">
                  <c:v>148.59649101333332</c:v>
                </c:pt>
                <c:pt idx="16595">
                  <c:v>148.59649101333332</c:v>
                </c:pt>
                <c:pt idx="16596">
                  <c:v>148.59649101333332</c:v>
                </c:pt>
                <c:pt idx="16597">
                  <c:v>148.59649101333332</c:v>
                </c:pt>
                <c:pt idx="16598">
                  <c:v>148.59649101333332</c:v>
                </c:pt>
                <c:pt idx="16599">
                  <c:v>148.59649101333332</c:v>
                </c:pt>
                <c:pt idx="16600">
                  <c:v>148.59649101333332</c:v>
                </c:pt>
                <c:pt idx="16601">
                  <c:v>148.59649101333332</c:v>
                </c:pt>
                <c:pt idx="16602">
                  <c:v>148.59649101333332</c:v>
                </c:pt>
                <c:pt idx="16603">
                  <c:v>148.59649101333332</c:v>
                </c:pt>
                <c:pt idx="16604">
                  <c:v>148.59649101333332</c:v>
                </c:pt>
                <c:pt idx="16605">
                  <c:v>148.59649101333332</c:v>
                </c:pt>
                <c:pt idx="16606">
                  <c:v>148.59649101333332</c:v>
                </c:pt>
                <c:pt idx="16607">
                  <c:v>148.59649101333332</c:v>
                </c:pt>
                <c:pt idx="16608">
                  <c:v>148.59649101333332</c:v>
                </c:pt>
                <c:pt idx="16609">
                  <c:v>148.59649101333332</c:v>
                </c:pt>
                <c:pt idx="16610">
                  <c:v>148.59649101333332</c:v>
                </c:pt>
                <c:pt idx="16611">
                  <c:v>148.59649101333332</c:v>
                </c:pt>
                <c:pt idx="16612">
                  <c:v>148.59649101333332</c:v>
                </c:pt>
                <c:pt idx="16613">
                  <c:v>148.59649101333332</c:v>
                </c:pt>
                <c:pt idx="16614">
                  <c:v>148.59649101333332</c:v>
                </c:pt>
                <c:pt idx="16615">
                  <c:v>148.59649101333332</c:v>
                </c:pt>
                <c:pt idx="16616">
                  <c:v>148.59649101333332</c:v>
                </c:pt>
                <c:pt idx="16617">
                  <c:v>148.59649101333332</c:v>
                </c:pt>
                <c:pt idx="16618">
                  <c:v>148.59649101333332</c:v>
                </c:pt>
                <c:pt idx="16619">
                  <c:v>148.59649101333332</c:v>
                </c:pt>
                <c:pt idx="16620">
                  <c:v>148.59649101333332</c:v>
                </c:pt>
                <c:pt idx="16621">
                  <c:v>148.59649101333332</c:v>
                </c:pt>
                <c:pt idx="16622">
                  <c:v>148.59649101333332</c:v>
                </c:pt>
                <c:pt idx="16623">
                  <c:v>148.59649101333332</c:v>
                </c:pt>
                <c:pt idx="16624">
                  <c:v>148.59649101333332</c:v>
                </c:pt>
                <c:pt idx="16625">
                  <c:v>148.59649101333332</c:v>
                </c:pt>
                <c:pt idx="16626">
                  <c:v>148.59649101333332</c:v>
                </c:pt>
                <c:pt idx="16627">
                  <c:v>148.59649101333332</c:v>
                </c:pt>
                <c:pt idx="16628">
                  <c:v>148.59649101333332</c:v>
                </c:pt>
                <c:pt idx="16629">
                  <c:v>148.59649101333332</c:v>
                </c:pt>
                <c:pt idx="16630">
                  <c:v>148.59649101333332</c:v>
                </c:pt>
                <c:pt idx="16631">
                  <c:v>148.59649101333332</c:v>
                </c:pt>
                <c:pt idx="16632">
                  <c:v>148.59649101333332</c:v>
                </c:pt>
                <c:pt idx="16633">
                  <c:v>148.59649101333332</c:v>
                </c:pt>
                <c:pt idx="16634">
                  <c:v>148.59649101333332</c:v>
                </c:pt>
                <c:pt idx="16635">
                  <c:v>148.59649101333332</c:v>
                </c:pt>
                <c:pt idx="16636">
                  <c:v>148.59649101333332</c:v>
                </c:pt>
                <c:pt idx="16637">
                  <c:v>148.59649101333332</c:v>
                </c:pt>
                <c:pt idx="16638">
                  <c:v>148.59649101333332</c:v>
                </c:pt>
                <c:pt idx="16639">
                  <c:v>148.59649101333332</c:v>
                </c:pt>
                <c:pt idx="16640">
                  <c:v>148.59649101333332</c:v>
                </c:pt>
                <c:pt idx="16641">
                  <c:v>148.59649101333332</c:v>
                </c:pt>
                <c:pt idx="16642">
                  <c:v>148.59649101333332</c:v>
                </c:pt>
                <c:pt idx="16643">
                  <c:v>148.59649101333332</c:v>
                </c:pt>
                <c:pt idx="16644">
                  <c:v>148.59649101333332</c:v>
                </c:pt>
                <c:pt idx="16645">
                  <c:v>148.59649101333332</c:v>
                </c:pt>
                <c:pt idx="16646">
                  <c:v>148.59649101333332</c:v>
                </c:pt>
                <c:pt idx="16647">
                  <c:v>148.59649101333332</c:v>
                </c:pt>
                <c:pt idx="16648">
                  <c:v>148.59649101333332</c:v>
                </c:pt>
                <c:pt idx="16649">
                  <c:v>148.59649101333332</c:v>
                </c:pt>
                <c:pt idx="16650">
                  <c:v>148.59649101333332</c:v>
                </c:pt>
                <c:pt idx="16651">
                  <c:v>148.59649101333332</c:v>
                </c:pt>
                <c:pt idx="16652">
                  <c:v>148.59649101333332</c:v>
                </c:pt>
                <c:pt idx="16653">
                  <c:v>148.59649101333332</c:v>
                </c:pt>
                <c:pt idx="16654">
                  <c:v>148.59649101333332</c:v>
                </c:pt>
                <c:pt idx="16655">
                  <c:v>148.59649101333332</c:v>
                </c:pt>
                <c:pt idx="16656">
                  <c:v>148.59649101333332</c:v>
                </c:pt>
                <c:pt idx="16657">
                  <c:v>148.59649101333332</c:v>
                </c:pt>
                <c:pt idx="16658">
                  <c:v>148.59649101333332</c:v>
                </c:pt>
                <c:pt idx="16659">
                  <c:v>148.59649101333332</c:v>
                </c:pt>
                <c:pt idx="16660">
                  <c:v>148.59649101333332</c:v>
                </c:pt>
                <c:pt idx="16661">
                  <c:v>148.59649101333332</c:v>
                </c:pt>
                <c:pt idx="16662">
                  <c:v>148.59649101333332</c:v>
                </c:pt>
                <c:pt idx="16663">
                  <c:v>148.59649101333332</c:v>
                </c:pt>
                <c:pt idx="16664">
                  <c:v>148.59649101333332</c:v>
                </c:pt>
                <c:pt idx="16665">
                  <c:v>148.59649101333332</c:v>
                </c:pt>
                <c:pt idx="16666">
                  <c:v>148.59649101333332</c:v>
                </c:pt>
                <c:pt idx="16667">
                  <c:v>148.59649101333332</c:v>
                </c:pt>
                <c:pt idx="16668">
                  <c:v>148.59649101333332</c:v>
                </c:pt>
                <c:pt idx="16669">
                  <c:v>148.59649101333332</c:v>
                </c:pt>
                <c:pt idx="16670">
                  <c:v>148.59649101333332</c:v>
                </c:pt>
                <c:pt idx="16671">
                  <c:v>148.59649101333332</c:v>
                </c:pt>
                <c:pt idx="16672">
                  <c:v>148.59649101333332</c:v>
                </c:pt>
                <c:pt idx="16673">
                  <c:v>148.59649101333332</c:v>
                </c:pt>
                <c:pt idx="16674">
                  <c:v>148.59649101333332</c:v>
                </c:pt>
                <c:pt idx="16675">
                  <c:v>148.59649101333332</c:v>
                </c:pt>
                <c:pt idx="16676">
                  <c:v>148.59649101333332</c:v>
                </c:pt>
                <c:pt idx="16677">
                  <c:v>148.59649101333332</c:v>
                </c:pt>
                <c:pt idx="16678">
                  <c:v>148.59649101333332</c:v>
                </c:pt>
                <c:pt idx="16679">
                  <c:v>148.59649101333332</c:v>
                </c:pt>
                <c:pt idx="16680">
                  <c:v>148.59649101333332</c:v>
                </c:pt>
                <c:pt idx="16681">
                  <c:v>148.59649101333332</c:v>
                </c:pt>
                <c:pt idx="16682">
                  <c:v>148.59649101333332</c:v>
                </c:pt>
                <c:pt idx="16683">
                  <c:v>148.59649101333332</c:v>
                </c:pt>
                <c:pt idx="16684">
                  <c:v>148.59649101333332</c:v>
                </c:pt>
                <c:pt idx="16685">
                  <c:v>148.59649101333332</c:v>
                </c:pt>
                <c:pt idx="16686">
                  <c:v>148.59649101333332</c:v>
                </c:pt>
                <c:pt idx="16687">
                  <c:v>148.59649101333332</c:v>
                </c:pt>
                <c:pt idx="16688">
                  <c:v>148.59649101333332</c:v>
                </c:pt>
                <c:pt idx="16689">
                  <c:v>148.59649101333332</c:v>
                </c:pt>
                <c:pt idx="16690">
                  <c:v>148.59649101333332</c:v>
                </c:pt>
                <c:pt idx="16691">
                  <c:v>148.59649101333332</c:v>
                </c:pt>
                <c:pt idx="16692">
                  <c:v>148.59649101333332</c:v>
                </c:pt>
                <c:pt idx="16693">
                  <c:v>148.59649101333332</c:v>
                </c:pt>
                <c:pt idx="16694">
                  <c:v>148.59649101333332</c:v>
                </c:pt>
                <c:pt idx="16695">
                  <c:v>148.59649101333332</c:v>
                </c:pt>
                <c:pt idx="16696">
                  <c:v>148.59649101333332</c:v>
                </c:pt>
                <c:pt idx="16697">
                  <c:v>148.59649101333332</c:v>
                </c:pt>
                <c:pt idx="16698">
                  <c:v>148.59649101333332</c:v>
                </c:pt>
                <c:pt idx="16699">
                  <c:v>148.59649101333332</c:v>
                </c:pt>
                <c:pt idx="16700">
                  <c:v>148.59649101333332</c:v>
                </c:pt>
                <c:pt idx="16701">
                  <c:v>148.59649101333332</c:v>
                </c:pt>
                <c:pt idx="16702">
                  <c:v>148.59649101333332</c:v>
                </c:pt>
                <c:pt idx="16703">
                  <c:v>148.59649101333332</c:v>
                </c:pt>
                <c:pt idx="16704">
                  <c:v>148.59649101333332</c:v>
                </c:pt>
                <c:pt idx="16705">
                  <c:v>148.59649101333332</c:v>
                </c:pt>
                <c:pt idx="16706">
                  <c:v>148.59649101333332</c:v>
                </c:pt>
                <c:pt idx="16707">
                  <c:v>148.59649101333332</c:v>
                </c:pt>
                <c:pt idx="16708">
                  <c:v>148.59649101333332</c:v>
                </c:pt>
                <c:pt idx="16709">
                  <c:v>148.59649101333332</c:v>
                </c:pt>
                <c:pt idx="16710">
                  <c:v>148.59649101333332</c:v>
                </c:pt>
                <c:pt idx="16711">
                  <c:v>148.59649101333332</c:v>
                </c:pt>
                <c:pt idx="16712">
                  <c:v>148.59649101333332</c:v>
                </c:pt>
                <c:pt idx="16713">
                  <c:v>148.59649101333332</c:v>
                </c:pt>
                <c:pt idx="16714">
                  <c:v>148.59649101333332</c:v>
                </c:pt>
                <c:pt idx="16715">
                  <c:v>148.59649101333332</c:v>
                </c:pt>
                <c:pt idx="16716">
                  <c:v>148.59649101333332</c:v>
                </c:pt>
                <c:pt idx="16717">
                  <c:v>148.59649101333332</c:v>
                </c:pt>
                <c:pt idx="16718">
                  <c:v>148.59649101333332</c:v>
                </c:pt>
                <c:pt idx="16719">
                  <c:v>148.59649101333332</c:v>
                </c:pt>
                <c:pt idx="16720">
                  <c:v>148.59649101333332</c:v>
                </c:pt>
                <c:pt idx="16721">
                  <c:v>148.59649101333332</c:v>
                </c:pt>
                <c:pt idx="16722">
                  <c:v>148.59649101333332</c:v>
                </c:pt>
                <c:pt idx="16723">
                  <c:v>148.59649101333332</c:v>
                </c:pt>
                <c:pt idx="16724">
                  <c:v>148.59649101333332</c:v>
                </c:pt>
                <c:pt idx="16725">
                  <c:v>148.59649101333332</c:v>
                </c:pt>
                <c:pt idx="16726">
                  <c:v>148.59649101333332</c:v>
                </c:pt>
                <c:pt idx="16727">
                  <c:v>148.59649101333332</c:v>
                </c:pt>
                <c:pt idx="16728">
                  <c:v>148.59649101333332</c:v>
                </c:pt>
                <c:pt idx="16729">
                  <c:v>148.59649101333332</c:v>
                </c:pt>
                <c:pt idx="16730">
                  <c:v>148.59649101333332</c:v>
                </c:pt>
                <c:pt idx="16731">
                  <c:v>148.59649101333332</c:v>
                </c:pt>
                <c:pt idx="16732">
                  <c:v>148.59649101333332</c:v>
                </c:pt>
                <c:pt idx="16733">
                  <c:v>148.59649101333332</c:v>
                </c:pt>
                <c:pt idx="16734">
                  <c:v>148.59649101333332</c:v>
                </c:pt>
                <c:pt idx="16735">
                  <c:v>148.59649101333332</c:v>
                </c:pt>
                <c:pt idx="16736">
                  <c:v>148.59649101333332</c:v>
                </c:pt>
                <c:pt idx="16737">
                  <c:v>148.59649101333332</c:v>
                </c:pt>
                <c:pt idx="16738">
                  <c:v>148.59649101333332</c:v>
                </c:pt>
                <c:pt idx="16739">
                  <c:v>148.59649101333332</c:v>
                </c:pt>
                <c:pt idx="16740">
                  <c:v>148.59649101333332</c:v>
                </c:pt>
                <c:pt idx="16741">
                  <c:v>148.59649101333332</c:v>
                </c:pt>
                <c:pt idx="16742">
                  <c:v>148.59649101333332</c:v>
                </c:pt>
                <c:pt idx="16743">
                  <c:v>148.59649101333332</c:v>
                </c:pt>
                <c:pt idx="16744">
                  <c:v>148.59649101333332</c:v>
                </c:pt>
                <c:pt idx="16745">
                  <c:v>148.59649101333332</c:v>
                </c:pt>
                <c:pt idx="16746">
                  <c:v>148.59649101333332</c:v>
                </c:pt>
                <c:pt idx="16747">
                  <c:v>148.59649101333332</c:v>
                </c:pt>
                <c:pt idx="16748">
                  <c:v>148.59649101333332</c:v>
                </c:pt>
                <c:pt idx="16749">
                  <c:v>148.59649101333332</c:v>
                </c:pt>
                <c:pt idx="16750">
                  <c:v>148.59649101333332</c:v>
                </c:pt>
                <c:pt idx="16751">
                  <c:v>148.59649101333332</c:v>
                </c:pt>
                <c:pt idx="16752">
                  <c:v>148.59649101333332</c:v>
                </c:pt>
                <c:pt idx="16753">
                  <c:v>148.59649101333332</c:v>
                </c:pt>
                <c:pt idx="16754">
                  <c:v>148.59649101333332</c:v>
                </c:pt>
                <c:pt idx="16755">
                  <c:v>148.59649101333332</c:v>
                </c:pt>
                <c:pt idx="16756">
                  <c:v>148.59649101333332</c:v>
                </c:pt>
                <c:pt idx="16757">
                  <c:v>148.59649101333332</c:v>
                </c:pt>
                <c:pt idx="16758">
                  <c:v>148.59649101333332</c:v>
                </c:pt>
                <c:pt idx="16759">
                  <c:v>148.59649101333332</c:v>
                </c:pt>
                <c:pt idx="16760">
                  <c:v>148.59649101333332</c:v>
                </c:pt>
                <c:pt idx="16761">
                  <c:v>148.59649101333332</c:v>
                </c:pt>
                <c:pt idx="16762">
                  <c:v>148.59649101333332</c:v>
                </c:pt>
                <c:pt idx="16763">
                  <c:v>148.59649101333332</c:v>
                </c:pt>
                <c:pt idx="16764">
                  <c:v>148.59649101333332</c:v>
                </c:pt>
                <c:pt idx="16765">
                  <c:v>148.59649101333332</c:v>
                </c:pt>
                <c:pt idx="16766">
                  <c:v>148.59649101333332</c:v>
                </c:pt>
                <c:pt idx="16767">
                  <c:v>148.59649101333332</c:v>
                </c:pt>
                <c:pt idx="16768">
                  <c:v>148.59649101333332</c:v>
                </c:pt>
                <c:pt idx="16769">
                  <c:v>148.59649101333332</c:v>
                </c:pt>
                <c:pt idx="16770">
                  <c:v>148.59649101333332</c:v>
                </c:pt>
                <c:pt idx="16771">
                  <c:v>148.59649101333332</c:v>
                </c:pt>
                <c:pt idx="16772">
                  <c:v>148.59649101333332</c:v>
                </c:pt>
                <c:pt idx="16773">
                  <c:v>148.59649101333332</c:v>
                </c:pt>
                <c:pt idx="16774">
                  <c:v>148.59649101333332</c:v>
                </c:pt>
                <c:pt idx="16775">
                  <c:v>148.59649101333332</c:v>
                </c:pt>
                <c:pt idx="16776">
                  <c:v>148.59649101333332</c:v>
                </c:pt>
                <c:pt idx="16777">
                  <c:v>148.59649101333332</c:v>
                </c:pt>
                <c:pt idx="16778">
                  <c:v>148.59649101333332</c:v>
                </c:pt>
                <c:pt idx="16779">
                  <c:v>148.59649101333332</c:v>
                </c:pt>
                <c:pt idx="16780">
                  <c:v>148.59649101333332</c:v>
                </c:pt>
                <c:pt idx="16781">
                  <c:v>148.59649101333332</c:v>
                </c:pt>
                <c:pt idx="16782">
                  <c:v>148.59649101333332</c:v>
                </c:pt>
                <c:pt idx="16783">
                  <c:v>148.59649101333332</c:v>
                </c:pt>
                <c:pt idx="16784">
                  <c:v>148.59649101333332</c:v>
                </c:pt>
                <c:pt idx="16785">
                  <c:v>148.59649101333332</c:v>
                </c:pt>
                <c:pt idx="16786">
                  <c:v>148.59649101333332</c:v>
                </c:pt>
                <c:pt idx="16787">
                  <c:v>148.59649101333332</c:v>
                </c:pt>
                <c:pt idx="16788">
                  <c:v>148.59649101333332</c:v>
                </c:pt>
                <c:pt idx="16789">
                  <c:v>148.59649101333332</c:v>
                </c:pt>
                <c:pt idx="16790">
                  <c:v>148.59649101333332</c:v>
                </c:pt>
                <c:pt idx="16791">
                  <c:v>148.59649101333332</c:v>
                </c:pt>
                <c:pt idx="16792">
                  <c:v>148.59649101333332</c:v>
                </c:pt>
                <c:pt idx="16793">
                  <c:v>148.59649101333332</c:v>
                </c:pt>
                <c:pt idx="16794">
                  <c:v>148.59649101333332</c:v>
                </c:pt>
                <c:pt idx="16795">
                  <c:v>148.59649101333332</c:v>
                </c:pt>
                <c:pt idx="16796">
                  <c:v>148.59649101333332</c:v>
                </c:pt>
                <c:pt idx="16797">
                  <c:v>148.59649101333332</c:v>
                </c:pt>
                <c:pt idx="16798">
                  <c:v>148.59649101333332</c:v>
                </c:pt>
                <c:pt idx="16799">
                  <c:v>148.59649101333332</c:v>
                </c:pt>
                <c:pt idx="16800">
                  <c:v>148.59649101333332</c:v>
                </c:pt>
                <c:pt idx="16801">
                  <c:v>148.59649101333332</c:v>
                </c:pt>
                <c:pt idx="16802">
                  <c:v>148.59649101333332</c:v>
                </c:pt>
                <c:pt idx="16803">
                  <c:v>148.59649101333332</c:v>
                </c:pt>
                <c:pt idx="16804">
                  <c:v>148.59649101333332</c:v>
                </c:pt>
                <c:pt idx="16805">
                  <c:v>148.59649101333332</c:v>
                </c:pt>
                <c:pt idx="16806">
                  <c:v>148.59649101333332</c:v>
                </c:pt>
                <c:pt idx="16807">
                  <c:v>148.59649101333332</c:v>
                </c:pt>
                <c:pt idx="16808">
                  <c:v>148.59649101333332</c:v>
                </c:pt>
                <c:pt idx="16809">
                  <c:v>148.59649101333332</c:v>
                </c:pt>
                <c:pt idx="16810">
                  <c:v>148.59649101333332</c:v>
                </c:pt>
                <c:pt idx="16811">
                  <c:v>148.59649101333332</c:v>
                </c:pt>
                <c:pt idx="16812">
                  <c:v>148.59649101333332</c:v>
                </c:pt>
                <c:pt idx="16813">
                  <c:v>148.59649101333332</c:v>
                </c:pt>
                <c:pt idx="16814">
                  <c:v>148.59649101333332</c:v>
                </c:pt>
                <c:pt idx="16815">
                  <c:v>148.59649101333332</c:v>
                </c:pt>
                <c:pt idx="16816">
                  <c:v>148.59649101333332</c:v>
                </c:pt>
                <c:pt idx="16817">
                  <c:v>148.59649101333332</c:v>
                </c:pt>
                <c:pt idx="16818">
                  <c:v>148.59649101333332</c:v>
                </c:pt>
                <c:pt idx="16819">
                  <c:v>148.59649101333332</c:v>
                </c:pt>
                <c:pt idx="16820">
                  <c:v>148.59649101333332</c:v>
                </c:pt>
                <c:pt idx="16821">
                  <c:v>148.59649101333332</c:v>
                </c:pt>
                <c:pt idx="16822">
                  <c:v>148.59649101333332</c:v>
                </c:pt>
                <c:pt idx="16823">
                  <c:v>148.59649101333332</c:v>
                </c:pt>
                <c:pt idx="16824">
                  <c:v>148.59649101333332</c:v>
                </c:pt>
                <c:pt idx="16825">
                  <c:v>148.59649101333332</c:v>
                </c:pt>
                <c:pt idx="16826">
                  <c:v>148.59649101333332</c:v>
                </c:pt>
                <c:pt idx="16827">
                  <c:v>148.59649101333332</c:v>
                </c:pt>
                <c:pt idx="16828">
                  <c:v>148.59649101333332</c:v>
                </c:pt>
                <c:pt idx="16829">
                  <c:v>148.59649101333332</c:v>
                </c:pt>
                <c:pt idx="16830">
                  <c:v>148.59649101333332</c:v>
                </c:pt>
                <c:pt idx="16831">
                  <c:v>148.59649101333332</c:v>
                </c:pt>
                <c:pt idx="16832">
                  <c:v>148.59649101333332</c:v>
                </c:pt>
                <c:pt idx="16833">
                  <c:v>148.59649101333332</c:v>
                </c:pt>
                <c:pt idx="16834">
                  <c:v>148.59649101333332</c:v>
                </c:pt>
                <c:pt idx="16835">
                  <c:v>148.59649101333332</c:v>
                </c:pt>
                <c:pt idx="16836">
                  <c:v>148.59649101333332</c:v>
                </c:pt>
                <c:pt idx="16837">
                  <c:v>148.59649101333332</c:v>
                </c:pt>
                <c:pt idx="16838">
                  <c:v>148.59649101333332</c:v>
                </c:pt>
                <c:pt idx="16839">
                  <c:v>148.59649101333332</c:v>
                </c:pt>
                <c:pt idx="16840">
                  <c:v>148.59649101333332</c:v>
                </c:pt>
                <c:pt idx="16841">
                  <c:v>148.59649101333332</c:v>
                </c:pt>
                <c:pt idx="16842">
                  <c:v>148.59649101333332</c:v>
                </c:pt>
                <c:pt idx="16843">
                  <c:v>148.59649101333332</c:v>
                </c:pt>
                <c:pt idx="16844">
                  <c:v>148.59649101333332</c:v>
                </c:pt>
                <c:pt idx="16845">
                  <c:v>148.59649101333332</c:v>
                </c:pt>
                <c:pt idx="16846">
                  <c:v>148.59649101333332</c:v>
                </c:pt>
                <c:pt idx="16847">
                  <c:v>148.59649101333332</c:v>
                </c:pt>
                <c:pt idx="16848">
                  <c:v>148.59649101333332</c:v>
                </c:pt>
                <c:pt idx="16849">
                  <c:v>148.59649101333332</c:v>
                </c:pt>
                <c:pt idx="16850">
                  <c:v>148.59649101333332</c:v>
                </c:pt>
                <c:pt idx="16851">
                  <c:v>148.59649101333332</c:v>
                </c:pt>
                <c:pt idx="16852">
                  <c:v>148.59649101333332</c:v>
                </c:pt>
                <c:pt idx="16853">
                  <c:v>148.59649101333332</c:v>
                </c:pt>
                <c:pt idx="16854">
                  <c:v>148.59649101333332</c:v>
                </c:pt>
                <c:pt idx="16855">
                  <c:v>148.59649101333332</c:v>
                </c:pt>
                <c:pt idx="16856">
                  <c:v>148.59649101333332</c:v>
                </c:pt>
                <c:pt idx="16857">
                  <c:v>148.59649101333332</c:v>
                </c:pt>
                <c:pt idx="16858">
                  <c:v>148.59649101333332</c:v>
                </c:pt>
                <c:pt idx="16859">
                  <c:v>148.59649101333332</c:v>
                </c:pt>
                <c:pt idx="16860">
                  <c:v>148.59649101333332</c:v>
                </c:pt>
                <c:pt idx="16861">
                  <c:v>148.59649101333332</c:v>
                </c:pt>
                <c:pt idx="16862">
                  <c:v>148.59649101333332</c:v>
                </c:pt>
                <c:pt idx="16863">
                  <c:v>148.59649101333332</c:v>
                </c:pt>
                <c:pt idx="16864">
                  <c:v>148.59649101333332</c:v>
                </c:pt>
                <c:pt idx="16865">
                  <c:v>148.59649101333332</c:v>
                </c:pt>
                <c:pt idx="16866">
                  <c:v>148.59649101333332</c:v>
                </c:pt>
                <c:pt idx="16867">
                  <c:v>148.59649101333332</c:v>
                </c:pt>
                <c:pt idx="16868">
                  <c:v>148.59649101333332</c:v>
                </c:pt>
                <c:pt idx="16869">
                  <c:v>148.59649101333332</c:v>
                </c:pt>
                <c:pt idx="16870">
                  <c:v>148.59649101333332</c:v>
                </c:pt>
                <c:pt idx="16871">
                  <c:v>148.59649101333332</c:v>
                </c:pt>
                <c:pt idx="16872">
                  <c:v>148.59649101333332</c:v>
                </c:pt>
                <c:pt idx="16873">
                  <c:v>148.59649101333332</c:v>
                </c:pt>
                <c:pt idx="16874">
                  <c:v>148.59649101333332</c:v>
                </c:pt>
                <c:pt idx="16875">
                  <c:v>148.59649101333332</c:v>
                </c:pt>
                <c:pt idx="16876">
                  <c:v>148.59649101333332</c:v>
                </c:pt>
                <c:pt idx="16877">
                  <c:v>148.59649101333332</c:v>
                </c:pt>
                <c:pt idx="16878">
                  <c:v>148.59649101333332</c:v>
                </c:pt>
                <c:pt idx="16879">
                  <c:v>148.59649101333332</c:v>
                </c:pt>
                <c:pt idx="16880">
                  <c:v>148.59649101333332</c:v>
                </c:pt>
                <c:pt idx="16881">
                  <c:v>148.59649101333332</c:v>
                </c:pt>
                <c:pt idx="16882">
                  <c:v>148.59649101333332</c:v>
                </c:pt>
                <c:pt idx="16883">
                  <c:v>148.59649101333332</c:v>
                </c:pt>
                <c:pt idx="16884">
                  <c:v>148.59649101333332</c:v>
                </c:pt>
                <c:pt idx="16885">
                  <c:v>148.59649101333332</c:v>
                </c:pt>
                <c:pt idx="16886">
                  <c:v>148.59649101333332</c:v>
                </c:pt>
                <c:pt idx="16887">
                  <c:v>148.59649101333332</c:v>
                </c:pt>
                <c:pt idx="16888">
                  <c:v>148.59649101333332</c:v>
                </c:pt>
                <c:pt idx="16889">
                  <c:v>148.59649101333332</c:v>
                </c:pt>
                <c:pt idx="16890">
                  <c:v>148.59649101333332</c:v>
                </c:pt>
                <c:pt idx="16891">
                  <c:v>148.59649101333332</c:v>
                </c:pt>
                <c:pt idx="16892">
                  <c:v>148.59649101333332</c:v>
                </c:pt>
                <c:pt idx="16893">
                  <c:v>148.59649101333332</c:v>
                </c:pt>
                <c:pt idx="16894">
                  <c:v>148.59649101333332</c:v>
                </c:pt>
                <c:pt idx="16895">
                  <c:v>148.59649101333332</c:v>
                </c:pt>
                <c:pt idx="16896">
                  <c:v>148.59649101333332</c:v>
                </c:pt>
                <c:pt idx="16897">
                  <c:v>148.59649101333332</c:v>
                </c:pt>
                <c:pt idx="16898">
                  <c:v>148.59649101333332</c:v>
                </c:pt>
                <c:pt idx="16899">
                  <c:v>148.59649101333332</c:v>
                </c:pt>
                <c:pt idx="16900">
                  <c:v>148.59649101333332</c:v>
                </c:pt>
                <c:pt idx="16901">
                  <c:v>148.59649101333332</c:v>
                </c:pt>
                <c:pt idx="16902">
                  <c:v>148.59649101333332</c:v>
                </c:pt>
                <c:pt idx="16903">
                  <c:v>148.59649101333332</c:v>
                </c:pt>
                <c:pt idx="16904">
                  <c:v>148.59649101333332</c:v>
                </c:pt>
                <c:pt idx="16905">
                  <c:v>148.59649101333332</c:v>
                </c:pt>
                <c:pt idx="16906">
                  <c:v>148.59649101333332</c:v>
                </c:pt>
                <c:pt idx="16907">
                  <c:v>148.59649101333332</c:v>
                </c:pt>
                <c:pt idx="16908">
                  <c:v>148.59649101333332</c:v>
                </c:pt>
                <c:pt idx="16909">
                  <c:v>148.59649101333332</c:v>
                </c:pt>
                <c:pt idx="16910">
                  <c:v>148.59649101333332</c:v>
                </c:pt>
                <c:pt idx="16911">
                  <c:v>148.59649101333332</c:v>
                </c:pt>
                <c:pt idx="16912">
                  <c:v>148.59649101333332</c:v>
                </c:pt>
                <c:pt idx="16913">
                  <c:v>148.59649101333332</c:v>
                </c:pt>
                <c:pt idx="16914">
                  <c:v>148.59649101333332</c:v>
                </c:pt>
                <c:pt idx="16915">
                  <c:v>148.59649101333332</c:v>
                </c:pt>
                <c:pt idx="16916">
                  <c:v>148.59649101333332</c:v>
                </c:pt>
                <c:pt idx="16917">
                  <c:v>148.59649101333332</c:v>
                </c:pt>
                <c:pt idx="16918">
                  <c:v>148.59649101333332</c:v>
                </c:pt>
                <c:pt idx="16919">
                  <c:v>148.59649101333332</c:v>
                </c:pt>
                <c:pt idx="16920">
                  <c:v>148.59649101333332</c:v>
                </c:pt>
                <c:pt idx="16921">
                  <c:v>148.59649101333332</c:v>
                </c:pt>
                <c:pt idx="16922">
                  <c:v>148.59649101333332</c:v>
                </c:pt>
                <c:pt idx="16923">
                  <c:v>148.59649101333332</c:v>
                </c:pt>
                <c:pt idx="16924">
                  <c:v>148.59649101333332</c:v>
                </c:pt>
                <c:pt idx="16925">
                  <c:v>148.59649101333332</c:v>
                </c:pt>
                <c:pt idx="16926">
                  <c:v>148.59649101333332</c:v>
                </c:pt>
                <c:pt idx="16927">
                  <c:v>148.59649101333332</c:v>
                </c:pt>
                <c:pt idx="16928">
                  <c:v>148.59649101333332</c:v>
                </c:pt>
                <c:pt idx="16929">
                  <c:v>148.59649101333332</c:v>
                </c:pt>
                <c:pt idx="16930">
                  <c:v>148.59649101333332</c:v>
                </c:pt>
                <c:pt idx="16931">
                  <c:v>148.59649101333332</c:v>
                </c:pt>
                <c:pt idx="16932">
                  <c:v>148.59649101333332</c:v>
                </c:pt>
                <c:pt idx="16933">
                  <c:v>148.59649101333332</c:v>
                </c:pt>
                <c:pt idx="16934">
                  <c:v>148.59649101333332</c:v>
                </c:pt>
                <c:pt idx="16935">
                  <c:v>148.59649101333332</c:v>
                </c:pt>
                <c:pt idx="16936">
                  <c:v>148.59649101333332</c:v>
                </c:pt>
                <c:pt idx="16937">
                  <c:v>148.59649101333332</c:v>
                </c:pt>
                <c:pt idx="16938">
                  <c:v>148.59649101333332</c:v>
                </c:pt>
                <c:pt idx="16939">
                  <c:v>148.59649101333332</c:v>
                </c:pt>
                <c:pt idx="16940">
                  <c:v>148.59649101333332</c:v>
                </c:pt>
                <c:pt idx="16941">
                  <c:v>148.59649101333332</c:v>
                </c:pt>
                <c:pt idx="16942">
                  <c:v>148.59649101333332</c:v>
                </c:pt>
                <c:pt idx="16943">
                  <c:v>148.59649101333332</c:v>
                </c:pt>
                <c:pt idx="16944">
                  <c:v>148.59649101333332</c:v>
                </c:pt>
                <c:pt idx="16945">
                  <c:v>148.59649101333332</c:v>
                </c:pt>
                <c:pt idx="16946">
                  <c:v>148.59649101333332</c:v>
                </c:pt>
                <c:pt idx="16947">
                  <c:v>148.59649101333332</c:v>
                </c:pt>
                <c:pt idx="16948">
                  <c:v>148.59649101333332</c:v>
                </c:pt>
                <c:pt idx="16949">
                  <c:v>148.59649101333332</c:v>
                </c:pt>
                <c:pt idx="16950">
                  <c:v>148.59649101333332</c:v>
                </c:pt>
                <c:pt idx="16951">
                  <c:v>148.59649101333332</c:v>
                </c:pt>
                <c:pt idx="16952">
                  <c:v>148.59649101333332</c:v>
                </c:pt>
                <c:pt idx="16953">
                  <c:v>148.59649101333332</c:v>
                </c:pt>
                <c:pt idx="16954">
                  <c:v>148.59649101333332</c:v>
                </c:pt>
                <c:pt idx="16955">
                  <c:v>148.59649101333332</c:v>
                </c:pt>
                <c:pt idx="16956">
                  <c:v>148.59649101333332</c:v>
                </c:pt>
                <c:pt idx="16957">
                  <c:v>148.59649101333332</c:v>
                </c:pt>
                <c:pt idx="16958">
                  <c:v>148.59649101333332</c:v>
                </c:pt>
                <c:pt idx="16959">
                  <c:v>148.59649101333332</c:v>
                </c:pt>
                <c:pt idx="16960">
                  <c:v>148.59649101333332</c:v>
                </c:pt>
                <c:pt idx="16961">
                  <c:v>148.59649101333332</c:v>
                </c:pt>
                <c:pt idx="16962">
                  <c:v>148.59649101333332</c:v>
                </c:pt>
                <c:pt idx="16963">
                  <c:v>148.59649101333332</c:v>
                </c:pt>
                <c:pt idx="16964">
                  <c:v>148.59649101333332</c:v>
                </c:pt>
                <c:pt idx="16965">
                  <c:v>148.59649101333332</c:v>
                </c:pt>
                <c:pt idx="16966">
                  <c:v>148.59649101333332</c:v>
                </c:pt>
                <c:pt idx="16967">
                  <c:v>148.59649101333332</c:v>
                </c:pt>
                <c:pt idx="16968">
                  <c:v>148.59649101333332</c:v>
                </c:pt>
                <c:pt idx="16969">
                  <c:v>148.59649101333332</c:v>
                </c:pt>
                <c:pt idx="16970">
                  <c:v>148.59649101333332</c:v>
                </c:pt>
                <c:pt idx="16971">
                  <c:v>148.59649101333332</c:v>
                </c:pt>
                <c:pt idx="16972">
                  <c:v>148.59649101333332</c:v>
                </c:pt>
                <c:pt idx="16973">
                  <c:v>148.59649101333332</c:v>
                </c:pt>
                <c:pt idx="16974">
                  <c:v>148.59649101333332</c:v>
                </c:pt>
                <c:pt idx="16975">
                  <c:v>148.59649101333332</c:v>
                </c:pt>
                <c:pt idx="16976">
                  <c:v>148.59649101333332</c:v>
                </c:pt>
                <c:pt idx="16977">
                  <c:v>148.59649101333332</c:v>
                </c:pt>
                <c:pt idx="16978">
                  <c:v>148.59649101333332</c:v>
                </c:pt>
                <c:pt idx="16979">
                  <c:v>148.59649101333332</c:v>
                </c:pt>
                <c:pt idx="16980">
                  <c:v>148.59649101333332</c:v>
                </c:pt>
                <c:pt idx="16981">
                  <c:v>148.59649101333332</c:v>
                </c:pt>
                <c:pt idx="16982">
                  <c:v>148.59649101333332</c:v>
                </c:pt>
                <c:pt idx="16983">
                  <c:v>148.59649101333332</c:v>
                </c:pt>
                <c:pt idx="16984">
                  <c:v>148.59649101333332</c:v>
                </c:pt>
                <c:pt idx="16985">
                  <c:v>148.59649101333332</c:v>
                </c:pt>
                <c:pt idx="16986">
                  <c:v>148.59649101333332</c:v>
                </c:pt>
                <c:pt idx="16987">
                  <c:v>148.59649101333332</c:v>
                </c:pt>
                <c:pt idx="16988">
                  <c:v>148.59649101333332</c:v>
                </c:pt>
                <c:pt idx="16989">
                  <c:v>148.59649101333332</c:v>
                </c:pt>
                <c:pt idx="16990">
                  <c:v>148.59649101333332</c:v>
                </c:pt>
                <c:pt idx="16991">
                  <c:v>148.59649101333332</c:v>
                </c:pt>
                <c:pt idx="16992">
                  <c:v>148.59649101333332</c:v>
                </c:pt>
                <c:pt idx="16993">
                  <c:v>148.59649101333332</c:v>
                </c:pt>
                <c:pt idx="16994">
                  <c:v>148.59649101333332</c:v>
                </c:pt>
                <c:pt idx="16995">
                  <c:v>148.59649101333332</c:v>
                </c:pt>
                <c:pt idx="16996">
                  <c:v>148.59649101333332</c:v>
                </c:pt>
                <c:pt idx="16997">
                  <c:v>148.59649101333332</c:v>
                </c:pt>
                <c:pt idx="16998">
                  <c:v>148.59649101333332</c:v>
                </c:pt>
                <c:pt idx="16999">
                  <c:v>148.59649101333332</c:v>
                </c:pt>
                <c:pt idx="17000">
                  <c:v>148.59649101333332</c:v>
                </c:pt>
                <c:pt idx="17001">
                  <c:v>148.59649101333332</c:v>
                </c:pt>
                <c:pt idx="17002">
                  <c:v>148.59649101333332</c:v>
                </c:pt>
                <c:pt idx="17003">
                  <c:v>148.59649101333332</c:v>
                </c:pt>
                <c:pt idx="17004">
                  <c:v>148.59649101333332</c:v>
                </c:pt>
                <c:pt idx="17005">
                  <c:v>148.59649101333332</c:v>
                </c:pt>
                <c:pt idx="17006">
                  <c:v>148.59649101333332</c:v>
                </c:pt>
                <c:pt idx="17007">
                  <c:v>148.59649101333332</c:v>
                </c:pt>
                <c:pt idx="17008">
                  <c:v>148.59649101333332</c:v>
                </c:pt>
                <c:pt idx="17009">
                  <c:v>148.59649101333332</c:v>
                </c:pt>
                <c:pt idx="17010">
                  <c:v>148.59649101333332</c:v>
                </c:pt>
                <c:pt idx="17011">
                  <c:v>148.59649101333332</c:v>
                </c:pt>
                <c:pt idx="17012">
                  <c:v>148.59649101333332</c:v>
                </c:pt>
                <c:pt idx="17013">
                  <c:v>148.59649101333332</c:v>
                </c:pt>
                <c:pt idx="17014">
                  <c:v>148.59649101333332</c:v>
                </c:pt>
                <c:pt idx="17015">
                  <c:v>148.59649101333332</c:v>
                </c:pt>
                <c:pt idx="17016">
                  <c:v>148.59649101333332</c:v>
                </c:pt>
                <c:pt idx="17017">
                  <c:v>148.59649101333332</c:v>
                </c:pt>
                <c:pt idx="17018">
                  <c:v>148.59649101333332</c:v>
                </c:pt>
                <c:pt idx="17019">
                  <c:v>148.59649101333332</c:v>
                </c:pt>
                <c:pt idx="17020">
                  <c:v>148.59649101333332</c:v>
                </c:pt>
                <c:pt idx="17021">
                  <c:v>148.59649101333332</c:v>
                </c:pt>
                <c:pt idx="17022">
                  <c:v>148.59649101333332</c:v>
                </c:pt>
                <c:pt idx="17023">
                  <c:v>148.59649101333332</c:v>
                </c:pt>
                <c:pt idx="17024">
                  <c:v>148.59649101333332</c:v>
                </c:pt>
                <c:pt idx="17025">
                  <c:v>148.59649101333332</c:v>
                </c:pt>
                <c:pt idx="17026">
                  <c:v>148.59649101333332</c:v>
                </c:pt>
                <c:pt idx="17027">
                  <c:v>148.59649101333332</c:v>
                </c:pt>
                <c:pt idx="17028">
                  <c:v>148.59649101333332</c:v>
                </c:pt>
                <c:pt idx="17029">
                  <c:v>148.59649101333332</c:v>
                </c:pt>
                <c:pt idx="17030">
                  <c:v>148.59649101333332</c:v>
                </c:pt>
                <c:pt idx="17031">
                  <c:v>148.59649101333332</c:v>
                </c:pt>
                <c:pt idx="17032">
                  <c:v>148.59649101333332</c:v>
                </c:pt>
                <c:pt idx="17033">
                  <c:v>148.59649101333332</c:v>
                </c:pt>
                <c:pt idx="17034">
                  <c:v>148.59649101333332</c:v>
                </c:pt>
                <c:pt idx="17035">
                  <c:v>148.59649101333332</c:v>
                </c:pt>
                <c:pt idx="17036">
                  <c:v>148.59649101333332</c:v>
                </c:pt>
                <c:pt idx="17037">
                  <c:v>148.59649101333332</c:v>
                </c:pt>
                <c:pt idx="17038">
                  <c:v>148.59649101333332</c:v>
                </c:pt>
                <c:pt idx="17039">
                  <c:v>148.59649101333332</c:v>
                </c:pt>
                <c:pt idx="17040">
                  <c:v>148.59649101333332</c:v>
                </c:pt>
                <c:pt idx="17041">
                  <c:v>148.59649101333332</c:v>
                </c:pt>
                <c:pt idx="17042">
                  <c:v>148.59649101333332</c:v>
                </c:pt>
                <c:pt idx="17043">
                  <c:v>148.59649101333332</c:v>
                </c:pt>
                <c:pt idx="17044">
                  <c:v>148.59649101333332</c:v>
                </c:pt>
                <c:pt idx="17045">
                  <c:v>148.59649101333332</c:v>
                </c:pt>
                <c:pt idx="17046">
                  <c:v>148.59649101333332</c:v>
                </c:pt>
                <c:pt idx="17047">
                  <c:v>148.59649101333332</c:v>
                </c:pt>
                <c:pt idx="17048">
                  <c:v>148.59649101333332</c:v>
                </c:pt>
                <c:pt idx="17049">
                  <c:v>148.59649101333332</c:v>
                </c:pt>
                <c:pt idx="17050">
                  <c:v>148.59649101333332</c:v>
                </c:pt>
                <c:pt idx="17051">
                  <c:v>148.59649101333332</c:v>
                </c:pt>
                <c:pt idx="17052">
                  <c:v>148.59649101333332</c:v>
                </c:pt>
                <c:pt idx="17053">
                  <c:v>148.59649101333332</c:v>
                </c:pt>
                <c:pt idx="17054">
                  <c:v>148.59649101333332</c:v>
                </c:pt>
                <c:pt idx="17055">
                  <c:v>148.59649101333332</c:v>
                </c:pt>
                <c:pt idx="17056">
                  <c:v>148.59649101333332</c:v>
                </c:pt>
                <c:pt idx="17057">
                  <c:v>148.59649101333332</c:v>
                </c:pt>
                <c:pt idx="17058">
                  <c:v>148.59649101333332</c:v>
                </c:pt>
                <c:pt idx="17059">
                  <c:v>148.59649101333332</c:v>
                </c:pt>
                <c:pt idx="17060">
                  <c:v>148.59649101333332</c:v>
                </c:pt>
                <c:pt idx="17061">
                  <c:v>148.59649101333332</c:v>
                </c:pt>
                <c:pt idx="17062">
                  <c:v>148.59649101333332</c:v>
                </c:pt>
                <c:pt idx="17063">
                  <c:v>148.59649101333332</c:v>
                </c:pt>
                <c:pt idx="17064">
                  <c:v>148.59649101333332</c:v>
                </c:pt>
                <c:pt idx="17065">
                  <c:v>148.59649101333332</c:v>
                </c:pt>
                <c:pt idx="17066">
                  <c:v>148.59649101333332</c:v>
                </c:pt>
                <c:pt idx="17067">
                  <c:v>148.59649101333332</c:v>
                </c:pt>
                <c:pt idx="17068">
                  <c:v>148.59649101333332</c:v>
                </c:pt>
                <c:pt idx="17069">
                  <c:v>148.59649101333332</c:v>
                </c:pt>
                <c:pt idx="17070">
                  <c:v>148.59649101333332</c:v>
                </c:pt>
                <c:pt idx="17071">
                  <c:v>148.59649101333332</c:v>
                </c:pt>
                <c:pt idx="17072">
                  <c:v>148.59649101333332</c:v>
                </c:pt>
                <c:pt idx="17073">
                  <c:v>148.59649101333332</c:v>
                </c:pt>
                <c:pt idx="17074">
                  <c:v>148.59649101333332</c:v>
                </c:pt>
                <c:pt idx="17075">
                  <c:v>148.59649101333332</c:v>
                </c:pt>
                <c:pt idx="17076">
                  <c:v>148.59649101333332</c:v>
                </c:pt>
                <c:pt idx="17077">
                  <c:v>148.59649101333332</c:v>
                </c:pt>
                <c:pt idx="17078">
                  <c:v>148.59649101333332</c:v>
                </c:pt>
                <c:pt idx="17079">
                  <c:v>148.59649101333332</c:v>
                </c:pt>
                <c:pt idx="17080">
                  <c:v>148.59649101333332</c:v>
                </c:pt>
                <c:pt idx="17081">
                  <c:v>148.59649101333332</c:v>
                </c:pt>
                <c:pt idx="17082">
                  <c:v>148.59649101333332</c:v>
                </c:pt>
                <c:pt idx="17083">
                  <c:v>148.59649101333332</c:v>
                </c:pt>
                <c:pt idx="17084">
                  <c:v>148.59649101333332</c:v>
                </c:pt>
                <c:pt idx="17085">
                  <c:v>148.59649101333332</c:v>
                </c:pt>
                <c:pt idx="17086">
                  <c:v>148.59649101333332</c:v>
                </c:pt>
                <c:pt idx="17087">
                  <c:v>148.59649101333332</c:v>
                </c:pt>
                <c:pt idx="17088">
                  <c:v>148.59649101333332</c:v>
                </c:pt>
                <c:pt idx="17089">
                  <c:v>148.59649101333332</c:v>
                </c:pt>
                <c:pt idx="17090">
                  <c:v>148.59649101333332</c:v>
                </c:pt>
                <c:pt idx="17091">
                  <c:v>148.59649101333332</c:v>
                </c:pt>
                <c:pt idx="17092">
                  <c:v>148.59649101333332</c:v>
                </c:pt>
                <c:pt idx="17093">
                  <c:v>148.59649101333332</c:v>
                </c:pt>
                <c:pt idx="17094">
                  <c:v>148.59649101333332</c:v>
                </c:pt>
                <c:pt idx="17095">
                  <c:v>148.59649101333332</c:v>
                </c:pt>
                <c:pt idx="17096">
                  <c:v>148.59649101333332</c:v>
                </c:pt>
                <c:pt idx="17097">
                  <c:v>148.59649101333332</c:v>
                </c:pt>
                <c:pt idx="17098">
                  <c:v>148.59649101333332</c:v>
                </c:pt>
                <c:pt idx="17099">
                  <c:v>148.59649101333332</c:v>
                </c:pt>
                <c:pt idx="17100">
                  <c:v>148.59649101333332</c:v>
                </c:pt>
                <c:pt idx="17101">
                  <c:v>148.59649101333332</c:v>
                </c:pt>
                <c:pt idx="17102">
                  <c:v>148.59649101333332</c:v>
                </c:pt>
                <c:pt idx="17103">
                  <c:v>148.59649101333332</c:v>
                </c:pt>
                <c:pt idx="17104">
                  <c:v>148.59649101333332</c:v>
                </c:pt>
                <c:pt idx="17105">
                  <c:v>148.59649101333332</c:v>
                </c:pt>
                <c:pt idx="17106">
                  <c:v>148.59649101333332</c:v>
                </c:pt>
                <c:pt idx="17107">
                  <c:v>148.59649101333332</c:v>
                </c:pt>
                <c:pt idx="17108">
                  <c:v>148.59649101333332</c:v>
                </c:pt>
                <c:pt idx="17109">
                  <c:v>148.59649101333332</c:v>
                </c:pt>
                <c:pt idx="17110">
                  <c:v>148.59649101333332</c:v>
                </c:pt>
                <c:pt idx="17111">
                  <c:v>148.59649101333332</c:v>
                </c:pt>
                <c:pt idx="17112">
                  <c:v>148.59649101333332</c:v>
                </c:pt>
                <c:pt idx="17113">
                  <c:v>148.59649101333332</c:v>
                </c:pt>
                <c:pt idx="17114">
                  <c:v>148.59649101333332</c:v>
                </c:pt>
                <c:pt idx="17115">
                  <c:v>148.59649101333332</c:v>
                </c:pt>
                <c:pt idx="17116">
                  <c:v>148.59649101333332</c:v>
                </c:pt>
                <c:pt idx="17117">
                  <c:v>148.59649101333332</c:v>
                </c:pt>
                <c:pt idx="17118">
                  <c:v>148.59649101333332</c:v>
                </c:pt>
                <c:pt idx="17119">
                  <c:v>148.59649101333332</c:v>
                </c:pt>
                <c:pt idx="17120">
                  <c:v>148.59649101333332</c:v>
                </c:pt>
                <c:pt idx="17121">
                  <c:v>148.59649101333332</c:v>
                </c:pt>
                <c:pt idx="17122">
                  <c:v>148.59649101333332</c:v>
                </c:pt>
                <c:pt idx="17123">
                  <c:v>148.59649101333332</c:v>
                </c:pt>
                <c:pt idx="17124">
                  <c:v>148.59649101333332</c:v>
                </c:pt>
                <c:pt idx="17125">
                  <c:v>148.59649101333332</c:v>
                </c:pt>
                <c:pt idx="17126">
                  <c:v>148.59649101333332</c:v>
                </c:pt>
                <c:pt idx="17127">
                  <c:v>148.59649101333332</c:v>
                </c:pt>
                <c:pt idx="17128">
                  <c:v>148.59649101333332</c:v>
                </c:pt>
                <c:pt idx="17129">
                  <c:v>148.59649101333332</c:v>
                </c:pt>
                <c:pt idx="17130">
                  <c:v>148.59649101333332</c:v>
                </c:pt>
                <c:pt idx="17131">
                  <c:v>148.59649101333332</c:v>
                </c:pt>
                <c:pt idx="17132">
                  <c:v>148.59649101333332</c:v>
                </c:pt>
                <c:pt idx="17133">
                  <c:v>148.59649101333332</c:v>
                </c:pt>
                <c:pt idx="17134">
                  <c:v>148.59649101333332</c:v>
                </c:pt>
                <c:pt idx="17135">
                  <c:v>148.59649101333332</c:v>
                </c:pt>
                <c:pt idx="17136">
                  <c:v>148.59649101333332</c:v>
                </c:pt>
                <c:pt idx="17137">
                  <c:v>148.59649101333332</c:v>
                </c:pt>
                <c:pt idx="17138">
                  <c:v>148.59649101333332</c:v>
                </c:pt>
                <c:pt idx="17139">
                  <c:v>148.59649101333332</c:v>
                </c:pt>
                <c:pt idx="17140">
                  <c:v>148.59649101333332</c:v>
                </c:pt>
                <c:pt idx="17141">
                  <c:v>148.59649101333332</c:v>
                </c:pt>
                <c:pt idx="17142">
                  <c:v>148.59649101333332</c:v>
                </c:pt>
                <c:pt idx="17143">
                  <c:v>148.59649101333332</c:v>
                </c:pt>
                <c:pt idx="17144">
                  <c:v>148.59649101333332</c:v>
                </c:pt>
                <c:pt idx="17145">
                  <c:v>148.59649101333332</c:v>
                </c:pt>
                <c:pt idx="17146">
                  <c:v>148.59649101333332</c:v>
                </c:pt>
                <c:pt idx="17147">
                  <c:v>148.59649101333332</c:v>
                </c:pt>
                <c:pt idx="17148">
                  <c:v>148.59649101333332</c:v>
                </c:pt>
                <c:pt idx="17149">
                  <c:v>148.59649101333332</c:v>
                </c:pt>
                <c:pt idx="17150">
                  <c:v>148.59649101333332</c:v>
                </c:pt>
                <c:pt idx="17151">
                  <c:v>148.59649101333332</c:v>
                </c:pt>
                <c:pt idx="17152">
                  <c:v>148.59649101333332</c:v>
                </c:pt>
                <c:pt idx="17153">
                  <c:v>148.59649101333332</c:v>
                </c:pt>
                <c:pt idx="17154">
                  <c:v>148.59649101333332</c:v>
                </c:pt>
                <c:pt idx="17155">
                  <c:v>148.59649101333332</c:v>
                </c:pt>
                <c:pt idx="17156">
                  <c:v>148.59649101333332</c:v>
                </c:pt>
                <c:pt idx="17157">
                  <c:v>148.59649101333332</c:v>
                </c:pt>
                <c:pt idx="17158">
                  <c:v>148.59649101333332</c:v>
                </c:pt>
                <c:pt idx="17159">
                  <c:v>148.59649101333332</c:v>
                </c:pt>
                <c:pt idx="17160">
                  <c:v>148.59649101333332</c:v>
                </c:pt>
                <c:pt idx="17161">
                  <c:v>148.59649101333332</c:v>
                </c:pt>
                <c:pt idx="17162">
                  <c:v>148.59649101333332</c:v>
                </c:pt>
                <c:pt idx="17163">
                  <c:v>148.59649101333332</c:v>
                </c:pt>
                <c:pt idx="17164">
                  <c:v>148.59649101333332</c:v>
                </c:pt>
                <c:pt idx="17165">
                  <c:v>148.59649101333332</c:v>
                </c:pt>
                <c:pt idx="17166">
                  <c:v>148.59649101333332</c:v>
                </c:pt>
                <c:pt idx="17167">
                  <c:v>148.59649101333332</c:v>
                </c:pt>
                <c:pt idx="17168">
                  <c:v>148.59649101333332</c:v>
                </c:pt>
                <c:pt idx="17169">
                  <c:v>148.59649101333332</c:v>
                </c:pt>
                <c:pt idx="17170">
                  <c:v>148.59649101333332</c:v>
                </c:pt>
                <c:pt idx="17171">
                  <c:v>148.59649101333332</c:v>
                </c:pt>
                <c:pt idx="17172">
                  <c:v>148.59649101333332</c:v>
                </c:pt>
                <c:pt idx="17173">
                  <c:v>148.59649101333332</c:v>
                </c:pt>
                <c:pt idx="17174">
                  <c:v>148.59649101333332</c:v>
                </c:pt>
                <c:pt idx="17175">
                  <c:v>148.59649101333332</c:v>
                </c:pt>
                <c:pt idx="17176">
                  <c:v>148.59649101333332</c:v>
                </c:pt>
                <c:pt idx="17177">
                  <c:v>148.59649101333332</c:v>
                </c:pt>
                <c:pt idx="17178">
                  <c:v>148.59649101333332</c:v>
                </c:pt>
                <c:pt idx="17179">
                  <c:v>148.59649101333332</c:v>
                </c:pt>
                <c:pt idx="17180">
                  <c:v>148.59649101333332</c:v>
                </c:pt>
                <c:pt idx="17181">
                  <c:v>148.59649101333332</c:v>
                </c:pt>
                <c:pt idx="17182">
                  <c:v>148.59649101333332</c:v>
                </c:pt>
                <c:pt idx="17183">
                  <c:v>148.59649101333332</c:v>
                </c:pt>
                <c:pt idx="17184">
                  <c:v>148.59649101333332</c:v>
                </c:pt>
                <c:pt idx="17185">
                  <c:v>148.59649101333332</c:v>
                </c:pt>
                <c:pt idx="17186">
                  <c:v>148.59649101333332</c:v>
                </c:pt>
                <c:pt idx="17187">
                  <c:v>148.59649101333332</c:v>
                </c:pt>
                <c:pt idx="17188">
                  <c:v>148.59649101333332</c:v>
                </c:pt>
                <c:pt idx="17189">
                  <c:v>148.59649101333332</c:v>
                </c:pt>
                <c:pt idx="17190">
                  <c:v>148.59649101333332</c:v>
                </c:pt>
                <c:pt idx="17191">
                  <c:v>148.59649101333332</c:v>
                </c:pt>
                <c:pt idx="17192">
                  <c:v>148.59649101333332</c:v>
                </c:pt>
                <c:pt idx="17193">
                  <c:v>148.59649101333332</c:v>
                </c:pt>
                <c:pt idx="17194">
                  <c:v>148.59649101333332</c:v>
                </c:pt>
                <c:pt idx="17195">
                  <c:v>148.59649101333332</c:v>
                </c:pt>
                <c:pt idx="17196">
                  <c:v>148.59649101333332</c:v>
                </c:pt>
                <c:pt idx="17197">
                  <c:v>148.59649101333332</c:v>
                </c:pt>
                <c:pt idx="17198">
                  <c:v>148.59649101333332</c:v>
                </c:pt>
                <c:pt idx="17199">
                  <c:v>148.59649101333332</c:v>
                </c:pt>
                <c:pt idx="17200">
                  <c:v>148.59649101333332</c:v>
                </c:pt>
                <c:pt idx="17201">
                  <c:v>148.59649101333332</c:v>
                </c:pt>
                <c:pt idx="17202">
                  <c:v>148.59649101333332</c:v>
                </c:pt>
                <c:pt idx="17203">
                  <c:v>148.59649101333332</c:v>
                </c:pt>
                <c:pt idx="17204">
                  <c:v>148.59649101333332</c:v>
                </c:pt>
                <c:pt idx="17205">
                  <c:v>148.59649101333332</c:v>
                </c:pt>
                <c:pt idx="17206">
                  <c:v>148.59649101333332</c:v>
                </c:pt>
                <c:pt idx="17207">
                  <c:v>148.59649101333332</c:v>
                </c:pt>
                <c:pt idx="17208">
                  <c:v>148.59649101333332</c:v>
                </c:pt>
                <c:pt idx="17209">
                  <c:v>148.59649101333332</c:v>
                </c:pt>
                <c:pt idx="17210">
                  <c:v>148.59649101333332</c:v>
                </c:pt>
                <c:pt idx="17211">
                  <c:v>148.59649101333332</c:v>
                </c:pt>
                <c:pt idx="17212">
                  <c:v>148.59649101333332</c:v>
                </c:pt>
                <c:pt idx="17213">
                  <c:v>148.59649101333332</c:v>
                </c:pt>
                <c:pt idx="17214">
                  <c:v>148.59649101333332</c:v>
                </c:pt>
                <c:pt idx="17215">
                  <c:v>148.59649101333332</c:v>
                </c:pt>
                <c:pt idx="17216">
                  <c:v>148.59649101333332</c:v>
                </c:pt>
                <c:pt idx="17217">
                  <c:v>148.59649101333332</c:v>
                </c:pt>
                <c:pt idx="17218">
                  <c:v>148.59649101333332</c:v>
                </c:pt>
                <c:pt idx="17219">
                  <c:v>148.59649101333332</c:v>
                </c:pt>
                <c:pt idx="17220">
                  <c:v>148.59649101333332</c:v>
                </c:pt>
                <c:pt idx="17221">
                  <c:v>148.59649101333332</c:v>
                </c:pt>
                <c:pt idx="17222">
                  <c:v>148.59649101333332</c:v>
                </c:pt>
                <c:pt idx="17223">
                  <c:v>148.59649101333332</c:v>
                </c:pt>
                <c:pt idx="17224">
                  <c:v>148.59649101333332</c:v>
                </c:pt>
                <c:pt idx="17225">
                  <c:v>148.59649101333332</c:v>
                </c:pt>
                <c:pt idx="17226">
                  <c:v>148.59649101333332</c:v>
                </c:pt>
                <c:pt idx="17227">
                  <c:v>148.59649101333332</c:v>
                </c:pt>
                <c:pt idx="17228">
                  <c:v>148.59649101333332</c:v>
                </c:pt>
                <c:pt idx="17229">
                  <c:v>148.59649101333332</c:v>
                </c:pt>
                <c:pt idx="17230">
                  <c:v>148.59649101333332</c:v>
                </c:pt>
                <c:pt idx="17231">
                  <c:v>148.59649101333332</c:v>
                </c:pt>
                <c:pt idx="17232">
                  <c:v>148.59649101333332</c:v>
                </c:pt>
                <c:pt idx="17233">
                  <c:v>148.59649101333332</c:v>
                </c:pt>
                <c:pt idx="17234">
                  <c:v>148.59649101333332</c:v>
                </c:pt>
                <c:pt idx="17235">
                  <c:v>148.59649101333332</c:v>
                </c:pt>
                <c:pt idx="17236">
                  <c:v>148.59649101333332</c:v>
                </c:pt>
                <c:pt idx="17237">
                  <c:v>148.59649101333332</c:v>
                </c:pt>
                <c:pt idx="17238">
                  <c:v>148.59649101333332</c:v>
                </c:pt>
                <c:pt idx="17239">
                  <c:v>148.59649101333332</c:v>
                </c:pt>
                <c:pt idx="17240">
                  <c:v>148.59649101333332</c:v>
                </c:pt>
                <c:pt idx="17241">
                  <c:v>148.59649101333332</c:v>
                </c:pt>
                <c:pt idx="17242">
                  <c:v>148.59649101333332</c:v>
                </c:pt>
                <c:pt idx="17243">
                  <c:v>148.59649101333332</c:v>
                </c:pt>
                <c:pt idx="17244">
                  <c:v>148.59649101333332</c:v>
                </c:pt>
                <c:pt idx="17245">
                  <c:v>148.59649101333332</c:v>
                </c:pt>
                <c:pt idx="17246">
                  <c:v>148.59649101333332</c:v>
                </c:pt>
                <c:pt idx="17247">
                  <c:v>148.59649101333332</c:v>
                </c:pt>
                <c:pt idx="17248">
                  <c:v>148.59649101333332</c:v>
                </c:pt>
                <c:pt idx="17249">
                  <c:v>148.59649101333332</c:v>
                </c:pt>
                <c:pt idx="17250">
                  <c:v>148.59649101333332</c:v>
                </c:pt>
                <c:pt idx="17251">
                  <c:v>148.59649101333332</c:v>
                </c:pt>
                <c:pt idx="17252">
                  <c:v>148.59649101333332</c:v>
                </c:pt>
                <c:pt idx="17253">
                  <c:v>148.59649101333332</c:v>
                </c:pt>
                <c:pt idx="17254">
                  <c:v>148.59649101333332</c:v>
                </c:pt>
                <c:pt idx="17255">
                  <c:v>148.59649101333332</c:v>
                </c:pt>
                <c:pt idx="17256">
                  <c:v>148.59649101333332</c:v>
                </c:pt>
                <c:pt idx="17257">
                  <c:v>148.59649101333332</c:v>
                </c:pt>
                <c:pt idx="17258">
                  <c:v>148.59649101333332</c:v>
                </c:pt>
                <c:pt idx="17259">
                  <c:v>148.59649101333332</c:v>
                </c:pt>
                <c:pt idx="17260">
                  <c:v>148.59649101333332</c:v>
                </c:pt>
                <c:pt idx="17261">
                  <c:v>148.59649101333332</c:v>
                </c:pt>
                <c:pt idx="17262">
                  <c:v>148.59649101333332</c:v>
                </c:pt>
                <c:pt idx="17263">
                  <c:v>148.59649101333332</c:v>
                </c:pt>
                <c:pt idx="17264">
                  <c:v>148.59649101333332</c:v>
                </c:pt>
                <c:pt idx="17265">
                  <c:v>148.59649101333332</c:v>
                </c:pt>
                <c:pt idx="17266">
                  <c:v>148.59649101333332</c:v>
                </c:pt>
                <c:pt idx="17267">
                  <c:v>148.59649101333332</c:v>
                </c:pt>
                <c:pt idx="17268">
                  <c:v>148.59649101333332</c:v>
                </c:pt>
                <c:pt idx="17269">
                  <c:v>148.59649101333332</c:v>
                </c:pt>
                <c:pt idx="17270">
                  <c:v>148.59649101333332</c:v>
                </c:pt>
                <c:pt idx="17271">
                  <c:v>148.59649101333332</c:v>
                </c:pt>
                <c:pt idx="17272">
                  <c:v>148.59649101333332</c:v>
                </c:pt>
                <c:pt idx="17273">
                  <c:v>148.59649101333332</c:v>
                </c:pt>
                <c:pt idx="17274">
                  <c:v>148.59649101333332</c:v>
                </c:pt>
                <c:pt idx="17275">
                  <c:v>148.59649101333332</c:v>
                </c:pt>
                <c:pt idx="17276">
                  <c:v>148.59649101333332</c:v>
                </c:pt>
                <c:pt idx="17277">
                  <c:v>148.59649101333332</c:v>
                </c:pt>
                <c:pt idx="17278">
                  <c:v>148.59649101333332</c:v>
                </c:pt>
                <c:pt idx="17279">
                  <c:v>148.59649101333332</c:v>
                </c:pt>
                <c:pt idx="17280">
                  <c:v>148.59649101333332</c:v>
                </c:pt>
                <c:pt idx="17281">
                  <c:v>148.59649101333332</c:v>
                </c:pt>
                <c:pt idx="17282">
                  <c:v>148.59649101333332</c:v>
                </c:pt>
                <c:pt idx="17283">
                  <c:v>148.59649101333332</c:v>
                </c:pt>
                <c:pt idx="17284">
                  <c:v>148.59649101333332</c:v>
                </c:pt>
                <c:pt idx="17285">
                  <c:v>148.59649101333332</c:v>
                </c:pt>
                <c:pt idx="17286">
                  <c:v>148.59649101333332</c:v>
                </c:pt>
                <c:pt idx="17287">
                  <c:v>148.59649101333332</c:v>
                </c:pt>
                <c:pt idx="17288">
                  <c:v>148.59649101333332</c:v>
                </c:pt>
                <c:pt idx="17289">
                  <c:v>148.59649101333332</c:v>
                </c:pt>
                <c:pt idx="17290">
                  <c:v>148.59649101333332</c:v>
                </c:pt>
                <c:pt idx="17291">
                  <c:v>148.59649101333332</c:v>
                </c:pt>
                <c:pt idx="17292">
                  <c:v>148.59649101333332</c:v>
                </c:pt>
                <c:pt idx="17293">
                  <c:v>148.59649101333332</c:v>
                </c:pt>
                <c:pt idx="17294">
                  <c:v>148.59649101333332</c:v>
                </c:pt>
                <c:pt idx="17295">
                  <c:v>148.59649101333332</c:v>
                </c:pt>
                <c:pt idx="17296">
                  <c:v>148.59649101333332</c:v>
                </c:pt>
                <c:pt idx="17297">
                  <c:v>148.59649101333332</c:v>
                </c:pt>
                <c:pt idx="17298">
                  <c:v>148.59649101333332</c:v>
                </c:pt>
                <c:pt idx="17299">
                  <c:v>148.59649101333332</c:v>
                </c:pt>
                <c:pt idx="17300">
                  <c:v>148.59649101333332</c:v>
                </c:pt>
                <c:pt idx="17301">
                  <c:v>148.59649101333332</c:v>
                </c:pt>
                <c:pt idx="17302">
                  <c:v>148.59649101333332</c:v>
                </c:pt>
                <c:pt idx="17303">
                  <c:v>148.59649101333332</c:v>
                </c:pt>
                <c:pt idx="17304">
                  <c:v>148.59649101333332</c:v>
                </c:pt>
                <c:pt idx="17305">
                  <c:v>148.59649101333332</c:v>
                </c:pt>
                <c:pt idx="17306">
                  <c:v>148.59649101333332</c:v>
                </c:pt>
                <c:pt idx="17307">
                  <c:v>148.59649101333332</c:v>
                </c:pt>
                <c:pt idx="17308">
                  <c:v>148.59649101333332</c:v>
                </c:pt>
                <c:pt idx="17309">
                  <c:v>148.59649101333332</c:v>
                </c:pt>
                <c:pt idx="17310">
                  <c:v>148.59649101333332</c:v>
                </c:pt>
                <c:pt idx="17311">
                  <c:v>148.59649101333332</c:v>
                </c:pt>
                <c:pt idx="17312">
                  <c:v>148.59649101333332</c:v>
                </c:pt>
                <c:pt idx="17313">
                  <c:v>148.59649101333332</c:v>
                </c:pt>
                <c:pt idx="17314">
                  <c:v>148.59649101333332</c:v>
                </c:pt>
                <c:pt idx="17315">
                  <c:v>148.59649101333332</c:v>
                </c:pt>
                <c:pt idx="17316">
                  <c:v>148.59649101333332</c:v>
                </c:pt>
                <c:pt idx="17317">
                  <c:v>148.59649101333332</c:v>
                </c:pt>
                <c:pt idx="17318">
                  <c:v>148.59649101333332</c:v>
                </c:pt>
                <c:pt idx="17319">
                  <c:v>148.59649101333332</c:v>
                </c:pt>
                <c:pt idx="17320">
                  <c:v>148.59649101333332</c:v>
                </c:pt>
                <c:pt idx="17321">
                  <c:v>148.59649101333332</c:v>
                </c:pt>
                <c:pt idx="17322">
                  <c:v>148.59649101333332</c:v>
                </c:pt>
                <c:pt idx="17323">
                  <c:v>148.59649101333332</c:v>
                </c:pt>
                <c:pt idx="17324">
                  <c:v>148.59649101333332</c:v>
                </c:pt>
                <c:pt idx="17325">
                  <c:v>148.59649101333332</c:v>
                </c:pt>
                <c:pt idx="17326">
                  <c:v>148.59649101333332</c:v>
                </c:pt>
                <c:pt idx="17327">
                  <c:v>148.59649101333332</c:v>
                </c:pt>
                <c:pt idx="17328">
                  <c:v>148.59649101333332</c:v>
                </c:pt>
                <c:pt idx="17329">
                  <c:v>148.59649101333332</c:v>
                </c:pt>
                <c:pt idx="17330">
                  <c:v>148.59649101333332</c:v>
                </c:pt>
                <c:pt idx="17331">
                  <c:v>148.59649101333332</c:v>
                </c:pt>
                <c:pt idx="17332">
                  <c:v>148.59649101333332</c:v>
                </c:pt>
                <c:pt idx="17333">
                  <c:v>148.59649101333332</c:v>
                </c:pt>
                <c:pt idx="17334">
                  <c:v>148.59649101333332</c:v>
                </c:pt>
                <c:pt idx="17335">
                  <c:v>148.59649101333332</c:v>
                </c:pt>
                <c:pt idx="17336">
                  <c:v>148.59649101333332</c:v>
                </c:pt>
                <c:pt idx="17337">
                  <c:v>148.59649101333332</c:v>
                </c:pt>
                <c:pt idx="17338">
                  <c:v>148.59649101333332</c:v>
                </c:pt>
                <c:pt idx="17339">
                  <c:v>148.59649101333332</c:v>
                </c:pt>
                <c:pt idx="17340">
                  <c:v>148.59649101333332</c:v>
                </c:pt>
                <c:pt idx="17341">
                  <c:v>148.59649101333332</c:v>
                </c:pt>
                <c:pt idx="17342">
                  <c:v>148.59649101333332</c:v>
                </c:pt>
                <c:pt idx="17343">
                  <c:v>148.59649101333332</c:v>
                </c:pt>
                <c:pt idx="17344">
                  <c:v>148.59649101333332</c:v>
                </c:pt>
                <c:pt idx="17345">
                  <c:v>148.59649101333332</c:v>
                </c:pt>
                <c:pt idx="17346">
                  <c:v>148.59649101333332</c:v>
                </c:pt>
                <c:pt idx="17347">
                  <c:v>148.59649101333332</c:v>
                </c:pt>
                <c:pt idx="17348">
                  <c:v>148.59649101333332</c:v>
                </c:pt>
                <c:pt idx="17349">
                  <c:v>148.59649101333332</c:v>
                </c:pt>
                <c:pt idx="17350">
                  <c:v>148.59649101333332</c:v>
                </c:pt>
                <c:pt idx="17351">
                  <c:v>148.59649101333332</c:v>
                </c:pt>
                <c:pt idx="17352">
                  <c:v>148.59649101333332</c:v>
                </c:pt>
                <c:pt idx="17353">
                  <c:v>148.59649101333332</c:v>
                </c:pt>
                <c:pt idx="17354">
                  <c:v>148.59649101333332</c:v>
                </c:pt>
                <c:pt idx="17355">
                  <c:v>148.59649101333332</c:v>
                </c:pt>
                <c:pt idx="17356">
                  <c:v>148.59649101333332</c:v>
                </c:pt>
                <c:pt idx="17357">
                  <c:v>148.59649101333332</c:v>
                </c:pt>
                <c:pt idx="17358">
                  <c:v>148.59649101333332</c:v>
                </c:pt>
                <c:pt idx="17359">
                  <c:v>148.59649101333332</c:v>
                </c:pt>
                <c:pt idx="17360">
                  <c:v>148.59649101333332</c:v>
                </c:pt>
                <c:pt idx="17361">
                  <c:v>148.59649101333332</c:v>
                </c:pt>
                <c:pt idx="17362">
                  <c:v>148.59649101333332</c:v>
                </c:pt>
                <c:pt idx="17363">
                  <c:v>148.59649101333332</c:v>
                </c:pt>
                <c:pt idx="17364">
                  <c:v>148.59649101333332</c:v>
                </c:pt>
                <c:pt idx="17365">
                  <c:v>148.59649101333332</c:v>
                </c:pt>
                <c:pt idx="17366">
                  <c:v>148.59649101333332</c:v>
                </c:pt>
                <c:pt idx="17367">
                  <c:v>148.59649101333332</c:v>
                </c:pt>
                <c:pt idx="17368">
                  <c:v>148.59649101333332</c:v>
                </c:pt>
                <c:pt idx="17369">
                  <c:v>148.59649101333332</c:v>
                </c:pt>
                <c:pt idx="17370">
                  <c:v>148.59649101333332</c:v>
                </c:pt>
                <c:pt idx="17371">
                  <c:v>148.59649101333332</c:v>
                </c:pt>
                <c:pt idx="17372">
                  <c:v>148.59649101333332</c:v>
                </c:pt>
                <c:pt idx="17373">
                  <c:v>148.59649101333332</c:v>
                </c:pt>
                <c:pt idx="17374">
                  <c:v>148.59649101333332</c:v>
                </c:pt>
                <c:pt idx="17375">
                  <c:v>148.59649101333332</c:v>
                </c:pt>
                <c:pt idx="17376">
                  <c:v>148.59649101333332</c:v>
                </c:pt>
                <c:pt idx="17377">
                  <c:v>148.59649101333332</c:v>
                </c:pt>
                <c:pt idx="17378">
                  <c:v>148.59649101333332</c:v>
                </c:pt>
                <c:pt idx="17379">
                  <c:v>148.59649101333332</c:v>
                </c:pt>
                <c:pt idx="17380">
                  <c:v>148.59649101333332</c:v>
                </c:pt>
                <c:pt idx="17381">
                  <c:v>148.59649101333332</c:v>
                </c:pt>
                <c:pt idx="17382">
                  <c:v>148.59649101333332</c:v>
                </c:pt>
                <c:pt idx="17383">
                  <c:v>148.59649101333332</c:v>
                </c:pt>
                <c:pt idx="17384">
                  <c:v>148.59649101333332</c:v>
                </c:pt>
                <c:pt idx="17385">
                  <c:v>148.59649101333332</c:v>
                </c:pt>
                <c:pt idx="17386">
                  <c:v>148.59649101333332</c:v>
                </c:pt>
                <c:pt idx="17387">
                  <c:v>148.59649101333332</c:v>
                </c:pt>
                <c:pt idx="17388">
                  <c:v>148.59649101333332</c:v>
                </c:pt>
                <c:pt idx="17389">
                  <c:v>148.59649101333332</c:v>
                </c:pt>
                <c:pt idx="17390">
                  <c:v>148.59649101333332</c:v>
                </c:pt>
                <c:pt idx="17391">
                  <c:v>148.59649101333332</c:v>
                </c:pt>
                <c:pt idx="17392">
                  <c:v>148.59649101333332</c:v>
                </c:pt>
                <c:pt idx="17393">
                  <c:v>148.59649101333332</c:v>
                </c:pt>
                <c:pt idx="17394">
                  <c:v>148.59649101333332</c:v>
                </c:pt>
                <c:pt idx="17395">
                  <c:v>148.59649101333332</c:v>
                </c:pt>
                <c:pt idx="17396">
                  <c:v>148.59649101333332</c:v>
                </c:pt>
                <c:pt idx="17397">
                  <c:v>148.59649101333332</c:v>
                </c:pt>
                <c:pt idx="17398">
                  <c:v>148.59649101333332</c:v>
                </c:pt>
                <c:pt idx="17399">
                  <c:v>148.59649101333332</c:v>
                </c:pt>
                <c:pt idx="17400">
                  <c:v>148.59649101333332</c:v>
                </c:pt>
                <c:pt idx="17401">
                  <c:v>148.59649101333332</c:v>
                </c:pt>
                <c:pt idx="17402">
                  <c:v>148.59649101333332</c:v>
                </c:pt>
                <c:pt idx="17403">
                  <c:v>148.59649101333332</c:v>
                </c:pt>
                <c:pt idx="17404">
                  <c:v>148.59649101333332</c:v>
                </c:pt>
                <c:pt idx="17405">
                  <c:v>148.59649101333332</c:v>
                </c:pt>
                <c:pt idx="17406">
                  <c:v>148.59649101333332</c:v>
                </c:pt>
                <c:pt idx="17407">
                  <c:v>148.59649101333332</c:v>
                </c:pt>
                <c:pt idx="17408">
                  <c:v>148.59649101333332</c:v>
                </c:pt>
                <c:pt idx="17409">
                  <c:v>148.59649101333332</c:v>
                </c:pt>
                <c:pt idx="17410">
                  <c:v>148.59649101333332</c:v>
                </c:pt>
                <c:pt idx="17411">
                  <c:v>148.59649101333332</c:v>
                </c:pt>
                <c:pt idx="17412">
                  <c:v>148.59649101333332</c:v>
                </c:pt>
                <c:pt idx="17413">
                  <c:v>148.59649101333332</c:v>
                </c:pt>
                <c:pt idx="17414">
                  <c:v>148.59649101333332</c:v>
                </c:pt>
                <c:pt idx="17415">
                  <c:v>148.59649101333332</c:v>
                </c:pt>
                <c:pt idx="17416">
                  <c:v>148.59649101333332</c:v>
                </c:pt>
                <c:pt idx="17417">
                  <c:v>148.59649101333332</c:v>
                </c:pt>
                <c:pt idx="17418">
                  <c:v>148.59649101333332</c:v>
                </c:pt>
                <c:pt idx="17419">
                  <c:v>148.59649101333332</c:v>
                </c:pt>
                <c:pt idx="17420">
                  <c:v>148.59649101333332</c:v>
                </c:pt>
                <c:pt idx="17421">
                  <c:v>148.59649101333332</c:v>
                </c:pt>
                <c:pt idx="17422">
                  <c:v>148.59649101333332</c:v>
                </c:pt>
                <c:pt idx="17423">
                  <c:v>148.59649101333332</c:v>
                </c:pt>
                <c:pt idx="17424">
                  <c:v>148.59649101333332</c:v>
                </c:pt>
                <c:pt idx="17425">
                  <c:v>148.59649101333332</c:v>
                </c:pt>
                <c:pt idx="17426">
                  <c:v>148.59649101333332</c:v>
                </c:pt>
                <c:pt idx="17427">
                  <c:v>148.59649101333332</c:v>
                </c:pt>
                <c:pt idx="17428">
                  <c:v>148.59649101333332</c:v>
                </c:pt>
                <c:pt idx="17429">
                  <c:v>148.59649101333332</c:v>
                </c:pt>
                <c:pt idx="17430">
                  <c:v>148.59649101333332</c:v>
                </c:pt>
                <c:pt idx="17431">
                  <c:v>148.59649101333332</c:v>
                </c:pt>
                <c:pt idx="17432">
                  <c:v>148.59649101333332</c:v>
                </c:pt>
                <c:pt idx="17433">
                  <c:v>148.59649101333332</c:v>
                </c:pt>
                <c:pt idx="17434">
                  <c:v>148.59649101333332</c:v>
                </c:pt>
                <c:pt idx="17435">
                  <c:v>148.59649101333332</c:v>
                </c:pt>
                <c:pt idx="17436">
                  <c:v>148.59649101333332</c:v>
                </c:pt>
                <c:pt idx="17437">
                  <c:v>148.59649101333332</c:v>
                </c:pt>
                <c:pt idx="17438">
                  <c:v>148.59649101333332</c:v>
                </c:pt>
                <c:pt idx="17439">
                  <c:v>148.59649101333332</c:v>
                </c:pt>
                <c:pt idx="17440">
                  <c:v>148.59649101333332</c:v>
                </c:pt>
                <c:pt idx="17441">
                  <c:v>148.59649101333332</c:v>
                </c:pt>
                <c:pt idx="17442">
                  <c:v>148.59649101333332</c:v>
                </c:pt>
                <c:pt idx="17443">
                  <c:v>148.59649101333332</c:v>
                </c:pt>
                <c:pt idx="17444">
                  <c:v>148.59649101333332</c:v>
                </c:pt>
                <c:pt idx="17445">
                  <c:v>148.59649101333332</c:v>
                </c:pt>
                <c:pt idx="17446">
                  <c:v>148.59649101333332</c:v>
                </c:pt>
                <c:pt idx="17447">
                  <c:v>148.59649101333332</c:v>
                </c:pt>
                <c:pt idx="17448">
                  <c:v>148.59649101333332</c:v>
                </c:pt>
                <c:pt idx="17449">
                  <c:v>148.59649101333332</c:v>
                </c:pt>
                <c:pt idx="17450">
                  <c:v>148.59649101333332</c:v>
                </c:pt>
                <c:pt idx="17451">
                  <c:v>148.59649101333332</c:v>
                </c:pt>
                <c:pt idx="17452">
                  <c:v>148.59649101333332</c:v>
                </c:pt>
                <c:pt idx="17453">
                  <c:v>148.59649101333332</c:v>
                </c:pt>
                <c:pt idx="17454">
                  <c:v>148.59649101333332</c:v>
                </c:pt>
                <c:pt idx="17455">
                  <c:v>148.59649101333332</c:v>
                </c:pt>
                <c:pt idx="17456">
                  <c:v>148.59649101333332</c:v>
                </c:pt>
                <c:pt idx="17457">
                  <c:v>148.59649101333332</c:v>
                </c:pt>
                <c:pt idx="17458">
                  <c:v>148.59649101333332</c:v>
                </c:pt>
                <c:pt idx="17459">
                  <c:v>148.59649101333332</c:v>
                </c:pt>
                <c:pt idx="17460">
                  <c:v>148.59649101333332</c:v>
                </c:pt>
                <c:pt idx="17461">
                  <c:v>148.59649101333332</c:v>
                </c:pt>
                <c:pt idx="17462">
                  <c:v>148.59649101333332</c:v>
                </c:pt>
                <c:pt idx="17463">
                  <c:v>148.59649101333332</c:v>
                </c:pt>
                <c:pt idx="17464">
                  <c:v>148.59649101333332</c:v>
                </c:pt>
                <c:pt idx="17465">
                  <c:v>148.59649101333332</c:v>
                </c:pt>
                <c:pt idx="17466">
                  <c:v>148.59649101333332</c:v>
                </c:pt>
                <c:pt idx="17467">
                  <c:v>148.59649101333332</c:v>
                </c:pt>
                <c:pt idx="17468">
                  <c:v>148.59649101333332</c:v>
                </c:pt>
                <c:pt idx="17469">
                  <c:v>148.59649101333332</c:v>
                </c:pt>
                <c:pt idx="17470">
                  <c:v>148.59649101333332</c:v>
                </c:pt>
                <c:pt idx="17471">
                  <c:v>148.59649101333332</c:v>
                </c:pt>
                <c:pt idx="17472">
                  <c:v>148.59649101333332</c:v>
                </c:pt>
                <c:pt idx="17473">
                  <c:v>148.59649101333332</c:v>
                </c:pt>
                <c:pt idx="17474">
                  <c:v>148.59649101333332</c:v>
                </c:pt>
                <c:pt idx="17475">
                  <c:v>148.59649101333332</c:v>
                </c:pt>
                <c:pt idx="17476">
                  <c:v>148.59649101333332</c:v>
                </c:pt>
                <c:pt idx="17477">
                  <c:v>148.59649101333332</c:v>
                </c:pt>
                <c:pt idx="17478">
                  <c:v>148.59649101333332</c:v>
                </c:pt>
                <c:pt idx="17479">
                  <c:v>148.59649101333332</c:v>
                </c:pt>
                <c:pt idx="17480">
                  <c:v>148.59649101333332</c:v>
                </c:pt>
                <c:pt idx="17481">
                  <c:v>148.59649101333332</c:v>
                </c:pt>
                <c:pt idx="17482">
                  <c:v>148.59649101333332</c:v>
                </c:pt>
                <c:pt idx="17483">
                  <c:v>148.59649101333332</c:v>
                </c:pt>
                <c:pt idx="17484">
                  <c:v>148.59649101333332</c:v>
                </c:pt>
                <c:pt idx="17485">
                  <c:v>148.59649101333332</c:v>
                </c:pt>
                <c:pt idx="17486">
                  <c:v>148.59649101333332</c:v>
                </c:pt>
                <c:pt idx="17487">
                  <c:v>148.59649101333332</c:v>
                </c:pt>
                <c:pt idx="17488">
                  <c:v>148.59649101333332</c:v>
                </c:pt>
                <c:pt idx="17489">
                  <c:v>148.59649101333332</c:v>
                </c:pt>
                <c:pt idx="17490">
                  <c:v>148.59649101333332</c:v>
                </c:pt>
                <c:pt idx="17491">
                  <c:v>148.59649101333332</c:v>
                </c:pt>
                <c:pt idx="17492">
                  <c:v>148.59649101333332</c:v>
                </c:pt>
                <c:pt idx="17493">
                  <c:v>148.59649101333332</c:v>
                </c:pt>
                <c:pt idx="17494">
                  <c:v>148.59649101333332</c:v>
                </c:pt>
                <c:pt idx="17495">
                  <c:v>148.59649101333332</c:v>
                </c:pt>
                <c:pt idx="17496">
                  <c:v>148.59649101333332</c:v>
                </c:pt>
                <c:pt idx="17497">
                  <c:v>148.59649101333332</c:v>
                </c:pt>
                <c:pt idx="17498">
                  <c:v>148.59649101333332</c:v>
                </c:pt>
                <c:pt idx="17499">
                  <c:v>148.59649101333332</c:v>
                </c:pt>
                <c:pt idx="17500">
                  <c:v>148.59649101333332</c:v>
                </c:pt>
                <c:pt idx="17501">
                  <c:v>148.59649101333332</c:v>
                </c:pt>
                <c:pt idx="17502">
                  <c:v>148.59649101333332</c:v>
                </c:pt>
                <c:pt idx="17503">
                  <c:v>148.59649101333332</c:v>
                </c:pt>
                <c:pt idx="17504">
                  <c:v>148.59649101333332</c:v>
                </c:pt>
                <c:pt idx="17505">
                  <c:v>148.59649101333332</c:v>
                </c:pt>
                <c:pt idx="17506">
                  <c:v>148.59649101333332</c:v>
                </c:pt>
                <c:pt idx="17507">
                  <c:v>148.59649101333332</c:v>
                </c:pt>
                <c:pt idx="17508">
                  <c:v>148.59649101333332</c:v>
                </c:pt>
                <c:pt idx="17509">
                  <c:v>148.59649101333332</c:v>
                </c:pt>
                <c:pt idx="17510">
                  <c:v>148.59649101333332</c:v>
                </c:pt>
                <c:pt idx="17511">
                  <c:v>148.59649101333332</c:v>
                </c:pt>
                <c:pt idx="17512">
                  <c:v>148.59649101333332</c:v>
                </c:pt>
                <c:pt idx="17513">
                  <c:v>148.59649101333332</c:v>
                </c:pt>
                <c:pt idx="17514">
                  <c:v>148.59649101333332</c:v>
                </c:pt>
                <c:pt idx="17515">
                  <c:v>148.59649101333332</c:v>
                </c:pt>
                <c:pt idx="17516">
                  <c:v>148.59649101333332</c:v>
                </c:pt>
                <c:pt idx="17517">
                  <c:v>148.59649101333332</c:v>
                </c:pt>
                <c:pt idx="17518">
                  <c:v>148.59649101333332</c:v>
                </c:pt>
                <c:pt idx="17519">
                  <c:v>148.59649101333332</c:v>
                </c:pt>
                <c:pt idx="17520">
                  <c:v>148.59649101333332</c:v>
                </c:pt>
                <c:pt idx="17521">
                  <c:v>148.59649101333332</c:v>
                </c:pt>
                <c:pt idx="17522">
                  <c:v>148.59649101333332</c:v>
                </c:pt>
                <c:pt idx="17523">
                  <c:v>148.59649101333332</c:v>
                </c:pt>
                <c:pt idx="17524">
                  <c:v>148.59649101333332</c:v>
                </c:pt>
                <c:pt idx="17525">
                  <c:v>148.59649101333332</c:v>
                </c:pt>
                <c:pt idx="17526">
                  <c:v>148.59649101333332</c:v>
                </c:pt>
                <c:pt idx="17527">
                  <c:v>148.59649101333332</c:v>
                </c:pt>
                <c:pt idx="17528">
                  <c:v>148.59649101333332</c:v>
                </c:pt>
                <c:pt idx="17529">
                  <c:v>148.59649101333332</c:v>
                </c:pt>
                <c:pt idx="17530">
                  <c:v>148.59649101333332</c:v>
                </c:pt>
                <c:pt idx="17531">
                  <c:v>148.59649101333332</c:v>
                </c:pt>
                <c:pt idx="17532">
                  <c:v>148.59649101333332</c:v>
                </c:pt>
                <c:pt idx="17533">
                  <c:v>148.59649101333332</c:v>
                </c:pt>
                <c:pt idx="17534">
                  <c:v>148.59649101333332</c:v>
                </c:pt>
                <c:pt idx="17535">
                  <c:v>148.59649101333332</c:v>
                </c:pt>
                <c:pt idx="17536">
                  <c:v>148.59649101333332</c:v>
                </c:pt>
                <c:pt idx="17537">
                  <c:v>148.59649101333332</c:v>
                </c:pt>
                <c:pt idx="17538">
                  <c:v>148.59649101333332</c:v>
                </c:pt>
                <c:pt idx="17539">
                  <c:v>148.59649101333332</c:v>
                </c:pt>
                <c:pt idx="17540">
                  <c:v>148.59649101333332</c:v>
                </c:pt>
                <c:pt idx="17541">
                  <c:v>148.59649101333332</c:v>
                </c:pt>
                <c:pt idx="17542">
                  <c:v>148.59649101333332</c:v>
                </c:pt>
                <c:pt idx="17543">
                  <c:v>148.59649101333332</c:v>
                </c:pt>
                <c:pt idx="17544">
                  <c:v>148.59649101333332</c:v>
                </c:pt>
                <c:pt idx="17545">
                  <c:v>148.59649101333332</c:v>
                </c:pt>
                <c:pt idx="17546">
                  <c:v>148.59649101333332</c:v>
                </c:pt>
                <c:pt idx="17547">
                  <c:v>148.59649101333332</c:v>
                </c:pt>
                <c:pt idx="17548">
                  <c:v>148.59649101333332</c:v>
                </c:pt>
                <c:pt idx="17549">
                  <c:v>148.59649101333332</c:v>
                </c:pt>
                <c:pt idx="17550">
                  <c:v>148.59649101333332</c:v>
                </c:pt>
                <c:pt idx="17551">
                  <c:v>148.59649101333332</c:v>
                </c:pt>
                <c:pt idx="17552">
                  <c:v>148.59649101333332</c:v>
                </c:pt>
                <c:pt idx="17553">
                  <c:v>148.59649101333332</c:v>
                </c:pt>
                <c:pt idx="17554">
                  <c:v>148.59649101333332</c:v>
                </c:pt>
                <c:pt idx="17555">
                  <c:v>148.59649101333332</c:v>
                </c:pt>
                <c:pt idx="17556">
                  <c:v>148.59649101333332</c:v>
                </c:pt>
                <c:pt idx="17557">
                  <c:v>148.59649101333332</c:v>
                </c:pt>
                <c:pt idx="17558">
                  <c:v>148.59649101333332</c:v>
                </c:pt>
                <c:pt idx="17559">
                  <c:v>148.59649101333332</c:v>
                </c:pt>
                <c:pt idx="17560">
                  <c:v>148.59649101333332</c:v>
                </c:pt>
                <c:pt idx="17561">
                  <c:v>148.59649101333332</c:v>
                </c:pt>
                <c:pt idx="17562">
                  <c:v>148.59649101333332</c:v>
                </c:pt>
                <c:pt idx="17563">
                  <c:v>148.59649101333332</c:v>
                </c:pt>
                <c:pt idx="17564">
                  <c:v>148.59649101333332</c:v>
                </c:pt>
                <c:pt idx="17565">
                  <c:v>148.59649101333332</c:v>
                </c:pt>
                <c:pt idx="17566">
                  <c:v>148.59649101333332</c:v>
                </c:pt>
                <c:pt idx="17567">
                  <c:v>148.59649101333332</c:v>
                </c:pt>
                <c:pt idx="17568">
                  <c:v>148.59649101333332</c:v>
                </c:pt>
                <c:pt idx="17569">
                  <c:v>148.59649101333332</c:v>
                </c:pt>
                <c:pt idx="17570">
                  <c:v>148.59649101333332</c:v>
                </c:pt>
                <c:pt idx="17571">
                  <c:v>148.59649101333332</c:v>
                </c:pt>
                <c:pt idx="17572">
                  <c:v>148.59649101333332</c:v>
                </c:pt>
                <c:pt idx="17573">
                  <c:v>148.59649101333332</c:v>
                </c:pt>
                <c:pt idx="17574">
                  <c:v>148.59649101333332</c:v>
                </c:pt>
                <c:pt idx="17575">
                  <c:v>148.59649101333332</c:v>
                </c:pt>
                <c:pt idx="17576">
                  <c:v>148.59649101333332</c:v>
                </c:pt>
                <c:pt idx="17577">
                  <c:v>148.59649101333332</c:v>
                </c:pt>
                <c:pt idx="17578">
                  <c:v>148.59649101333332</c:v>
                </c:pt>
                <c:pt idx="17579">
                  <c:v>148.59649101333332</c:v>
                </c:pt>
                <c:pt idx="17580">
                  <c:v>148.59649101333332</c:v>
                </c:pt>
                <c:pt idx="17581">
                  <c:v>148.59649101333332</c:v>
                </c:pt>
                <c:pt idx="17582">
                  <c:v>148.59649101333332</c:v>
                </c:pt>
                <c:pt idx="17583">
                  <c:v>148.59649101333332</c:v>
                </c:pt>
                <c:pt idx="17584">
                  <c:v>148.59649101333332</c:v>
                </c:pt>
                <c:pt idx="17585">
                  <c:v>148.59649101333332</c:v>
                </c:pt>
                <c:pt idx="17586">
                  <c:v>148.59649101333332</c:v>
                </c:pt>
                <c:pt idx="17587">
                  <c:v>148.59649101333332</c:v>
                </c:pt>
                <c:pt idx="17588">
                  <c:v>148.59649101333332</c:v>
                </c:pt>
                <c:pt idx="17589">
                  <c:v>148.59649101333332</c:v>
                </c:pt>
                <c:pt idx="17590">
                  <c:v>148.59649101333332</c:v>
                </c:pt>
                <c:pt idx="17591">
                  <c:v>148.59649101333332</c:v>
                </c:pt>
                <c:pt idx="17592">
                  <c:v>148.59649101333332</c:v>
                </c:pt>
                <c:pt idx="17593">
                  <c:v>148.59649101333332</c:v>
                </c:pt>
                <c:pt idx="17594">
                  <c:v>148.59649101333332</c:v>
                </c:pt>
                <c:pt idx="17595">
                  <c:v>148.59649101333332</c:v>
                </c:pt>
                <c:pt idx="17596">
                  <c:v>148.59649101333332</c:v>
                </c:pt>
                <c:pt idx="17597">
                  <c:v>148.59649101333332</c:v>
                </c:pt>
                <c:pt idx="17598">
                  <c:v>148.59649101333332</c:v>
                </c:pt>
                <c:pt idx="17599">
                  <c:v>148.59649101333332</c:v>
                </c:pt>
                <c:pt idx="17600">
                  <c:v>148.59649101333332</c:v>
                </c:pt>
                <c:pt idx="17601">
                  <c:v>148.59649101333332</c:v>
                </c:pt>
                <c:pt idx="17602">
                  <c:v>148.59649101333332</c:v>
                </c:pt>
                <c:pt idx="17603">
                  <c:v>148.59649101333332</c:v>
                </c:pt>
                <c:pt idx="17604">
                  <c:v>148.59649101333332</c:v>
                </c:pt>
                <c:pt idx="17605">
                  <c:v>148.59649101333332</c:v>
                </c:pt>
                <c:pt idx="17606">
                  <c:v>148.59649101333332</c:v>
                </c:pt>
                <c:pt idx="17607">
                  <c:v>148.59649101333332</c:v>
                </c:pt>
                <c:pt idx="17608">
                  <c:v>148.59649101333332</c:v>
                </c:pt>
                <c:pt idx="17609">
                  <c:v>148.59649101333332</c:v>
                </c:pt>
                <c:pt idx="17610">
                  <c:v>148.59649101333332</c:v>
                </c:pt>
                <c:pt idx="17611">
                  <c:v>148.59649101333332</c:v>
                </c:pt>
                <c:pt idx="17612">
                  <c:v>148.59649101333332</c:v>
                </c:pt>
                <c:pt idx="17613">
                  <c:v>148.59649101333332</c:v>
                </c:pt>
                <c:pt idx="17614">
                  <c:v>148.59649101333332</c:v>
                </c:pt>
                <c:pt idx="17615">
                  <c:v>148.59649101333332</c:v>
                </c:pt>
                <c:pt idx="17616">
                  <c:v>148.59649101333332</c:v>
                </c:pt>
                <c:pt idx="17617">
                  <c:v>148.59649101333332</c:v>
                </c:pt>
                <c:pt idx="17618">
                  <c:v>148.59649101333332</c:v>
                </c:pt>
                <c:pt idx="17619">
                  <c:v>148.59649101333332</c:v>
                </c:pt>
                <c:pt idx="17620">
                  <c:v>148.59649101333332</c:v>
                </c:pt>
                <c:pt idx="17621">
                  <c:v>148.59649101333332</c:v>
                </c:pt>
                <c:pt idx="17622">
                  <c:v>148.59649101333332</c:v>
                </c:pt>
                <c:pt idx="17623">
                  <c:v>148.59649101333332</c:v>
                </c:pt>
                <c:pt idx="17624">
                  <c:v>148.59649101333332</c:v>
                </c:pt>
                <c:pt idx="17625">
                  <c:v>148.59649101333332</c:v>
                </c:pt>
                <c:pt idx="17626">
                  <c:v>148.59649101333332</c:v>
                </c:pt>
                <c:pt idx="17627">
                  <c:v>148.59649101333332</c:v>
                </c:pt>
                <c:pt idx="17628">
                  <c:v>148.59649101333332</c:v>
                </c:pt>
                <c:pt idx="17629">
                  <c:v>148.59649101333332</c:v>
                </c:pt>
                <c:pt idx="17630">
                  <c:v>148.59649101333332</c:v>
                </c:pt>
                <c:pt idx="17631">
                  <c:v>148.59649101333332</c:v>
                </c:pt>
                <c:pt idx="17632">
                  <c:v>148.59649101333332</c:v>
                </c:pt>
                <c:pt idx="17633">
                  <c:v>148.59649101333332</c:v>
                </c:pt>
                <c:pt idx="17634">
                  <c:v>148.59649101333332</c:v>
                </c:pt>
                <c:pt idx="17635">
                  <c:v>148.59649101333332</c:v>
                </c:pt>
                <c:pt idx="17636">
                  <c:v>148.59649101333332</c:v>
                </c:pt>
                <c:pt idx="17637">
                  <c:v>148.59649101333332</c:v>
                </c:pt>
                <c:pt idx="17638">
                  <c:v>148.59649101333332</c:v>
                </c:pt>
                <c:pt idx="17639">
                  <c:v>148.59649101333332</c:v>
                </c:pt>
                <c:pt idx="17640">
                  <c:v>148.59649101333332</c:v>
                </c:pt>
                <c:pt idx="17641">
                  <c:v>148.59649101333332</c:v>
                </c:pt>
                <c:pt idx="17642">
                  <c:v>148.59649101333332</c:v>
                </c:pt>
                <c:pt idx="17643">
                  <c:v>148.59649101333332</c:v>
                </c:pt>
                <c:pt idx="17644">
                  <c:v>148.59649101333332</c:v>
                </c:pt>
                <c:pt idx="17645">
                  <c:v>148.59649101333332</c:v>
                </c:pt>
                <c:pt idx="17646">
                  <c:v>148.59649101333332</c:v>
                </c:pt>
                <c:pt idx="17647">
                  <c:v>148.59649101333332</c:v>
                </c:pt>
                <c:pt idx="17648">
                  <c:v>148.59649101333332</c:v>
                </c:pt>
                <c:pt idx="17649">
                  <c:v>148.59649101333332</c:v>
                </c:pt>
                <c:pt idx="17650">
                  <c:v>148.59649101333332</c:v>
                </c:pt>
                <c:pt idx="17651">
                  <c:v>148.59649101333332</c:v>
                </c:pt>
                <c:pt idx="17652">
                  <c:v>148.59649101333332</c:v>
                </c:pt>
                <c:pt idx="17653">
                  <c:v>148.59649101333332</c:v>
                </c:pt>
                <c:pt idx="17654">
                  <c:v>148.59649101333332</c:v>
                </c:pt>
                <c:pt idx="17655">
                  <c:v>148.59649101333332</c:v>
                </c:pt>
                <c:pt idx="17656">
                  <c:v>148.59649101333332</c:v>
                </c:pt>
                <c:pt idx="17657">
                  <c:v>148.59649101333332</c:v>
                </c:pt>
                <c:pt idx="17658">
                  <c:v>148.59649101333332</c:v>
                </c:pt>
                <c:pt idx="17659">
                  <c:v>148.59649101333332</c:v>
                </c:pt>
                <c:pt idx="17660">
                  <c:v>148.59649101333332</c:v>
                </c:pt>
                <c:pt idx="17661">
                  <c:v>148.59649101333332</c:v>
                </c:pt>
                <c:pt idx="17662">
                  <c:v>148.59649101333332</c:v>
                </c:pt>
                <c:pt idx="17663">
                  <c:v>148.59649101333332</c:v>
                </c:pt>
                <c:pt idx="17664">
                  <c:v>148.59649101333332</c:v>
                </c:pt>
                <c:pt idx="17665">
                  <c:v>148.59649101333332</c:v>
                </c:pt>
                <c:pt idx="17666">
                  <c:v>148.59649101333332</c:v>
                </c:pt>
                <c:pt idx="17667">
                  <c:v>148.59649101333332</c:v>
                </c:pt>
                <c:pt idx="17668">
                  <c:v>148.59649101333332</c:v>
                </c:pt>
                <c:pt idx="17669">
                  <c:v>148.59649101333332</c:v>
                </c:pt>
                <c:pt idx="17670">
                  <c:v>148.59649101333332</c:v>
                </c:pt>
                <c:pt idx="17671">
                  <c:v>148.59649101333332</c:v>
                </c:pt>
                <c:pt idx="17672">
                  <c:v>148.59649101333332</c:v>
                </c:pt>
                <c:pt idx="17673">
                  <c:v>148.59649101333332</c:v>
                </c:pt>
                <c:pt idx="17674">
                  <c:v>148.59649101333332</c:v>
                </c:pt>
                <c:pt idx="17675">
                  <c:v>148.59649101333332</c:v>
                </c:pt>
                <c:pt idx="17676">
                  <c:v>148.59649101333332</c:v>
                </c:pt>
                <c:pt idx="17677">
                  <c:v>148.59649101333332</c:v>
                </c:pt>
                <c:pt idx="17678">
                  <c:v>148.59649101333332</c:v>
                </c:pt>
                <c:pt idx="17679">
                  <c:v>148.59649101333332</c:v>
                </c:pt>
                <c:pt idx="17680">
                  <c:v>148.59649101333332</c:v>
                </c:pt>
                <c:pt idx="17681">
                  <c:v>148.59649101333332</c:v>
                </c:pt>
                <c:pt idx="17682">
                  <c:v>148.59649101333332</c:v>
                </c:pt>
                <c:pt idx="17683">
                  <c:v>148.59649101333332</c:v>
                </c:pt>
                <c:pt idx="17684">
                  <c:v>148.59649101333332</c:v>
                </c:pt>
                <c:pt idx="17685">
                  <c:v>148.59649101333332</c:v>
                </c:pt>
                <c:pt idx="17686">
                  <c:v>148.59649101333332</c:v>
                </c:pt>
                <c:pt idx="17687">
                  <c:v>148.59649101333332</c:v>
                </c:pt>
                <c:pt idx="17688">
                  <c:v>148.59649101333332</c:v>
                </c:pt>
                <c:pt idx="17689">
                  <c:v>148.59649101333332</c:v>
                </c:pt>
                <c:pt idx="17690">
                  <c:v>148.59649101333332</c:v>
                </c:pt>
                <c:pt idx="17691">
                  <c:v>148.59649101333332</c:v>
                </c:pt>
                <c:pt idx="17692">
                  <c:v>148.59649101333332</c:v>
                </c:pt>
                <c:pt idx="17693">
                  <c:v>148.59649101333332</c:v>
                </c:pt>
                <c:pt idx="17694">
                  <c:v>148.59649101333332</c:v>
                </c:pt>
                <c:pt idx="17695">
                  <c:v>148.59649101333332</c:v>
                </c:pt>
                <c:pt idx="17696">
                  <c:v>148.59649101333332</c:v>
                </c:pt>
                <c:pt idx="17697">
                  <c:v>148.59649101333332</c:v>
                </c:pt>
                <c:pt idx="17698">
                  <c:v>148.59649101333332</c:v>
                </c:pt>
                <c:pt idx="17699">
                  <c:v>148.59649101333332</c:v>
                </c:pt>
                <c:pt idx="17700">
                  <c:v>148.59649101333332</c:v>
                </c:pt>
                <c:pt idx="17701">
                  <c:v>148.59649101333332</c:v>
                </c:pt>
                <c:pt idx="17702">
                  <c:v>148.59649101333332</c:v>
                </c:pt>
                <c:pt idx="17703">
                  <c:v>148.59649101333332</c:v>
                </c:pt>
                <c:pt idx="17704">
                  <c:v>148.59649101333332</c:v>
                </c:pt>
                <c:pt idx="17705">
                  <c:v>148.59649101333332</c:v>
                </c:pt>
                <c:pt idx="17706">
                  <c:v>148.59649101333332</c:v>
                </c:pt>
                <c:pt idx="17707">
                  <c:v>148.59649101333332</c:v>
                </c:pt>
                <c:pt idx="17708">
                  <c:v>148.59649101333332</c:v>
                </c:pt>
                <c:pt idx="17709">
                  <c:v>148.59649101333332</c:v>
                </c:pt>
                <c:pt idx="17710">
                  <c:v>148.59649101333332</c:v>
                </c:pt>
                <c:pt idx="17711">
                  <c:v>148.59649101333332</c:v>
                </c:pt>
                <c:pt idx="17712">
                  <c:v>148.59649101333332</c:v>
                </c:pt>
                <c:pt idx="17713">
                  <c:v>148.59649101333332</c:v>
                </c:pt>
                <c:pt idx="17714">
                  <c:v>148.59649101333332</c:v>
                </c:pt>
                <c:pt idx="17715">
                  <c:v>148.59649101333332</c:v>
                </c:pt>
                <c:pt idx="17716">
                  <c:v>148.59649101333332</c:v>
                </c:pt>
                <c:pt idx="17717">
                  <c:v>148.59649101333332</c:v>
                </c:pt>
                <c:pt idx="17718">
                  <c:v>148.59649101333332</c:v>
                </c:pt>
                <c:pt idx="17719">
                  <c:v>148.59649101333332</c:v>
                </c:pt>
                <c:pt idx="17720">
                  <c:v>148.59649101333332</c:v>
                </c:pt>
                <c:pt idx="17721">
                  <c:v>148.59649101333332</c:v>
                </c:pt>
                <c:pt idx="17722">
                  <c:v>148.59649101333332</c:v>
                </c:pt>
                <c:pt idx="17723">
                  <c:v>148.59649101333332</c:v>
                </c:pt>
                <c:pt idx="17724">
                  <c:v>148.59649101333332</c:v>
                </c:pt>
                <c:pt idx="17725">
                  <c:v>148.59649101333332</c:v>
                </c:pt>
                <c:pt idx="17726">
                  <c:v>148.59649101333332</c:v>
                </c:pt>
                <c:pt idx="17727">
                  <c:v>148.59649101333332</c:v>
                </c:pt>
                <c:pt idx="17728">
                  <c:v>148.59649101333332</c:v>
                </c:pt>
                <c:pt idx="17729">
                  <c:v>148.59649101333332</c:v>
                </c:pt>
                <c:pt idx="17730">
                  <c:v>148.59649101333332</c:v>
                </c:pt>
                <c:pt idx="17731">
                  <c:v>148.59649101333332</c:v>
                </c:pt>
                <c:pt idx="17732">
                  <c:v>148.59649101333332</c:v>
                </c:pt>
                <c:pt idx="17733">
                  <c:v>148.59649101333332</c:v>
                </c:pt>
                <c:pt idx="17734">
                  <c:v>148.59649101333332</c:v>
                </c:pt>
                <c:pt idx="17735">
                  <c:v>148.59649101333332</c:v>
                </c:pt>
                <c:pt idx="17736">
                  <c:v>148.59649101333332</c:v>
                </c:pt>
                <c:pt idx="17737">
                  <c:v>148.59649101333332</c:v>
                </c:pt>
                <c:pt idx="17738">
                  <c:v>148.59649101333332</c:v>
                </c:pt>
                <c:pt idx="17739">
                  <c:v>148.59649101333332</c:v>
                </c:pt>
                <c:pt idx="17740">
                  <c:v>148.59649101333332</c:v>
                </c:pt>
                <c:pt idx="17741">
                  <c:v>148.59649101333332</c:v>
                </c:pt>
                <c:pt idx="17742">
                  <c:v>148.59649101333332</c:v>
                </c:pt>
                <c:pt idx="17743">
                  <c:v>148.59649101333332</c:v>
                </c:pt>
                <c:pt idx="17744">
                  <c:v>148.59649101333332</c:v>
                </c:pt>
                <c:pt idx="17745">
                  <c:v>148.59649101333332</c:v>
                </c:pt>
                <c:pt idx="17746">
                  <c:v>148.59649101333332</c:v>
                </c:pt>
                <c:pt idx="17747">
                  <c:v>148.59649101333332</c:v>
                </c:pt>
                <c:pt idx="17748">
                  <c:v>148.59649101333332</c:v>
                </c:pt>
                <c:pt idx="17749">
                  <c:v>148.59649101333332</c:v>
                </c:pt>
                <c:pt idx="17750">
                  <c:v>148.59649101333332</c:v>
                </c:pt>
                <c:pt idx="17751">
                  <c:v>148.59649101333332</c:v>
                </c:pt>
                <c:pt idx="17752">
                  <c:v>148.59649101333332</c:v>
                </c:pt>
                <c:pt idx="17753">
                  <c:v>148.59649101333332</c:v>
                </c:pt>
                <c:pt idx="17754">
                  <c:v>148.59649101333332</c:v>
                </c:pt>
                <c:pt idx="17755">
                  <c:v>148.59649101333332</c:v>
                </c:pt>
                <c:pt idx="17756">
                  <c:v>148.59649101333332</c:v>
                </c:pt>
                <c:pt idx="17757">
                  <c:v>148.59649101333332</c:v>
                </c:pt>
                <c:pt idx="17758">
                  <c:v>148.59649101333332</c:v>
                </c:pt>
                <c:pt idx="17759">
                  <c:v>148.59649101333332</c:v>
                </c:pt>
                <c:pt idx="17760">
                  <c:v>148.59649101333332</c:v>
                </c:pt>
                <c:pt idx="17761">
                  <c:v>148.59649101333332</c:v>
                </c:pt>
                <c:pt idx="17762">
                  <c:v>148.59649101333332</c:v>
                </c:pt>
                <c:pt idx="17763">
                  <c:v>148.59649101333332</c:v>
                </c:pt>
                <c:pt idx="17764">
                  <c:v>148.59649101333332</c:v>
                </c:pt>
                <c:pt idx="17765">
                  <c:v>148.59649101333332</c:v>
                </c:pt>
                <c:pt idx="17766">
                  <c:v>148.59649101333332</c:v>
                </c:pt>
                <c:pt idx="17767">
                  <c:v>148.59649101333332</c:v>
                </c:pt>
                <c:pt idx="17768">
                  <c:v>148.59649101333332</c:v>
                </c:pt>
                <c:pt idx="17769">
                  <c:v>148.59649101333332</c:v>
                </c:pt>
                <c:pt idx="17770">
                  <c:v>148.59649101333332</c:v>
                </c:pt>
                <c:pt idx="17771">
                  <c:v>148.59649101333332</c:v>
                </c:pt>
                <c:pt idx="17772">
                  <c:v>148.59649101333332</c:v>
                </c:pt>
                <c:pt idx="17773">
                  <c:v>148.59649101333332</c:v>
                </c:pt>
                <c:pt idx="17774">
                  <c:v>148.59649101333332</c:v>
                </c:pt>
                <c:pt idx="17775">
                  <c:v>148.59649101333332</c:v>
                </c:pt>
                <c:pt idx="17776">
                  <c:v>148.59649101333332</c:v>
                </c:pt>
                <c:pt idx="17777">
                  <c:v>148.59649101333332</c:v>
                </c:pt>
                <c:pt idx="17778">
                  <c:v>148.59649101333332</c:v>
                </c:pt>
                <c:pt idx="17779">
                  <c:v>148.59649101333332</c:v>
                </c:pt>
                <c:pt idx="17780">
                  <c:v>148.59649101333332</c:v>
                </c:pt>
                <c:pt idx="17781">
                  <c:v>148.59649101333332</c:v>
                </c:pt>
                <c:pt idx="17782">
                  <c:v>148.59649101333332</c:v>
                </c:pt>
                <c:pt idx="17783">
                  <c:v>148.59649101333332</c:v>
                </c:pt>
                <c:pt idx="17784">
                  <c:v>148.59649101333332</c:v>
                </c:pt>
                <c:pt idx="17785">
                  <c:v>148.59649101333332</c:v>
                </c:pt>
                <c:pt idx="17786">
                  <c:v>148.59649101333332</c:v>
                </c:pt>
                <c:pt idx="17787">
                  <c:v>148.59649101333332</c:v>
                </c:pt>
                <c:pt idx="17788">
                  <c:v>148.59649101333332</c:v>
                </c:pt>
                <c:pt idx="17789">
                  <c:v>148.59649101333332</c:v>
                </c:pt>
                <c:pt idx="17790">
                  <c:v>148.59649101333332</c:v>
                </c:pt>
                <c:pt idx="17791">
                  <c:v>148.59649101333332</c:v>
                </c:pt>
                <c:pt idx="17792">
                  <c:v>148.59649101333332</c:v>
                </c:pt>
                <c:pt idx="17793">
                  <c:v>148.59649101333332</c:v>
                </c:pt>
                <c:pt idx="17794">
                  <c:v>148.59649101333332</c:v>
                </c:pt>
                <c:pt idx="17795">
                  <c:v>148.59649101333332</c:v>
                </c:pt>
                <c:pt idx="17796">
                  <c:v>148.59649101333332</c:v>
                </c:pt>
                <c:pt idx="17797">
                  <c:v>148.59649101333332</c:v>
                </c:pt>
                <c:pt idx="17798">
                  <c:v>148.59649101333332</c:v>
                </c:pt>
                <c:pt idx="17799">
                  <c:v>148.59649101333332</c:v>
                </c:pt>
                <c:pt idx="17800">
                  <c:v>148.59649101333332</c:v>
                </c:pt>
                <c:pt idx="17801">
                  <c:v>148.59649101333332</c:v>
                </c:pt>
                <c:pt idx="17802">
                  <c:v>148.59649101333332</c:v>
                </c:pt>
                <c:pt idx="17803">
                  <c:v>148.59649101333332</c:v>
                </c:pt>
                <c:pt idx="17804">
                  <c:v>148.59649101333332</c:v>
                </c:pt>
                <c:pt idx="17805">
                  <c:v>148.59649101333332</c:v>
                </c:pt>
                <c:pt idx="17806">
                  <c:v>148.59649101333332</c:v>
                </c:pt>
                <c:pt idx="17807">
                  <c:v>148.59649101333332</c:v>
                </c:pt>
                <c:pt idx="17808">
                  <c:v>148.59649101333332</c:v>
                </c:pt>
                <c:pt idx="17809">
                  <c:v>148.59649101333332</c:v>
                </c:pt>
                <c:pt idx="17810">
                  <c:v>148.59649101333332</c:v>
                </c:pt>
                <c:pt idx="17811">
                  <c:v>148.59649101333332</c:v>
                </c:pt>
                <c:pt idx="17812">
                  <c:v>148.59649101333332</c:v>
                </c:pt>
                <c:pt idx="17813">
                  <c:v>148.59649101333332</c:v>
                </c:pt>
                <c:pt idx="17814">
                  <c:v>148.59649101333332</c:v>
                </c:pt>
                <c:pt idx="17815">
                  <c:v>148.59649101333332</c:v>
                </c:pt>
                <c:pt idx="17816">
                  <c:v>148.59649101333332</c:v>
                </c:pt>
                <c:pt idx="17817">
                  <c:v>148.59649101333332</c:v>
                </c:pt>
                <c:pt idx="17818">
                  <c:v>148.59649101333332</c:v>
                </c:pt>
                <c:pt idx="17819">
                  <c:v>148.59649101333332</c:v>
                </c:pt>
                <c:pt idx="17820">
                  <c:v>148.59649101333332</c:v>
                </c:pt>
                <c:pt idx="17821">
                  <c:v>148.59649101333332</c:v>
                </c:pt>
                <c:pt idx="17822">
                  <c:v>148.59649101333332</c:v>
                </c:pt>
                <c:pt idx="17823">
                  <c:v>148.59649101333332</c:v>
                </c:pt>
                <c:pt idx="17824">
                  <c:v>148.59649101333332</c:v>
                </c:pt>
                <c:pt idx="17825">
                  <c:v>148.59649101333332</c:v>
                </c:pt>
                <c:pt idx="17826">
                  <c:v>148.59649101333332</c:v>
                </c:pt>
                <c:pt idx="17827">
                  <c:v>148.59649101333332</c:v>
                </c:pt>
                <c:pt idx="17828">
                  <c:v>148.59649101333332</c:v>
                </c:pt>
                <c:pt idx="17829">
                  <c:v>148.59649101333332</c:v>
                </c:pt>
                <c:pt idx="17830">
                  <c:v>148.59649101333332</c:v>
                </c:pt>
                <c:pt idx="17831">
                  <c:v>148.59649101333332</c:v>
                </c:pt>
                <c:pt idx="17832">
                  <c:v>148.59649101333332</c:v>
                </c:pt>
                <c:pt idx="17833">
                  <c:v>148.59649101333332</c:v>
                </c:pt>
                <c:pt idx="17834">
                  <c:v>148.59649101333332</c:v>
                </c:pt>
                <c:pt idx="17835">
                  <c:v>148.59649101333332</c:v>
                </c:pt>
                <c:pt idx="17836">
                  <c:v>148.59649101333332</c:v>
                </c:pt>
                <c:pt idx="17837">
                  <c:v>148.59649101333332</c:v>
                </c:pt>
                <c:pt idx="17838">
                  <c:v>148.59649101333332</c:v>
                </c:pt>
                <c:pt idx="17839">
                  <c:v>148.59649101333332</c:v>
                </c:pt>
                <c:pt idx="17840">
                  <c:v>148.59649101333332</c:v>
                </c:pt>
                <c:pt idx="17841">
                  <c:v>148.59649101333332</c:v>
                </c:pt>
                <c:pt idx="17842">
                  <c:v>148.59649101333332</c:v>
                </c:pt>
                <c:pt idx="17843">
                  <c:v>148.59649101333332</c:v>
                </c:pt>
                <c:pt idx="17844">
                  <c:v>148.59649101333332</c:v>
                </c:pt>
                <c:pt idx="17845">
                  <c:v>148.59649101333332</c:v>
                </c:pt>
                <c:pt idx="17846">
                  <c:v>148.59649101333332</c:v>
                </c:pt>
                <c:pt idx="17847">
                  <c:v>148.59649101333332</c:v>
                </c:pt>
                <c:pt idx="17848">
                  <c:v>148.59649101333332</c:v>
                </c:pt>
                <c:pt idx="17849">
                  <c:v>148.59649101333332</c:v>
                </c:pt>
                <c:pt idx="17850">
                  <c:v>148.59649101333332</c:v>
                </c:pt>
                <c:pt idx="17851">
                  <c:v>148.59649101333332</c:v>
                </c:pt>
                <c:pt idx="17852">
                  <c:v>148.59649101333332</c:v>
                </c:pt>
                <c:pt idx="17853">
                  <c:v>148.59649101333332</c:v>
                </c:pt>
                <c:pt idx="17854">
                  <c:v>148.59649101333332</c:v>
                </c:pt>
                <c:pt idx="17855">
                  <c:v>148.59649101333332</c:v>
                </c:pt>
                <c:pt idx="17856">
                  <c:v>148.59649101333332</c:v>
                </c:pt>
                <c:pt idx="17857">
                  <c:v>148.59649101333332</c:v>
                </c:pt>
                <c:pt idx="17858">
                  <c:v>148.59649101333332</c:v>
                </c:pt>
                <c:pt idx="17859">
                  <c:v>148.59649101333332</c:v>
                </c:pt>
                <c:pt idx="17860">
                  <c:v>148.59649101333332</c:v>
                </c:pt>
                <c:pt idx="17861">
                  <c:v>148.59649101333332</c:v>
                </c:pt>
                <c:pt idx="17862">
                  <c:v>148.59649101333332</c:v>
                </c:pt>
                <c:pt idx="17863">
                  <c:v>148.59649101333332</c:v>
                </c:pt>
                <c:pt idx="17864">
                  <c:v>148.59649101333332</c:v>
                </c:pt>
                <c:pt idx="17865">
                  <c:v>148.59649101333332</c:v>
                </c:pt>
                <c:pt idx="17866">
                  <c:v>148.59649101333332</c:v>
                </c:pt>
                <c:pt idx="17867">
                  <c:v>148.59649101333332</c:v>
                </c:pt>
                <c:pt idx="17868">
                  <c:v>148.59649101333332</c:v>
                </c:pt>
                <c:pt idx="17869">
                  <c:v>148.59649101333332</c:v>
                </c:pt>
                <c:pt idx="17870">
                  <c:v>148.59649101333332</c:v>
                </c:pt>
                <c:pt idx="17871">
                  <c:v>148.59649101333332</c:v>
                </c:pt>
                <c:pt idx="17872">
                  <c:v>148.59649101333332</c:v>
                </c:pt>
                <c:pt idx="17873">
                  <c:v>148.59649101333332</c:v>
                </c:pt>
                <c:pt idx="17874">
                  <c:v>148.59649101333332</c:v>
                </c:pt>
                <c:pt idx="17875">
                  <c:v>148.59649101333332</c:v>
                </c:pt>
                <c:pt idx="17876">
                  <c:v>148.59649101333332</c:v>
                </c:pt>
                <c:pt idx="17877">
                  <c:v>148.59649101333332</c:v>
                </c:pt>
                <c:pt idx="17878">
                  <c:v>148.59649101333332</c:v>
                </c:pt>
                <c:pt idx="17879">
                  <c:v>148.59649101333332</c:v>
                </c:pt>
                <c:pt idx="17880">
                  <c:v>148.59649101333332</c:v>
                </c:pt>
                <c:pt idx="17881">
                  <c:v>148.59649101333332</c:v>
                </c:pt>
                <c:pt idx="17882">
                  <c:v>148.59649101333332</c:v>
                </c:pt>
                <c:pt idx="17883">
                  <c:v>148.59649101333332</c:v>
                </c:pt>
                <c:pt idx="17884">
                  <c:v>148.59649101333332</c:v>
                </c:pt>
                <c:pt idx="17885">
                  <c:v>148.59649101333332</c:v>
                </c:pt>
                <c:pt idx="17886">
                  <c:v>148.59649101333332</c:v>
                </c:pt>
                <c:pt idx="17887">
                  <c:v>148.59649101333332</c:v>
                </c:pt>
                <c:pt idx="17888">
                  <c:v>148.59649101333332</c:v>
                </c:pt>
                <c:pt idx="17889">
                  <c:v>148.59649101333332</c:v>
                </c:pt>
                <c:pt idx="17890">
                  <c:v>148.59649101333332</c:v>
                </c:pt>
                <c:pt idx="17891">
                  <c:v>148.59649101333332</c:v>
                </c:pt>
                <c:pt idx="17892">
                  <c:v>148.59649101333332</c:v>
                </c:pt>
                <c:pt idx="17893">
                  <c:v>148.59649101333332</c:v>
                </c:pt>
                <c:pt idx="17894">
                  <c:v>148.59649101333332</c:v>
                </c:pt>
                <c:pt idx="17895">
                  <c:v>148.59649101333332</c:v>
                </c:pt>
                <c:pt idx="17896">
                  <c:v>148.59649101333332</c:v>
                </c:pt>
                <c:pt idx="17897">
                  <c:v>148.59649101333332</c:v>
                </c:pt>
                <c:pt idx="17898">
                  <c:v>148.59649101333332</c:v>
                </c:pt>
                <c:pt idx="17899">
                  <c:v>148.59649101333332</c:v>
                </c:pt>
                <c:pt idx="17900">
                  <c:v>148.59649101333332</c:v>
                </c:pt>
                <c:pt idx="17901">
                  <c:v>148.59649101333332</c:v>
                </c:pt>
                <c:pt idx="17902">
                  <c:v>148.59649101333332</c:v>
                </c:pt>
                <c:pt idx="17903">
                  <c:v>148.59649101333332</c:v>
                </c:pt>
                <c:pt idx="17904">
                  <c:v>148.59649101333332</c:v>
                </c:pt>
                <c:pt idx="17905">
                  <c:v>148.59649101333332</c:v>
                </c:pt>
                <c:pt idx="17906">
                  <c:v>148.59649101333332</c:v>
                </c:pt>
                <c:pt idx="17907">
                  <c:v>148.59649101333332</c:v>
                </c:pt>
                <c:pt idx="17908">
                  <c:v>148.59649101333332</c:v>
                </c:pt>
                <c:pt idx="17909">
                  <c:v>148.59649101333332</c:v>
                </c:pt>
                <c:pt idx="17910">
                  <c:v>148.59649101333332</c:v>
                </c:pt>
                <c:pt idx="17911">
                  <c:v>148.59649101333332</c:v>
                </c:pt>
                <c:pt idx="17912">
                  <c:v>148.59649101333332</c:v>
                </c:pt>
                <c:pt idx="17913">
                  <c:v>148.59649101333332</c:v>
                </c:pt>
                <c:pt idx="17914">
                  <c:v>148.59649101333332</c:v>
                </c:pt>
                <c:pt idx="17915">
                  <c:v>148.59649101333332</c:v>
                </c:pt>
                <c:pt idx="17916">
                  <c:v>148.59649101333332</c:v>
                </c:pt>
                <c:pt idx="17917">
                  <c:v>148.59649101333332</c:v>
                </c:pt>
                <c:pt idx="17918">
                  <c:v>148.59649101333332</c:v>
                </c:pt>
                <c:pt idx="17919">
                  <c:v>148.59649101333332</c:v>
                </c:pt>
                <c:pt idx="17920">
                  <c:v>148.59649101333332</c:v>
                </c:pt>
                <c:pt idx="17921">
                  <c:v>148.59649101333332</c:v>
                </c:pt>
                <c:pt idx="17922">
                  <c:v>148.59649101333332</c:v>
                </c:pt>
                <c:pt idx="17923">
                  <c:v>148.59649101333332</c:v>
                </c:pt>
                <c:pt idx="17924">
                  <c:v>148.59649101333332</c:v>
                </c:pt>
                <c:pt idx="17925">
                  <c:v>148.59649101333332</c:v>
                </c:pt>
                <c:pt idx="17926">
                  <c:v>148.59649101333332</c:v>
                </c:pt>
                <c:pt idx="17927">
                  <c:v>148.59649101333332</c:v>
                </c:pt>
                <c:pt idx="17928">
                  <c:v>148.59649101333332</c:v>
                </c:pt>
                <c:pt idx="17929">
                  <c:v>148.59649101333332</c:v>
                </c:pt>
                <c:pt idx="17930">
                  <c:v>148.59649101333332</c:v>
                </c:pt>
                <c:pt idx="17931">
                  <c:v>148.59649101333332</c:v>
                </c:pt>
                <c:pt idx="17932">
                  <c:v>148.59649101333332</c:v>
                </c:pt>
                <c:pt idx="17933">
                  <c:v>148.59649101333332</c:v>
                </c:pt>
                <c:pt idx="17934">
                  <c:v>148.59649101333332</c:v>
                </c:pt>
                <c:pt idx="17935">
                  <c:v>148.59649101333332</c:v>
                </c:pt>
                <c:pt idx="17936">
                  <c:v>148.59649101333332</c:v>
                </c:pt>
                <c:pt idx="17937">
                  <c:v>148.59649101333332</c:v>
                </c:pt>
                <c:pt idx="17938">
                  <c:v>148.59649101333332</c:v>
                </c:pt>
                <c:pt idx="17939">
                  <c:v>148.59649101333332</c:v>
                </c:pt>
                <c:pt idx="17940">
                  <c:v>148.59649101333332</c:v>
                </c:pt>
                <c:pt idx="17941">
                  <c:v>148.59649101333332</c:v>
                </c:pt>
                <c:pt idx="17942">
                  <c:v>148.59649101333332</c:v>
                </c:pt>
                <c:pt idx="17943">
                  <c:v>148.59649101333332</c:v>
                </c:pt>
                <c:pt idx="17944">
                  <c:v>148.59649101333332</c:v>
                </c:pt>
                <c:pt idx="17945">
                  <c:v>148.59649101333332</c:v>
                </c:pt>
                <c:pt idx="17946">
                  <c:v>148.59649101333332</c:v>
                </c:pt>
                <c:pt idx="17947">
                  <c:v>148.59649101333332</c:v>
                </c:pt>
                <c:pt idx="17948">
                  <c:v>148.59649101333332</c:v>
                </c:pt>
                <c:pt idx="17949">
                  <c:v>148.59649101333332</c:v>
                </c:pt>
                <c:pt idx="17950">
                  <c:v>148.59649101333332</c:v>
                </c:pt>
                <c:pt idx="17951">
                  <c:v>148.59649101333332</c:v>
                </c:pt>
                <c:pt idx="17952">
                  <c:v>148.59649101333332</c:v>
                </c:pt>
                <c:pt idx="17953">
                  <c:v>148.59649101333332</c:v>
                </c:pt>
                <c:pt idx="17954">
                  <c:v>148.59649101333332</c:v>
                </c:pt>
                <c:pt idx="17955">
                  <c:v>148.59649101333332</c:v>
                </c:pt>
                <c:pt idx="17956">
                  <c:v>148.59649101333332</c:v>
                </c:pt>
                <c:pt idx="17957">
                  <c:v>148.59649101333332</c:v>
                </c:pt>
                <c:pt idx="17958">
                  <c:v>148.59649101333332</c:v>
                </c:pt>
                <c:pt idx="17959">
                  <c:v>148.59649101333332</c:v>
                </c:pt>
                <c:pt idx="17960">
                  <c:v>148.59649101333332</c:v>
                </c:pt>
                <c:pt idx="17961">
                  <c:v>148.59649101333332</c:v>
                </c:pt>
                <c:pt idx="17962">
                  <c:v>148.59649101333332</c:v>
                </c:pt>
                <c:pt idx="17963">
                  <c:v>148.59649101333332</c:v>
                </c:pt>
                <c:pt idx="17964">
                  <c:v>148.59649101333332</c:v>
                </c:pt>
                <c:pt idx="17965">
                  <c:v>148.59649101333332</c:v>
                </c:pt>
                <c:pt idx="17966">
                  <c:v>148.59649101333332</c:v>
                </c:pt>
                <c:pt idx="17967">
                  <c:v>148.59649101333332</c:v>
                </c:pt>
                <c:pt idx="17968">
                  <c:v>148.59649101333332</c:v>
                </c:pt>
                <c:pt idx="17969">
                  <c:v>148.59649101333332</c:v>
                </c:pt>
                <c:pt idx="17970">
                  <c:v>148.59649101333332</c:v>
                </c:pt>
                <c:pt idx="17971">
                  <c:v>148.59649101333332</c:v>
                </c:pt>
                <c:pt idx="17972">
                  <c:v>148.59649101333332</c:v>
                </c:pt>
                <c:pt idx="17973">
                  <c:v>148.59649101333332</c:v>
                </c:pt>
                <c:pt idx="17974">
                  <c:v>148.59649101333332</c:v>
                </c:pt>
                <c:pt idx="17975">
                  <c:v>148.59649101333332</c:v>
                </c:pt>
                <c:pt idx="17976">
                  <c:v>148.59649101333332</c:v>
                </c:pt>
                <c:pt idx="17977">
                  <c:v>148.59649101333332</c:v>
                </c:pt>
                <c:pt idx="17978">
                  <c:v>148.59649101333332</c:v>
                </c:pt>
                <c:pt idx="17979">
                  <c:v>148.59649101333332</c:v>
                </c:pt>
                <c:pt idx="17980">
                  <c:v>148.59649101333332</c:v>
                </c:pt>
                <c:pt idx="17981">
                  <c:v>148.59649101333332</c:v>
                </c:pt>
                <c:pt idx="17982">
                  <c:v>148.59649101333332</c:v>
                </c:pt>
                <c:pt idx="17983">
                  <c:v>148.59649101333332</c:v>
                </c:pt>
                <c:pt idx="17984">
                  <c:v>148.59649101333332</c:v>
                </c:pt>
                <c:pt idx="17985">
                  <c:v>148.59649101333332</c:v>
                </c:pt>
                <c:pt idx="17986">
                  <c:v>148.59649101333332</c:v>
                </c:pt>
                <c:pt idx="17987">
                  <c:v>148.59649101333332</c:v>
                </c:pt>
                <c:pt idx="17988">
                  <c:v>148.59649101333332</c:v>
                </c:pt>
                <c:pt idx="17989">
                  <c:v>148.59649101333332</c:v>
                </c:pt>
                <c:pt idx="17990">
                  <c:v>148.59649101333332</c:v>
                </c:pt>
                <c:pt idx="17991">
                  <c:v>148.59649101333332</c:v>
                </c:pt>
                <c:pt idx="17992">
                  <c:v>148.59649101333332</c:v>
                </c:pt>
                <c:pt idx="17993">
                  <c:v>148.59649101333332</c:v>
                </c:pt>
                <c:pt idx="17994">
                  <c:v>148.59649101333332</c:v>
                </c:pt>
                <c:pt idx="17995">
                  <c:v>148.59649101333332</c:v>
                </c:pt>
                <c:pt idx="17996">
                  <c:v>148.59649101333332</c:v>
                </c:pt>
                <c:pt idx="17997">
                  <c:v>148.59649101333332</c:v>
                </c:pt>
                <c:pt idx="17998">
                  <c:v>148.59649101333332</c:v>
                </c:pt>
                <c:pt idx="17999">
                  <c:v>148.59649101333332</c:v>
                </c:pt>
                <c:pt idx="18000">
                  <c:v>148.59649101333332</c:v>
                </c:pt>
                <c:pt idx="18001">
                  <c:v>148.59649101333332</c:v>
                </c:pt>
                <c:pt idx="18002">
                  <c:v>148.59649101333332</c:v>
                </c:pt>
                <c:pt idx="18003">
                  <c:v>148.59649101333332</c:v>
                </c:pt>
                <c:pt idx="18004">
                  <c:v>148.59649101333332</c:v>
                </c:pt>
                <c:pt idx="18005">
                  <c:v>148.59649101333332</c:v>
                </c:pt>
                <c:pt idx="18006">
                  <c:v>148.59649101333332</c:v>
                </c:pt>
                <c:pt idx="18007">
                  <c:v>148.59649101333332</c:v>
                </c:pt>
                <c:pt idx="18008">
                  <c:v>148.59649101333332</c:v>
                </c:pt>
                <c:pt idx="18009">
                  <c:v>148.59649101333332</c:v>
                </c:pt>
                <c:pt idx="18010">
                  <c:v>148.59649101333332</c:v>
                </c:pt>
                <c:pt idx="18011">
                  <c:v>148.59649101333332</c:v>
                </c:pt>
                <c:pt idx="18012">
                  <c:v>148.59649101333332</c:v>
                </c:pt>
                <c:pt idx="18013">
                  <c:v>148.59649101333332</c:v>
                </c:pt>
                <c:pt idx="18014">
                  <c:v>148.59649101333332</c:v>
                </c:pt>
                <c:pt idx="18015">
                  <c:v>148.59649101333332</c:v>
                </c:pt>
                <c:pt idx="18016">
                  <c:v>148.59649101333332</c:v>
                </c:pt>
                <c:pt idx="18017">
                  <c:v>148.59649101333332</c:v>
                </c:pt>
                <c:pt idx="18018">
                  <c:v>148.59649101333332</c:v>
                </c:pt>
                <c:pt idx="18019">
                  <c:v>148.59649101333332</c:v>
                </c:pt>
                <c:pt idx="18020">
                  <c:v>148.59649101333332</c:v>
                </c:pt>
                <c:pt idx="18021">
                  <c:v>148.59649101333332</c:v>
                </c:pt>
                <c:pt idx="18022">
                  <c:v>148.59649101333332</c:v>
                </c:pt>
                <c:pt idx="18023">
                  <c:v>148.59649101333332</c:v>
                </c:pt>
                <c:pt idx="18024">
                  <c:v>148.59649101333332</c:v>
                </c:pt>
                <c:pt idx="18025">
                  <c:v>148.59649101333332</c:v>
                </c:pt>
                <c:pt idx="18026">
                  <c:v>148.59649101333332</c:v>
                </c:pt>
                <c:pt idx="18027">
                  <c:v>148.59649101333332</c:v>
                </c:pt>
                <c:pt idx="18028">
                  <c:v>148.59649101333332</c:v>
                </c:pt>
                <c:pt idx="18029">
                  <c:v>148.59649101333332</c:v>
                </c:pt>
                <c:pt idx="18030">
                  <c:v>148.59649101333332</c:v>
                </c:pt>
                <c:pt idx="18031">
                  <c:v>148.59649101333332</c:v>
                </c:pt>
                <c:pt idx="18032">
                  <c:v>148.59649101333332</c:v>
                </c:pt>
                <c:pt idx="18033">
                  <c:v>148.59649101333332</c:v>
                </c:pt>
                <c:pt idx="18034">
                  <c:v>148.59649101333332</c:v>
                </c:pt>
                <c:pt idx="18035">
                  <c:v>148.59649101333332</c:v>
                </c:pt>
                <c:pt idx="18036">
                  <c:v>148.59649101333332</c:v>
                </c:pt>
                <c:pt idx="18037">
                  <c:v>148.59649101333332</c:v>
                </c:pt>
                <c:pt idx="18038">
                  <c:v>148.59649101333332</c:v>
                </c:pt>
                <c:pt idx="18039">
                  <c:v>148.59649101333332</c:v>
                </c:pt>
                <c:pt idx="18040">
                  <c:v>148.59649101333332</c:v>
                </c:pt>
                <c:pt idx="18041">
                  <c:v>148.59649101333332</c:v>
                </c:pt>
                <c:pt idx="18042">
                  <c:v>148.59649101333332</c:v>
                </c:pt>
                <c:pt idx="18043">
                  <c:v>148.59649101333332</c:v>
                </c:pt>
                <c:pt idx="18044">
                  <c:v>148.59649101333332</c:v>
                </c:pt>
                <c:pt idx="18045">
                  <c:v>148.59649101333332</c:v>
                </c:pt>
                <c:pt idx="18046">
                  <c:v>148.59649101333332</c:v>
                </c:pt>
                <c:pt idx="18047">
                  <c:v>148.59649101333332</c:v>
                </c:pt>
                <c:pt idx="18048">
                  <c:v>148.59649101333332</c:v>
                </c:pt>
                <c:pt idx="18049">
                  <c:v>148.59649101333332</c:v>
                </c:pt>
                <c:pt idx="18050">
                  <c:v>148.59649101333332</c:v>
                </c:pt>
                <c:pt idx="18051">
                  <c:v>148.59649101333332</c:v>
                </c:pt>
                <c:pt idx="18052">
                  <c:v>148.59649101333332</c:v>
                </c:pt>
                <c:pt idx="18053">
                  <c:v>148.59649101333332</c:v>
                </c:pt>
                <c:pt idx="18054">
                  <c:v>148.59649101333332</c:v>
                </c:pt>
                <c:pt idx="18055">
                  <c:v>148.59649101333332</c:v>
                </c:pt>
                <c:pt idx="18056">
                  <c:v>148.59649101333332</c:v>
                </c:pt>
                <c:pt idx="18057">
                  <c:v>148.59649101333332</c:v>
                </c:pt>
                <c:pt idx="18058">
                  <c:v>148.59649101333332</c:v>
                </c:pt>
                <c:pt idx="18059">
                  <c:v>148.59649101333332</c:v>
                </c:pt>
                <c:pt idx="18060">
                  <c:v>148.59649101333332</c:v>
                </c:pt>
                <c:pt idx="18061">
                  <c:v>148.59649101333332</c:v>
                </c:pt>
                <c:pt idx="18062">
                  <c:v>148.59649101333332</c:v>
                </c:pt>
                <c:pt idx="18063">
                  <c:v>148.59649101333332</c:v>
                </c:pt>
                <c:pt idx="18064">
                  <c:v>148.59649101333332</c:v>
                </c:pt>
                <c:pt idx="18065">
                  <c:v>148.59649101333332</c:v>
                </c:pt>
                <c:pt idx="18066">
                  <c:v>148.59649101333332</c:v>
                </c:pt>
                <c:pt idx="18067">
                  <c:v>148.59649101333332</c:v>
                </c:pt>
                <c:pt idx="18068">
                  <c:v>148.59649101333332</c:v>
                </c:pt>
                <c:pt idx="18069">
                  <c:v>148.59649101333332</c:v>
                </c:pt>
                <c:pt idx="18070">
                  <c:v>148.59649101333332</c:v>
                </c:pt>
                <c:pt idx="18071">
                  <c:v>148.59649101333332</c:v>
                </c:pt>
                <c:pt idx="18072">
                  <c:v>148.59649101333332</c:v>
                </c:pt>
                <c:pt idx="18073">
                  <c:v>148.59649101333332</c:v>
                </c:pt>
                <c:pt idx="18074">
                  <c:v>148.59649101333332</c:v>
                </c:pt>
                <c:pt idx="18075">
                  <c:v>148.59649101333332</c:v>
                </c:pt>
                <c:pt idx="18076">
                  <c:v>148.59649101333332</c:v>
                </c:pt>
                <c:pt idx="18077">
                  <c:v>148.59649101333332</c:v>
                </c:pt>
                <c:pt idx="18078">
                  <c:v>148.59649101333332</c:v>
                </c:pt>
                <c:pt idx="18079">
                  <c:v>148.59649101333332</c:v>
                </c:pt>
                <c:pt idx="18080">
                  <c:v>148.59649101333332</c:v>
                </c:pt>
                <c:pt idx="18081">
                  <c:v>148.59649101333332</c:v>
                </c:pt>
                <c:pt idx="18082">
                  <c:v>148.59649101333332</c:v>
                </c:pt>
                <c:pt idx="18083">
                  <c:v>148.59649101333332</c:v>
                </c:pt>
                <c:pt idx="18084">
                  <c:v>148.59649101333332</c:v>
                </c:pt>
                <c:pt idx="18085">
                  <c:v>148.59649101333332</c:v>
                </c:pt>
                <c:pt idx="18086">
                  <c:v>148.59649101333332</c:v>
                </c:pt>
                <c:pt idx="18087">
                  <c:v>148.59649101333332</c:v>
                </c:pt>
                <c:pt idx="18088">
                  <c:v>148.59649101333332</c:v>
                </c:pt>
                <c:pt idx="18089">
                  <c:v>148.59649101333332</c:v>
                </c:pt>
                <c:pt idx="18090">
                  <c:v>148.59649101333332</c:v>
                </c:pt>
                <c:pt idx="18091">
                  <c:v>148.59649101333332</c:v>
                </c:pt>
                <c:pt idx="18092">
                  <c:v>148.59649101333332</c:v>
                </c:pt>
                <c:pt idx="18093">
                  <c:v>148.59649101333332</c:v>
                </c:pt>
                <c:pt idx="18094">
                  <c:v>148.59649101333332</c:v>
                </c:pt>
                <c:pt idx="18095">
                  <c:v>148.59649101333332</c:v>
                </c:pt>
                <c:pt idx="18096">
                  <c:v>148.59649101333332</c:v>
                </c:pt>
                <c:pt idx="18097">
                  <c:v>148.59649101333332</c:v>
                </c:pt>
                <c:pt idx="18098">
                  <c:v>148.59649101333332</c:v>
                </c:pt>
                <c:pt idx="18099">
                  <c:v>148.59649101333332</c:v>
                </c:pt>
                <c:pt idx="18100">
                  <c:v>148.59649101333332</c:v>
                </c:pt>
                <c:pt idx="18101">
                  <c:v>148.59649101333332</c:v>
                </c:pt>
                <c:pt idx="18102">
                  <c:v>148.59649101333332</c:v>
                </c:pt>
                <c:pt idx="18103">
                  <c:v>148.59649101333332</c:v>
                </c:pt>
                <c:pt idx="18104">
                  <c:v>148.59649101333332</c:v>
                </c:pt>
                <c:pt idx="18105">
                  <c:v>148.59649101333332</c:v>
                </c:pt>
                <c:pt idx="18106">
                  <c:v>148.59649101333332</c:v>
                </c:pt>
                <c:pt idx="18107">
                  <c:v>148.59649101333332</c:v>
                </c:pt>
                <c:pt idx="18108">
                  <c:v>148.59649101333332</c:v>
                </c:pt>
                <c:pt idx="18109">
                  <c:v>148.59649101333332</c:v>
                </c:pt>
                <c:pt idx="18110">
                  <c:v>148.59649101333332</c:v>
                </c:pt>
                <c:pt idx="18111">
                  <c:v>148.59649101333332</c:v>
                </c:pt>
                <c:pt idx="18112">
                  <c:v>148.59649101333332</c:v>
                </c:pt>
                <c:pt idx="18113">
                  <c:v>148.59649101333332</c:v>
                </c:pt>
                <c:pt idx="18114">
                  <c:v>148.59649101333332</c:v>
                </c:pt>
                <c:pt idx="18115">
                  <c:v>148.59649101333332</c:v>
                </c:pt>
                <c:pt idx="18116">
                  <c:v>148.59649101333332</c:v>
                </c:pt>
                <c:pt idx="18117">
                  <c:v>148.59649101333332</c:v>
                </c:pt>
                <c:pt idx="18118">
                  <c:v>148.59649101333332</c:v>
                </c:pt>
                <c:pt idx="18119">
                  <c:v>148.59649101333332</c:v>
                </c:pt>
                <c:pt idx="18120">
                  <c:v>148.59649101333332</c:v>
                </c:pt>
                <c:pt idx="18121">
                  <c:v>148.59649101333332</c:v>
                </c:pt>
                <c:pt idx="18122">
                  <c:v>148.59649101333332</c:v>
                </c:pt>
                <c:pt idx="18123">
                  <c:v>148.59649101333332</c:v>
                </c:pt>
                <c:pt idx="18124">
                  <c:v>148.59649101333332</c:v>
                </c:pt>
                <c:pt idx="18125">
                  <c:v>148.59649101333332</c:v>
                </c:pt>
                <c:pt idx="18126">
                  <c:v>148.59649101333332</c:v>
                </c:pt>
                <c:pt idx="18127">
                  <c:v>148.59649101333332</c:v>
                </c:pt>
                <c:pt idx="18128">
                  <c:v>148.59649101333332</c:v>
                </c:pt>
                <c:pt idx="18129">
                  <c:v>148.59649101333332</c:v>
                </c:pt>
                <c:pt idx="18130">
                  <c:v>148.59649101333332</c:v>
                </c:pt>
                <c:pt idx="18131">
                  <c:v>148.59649101333332</c:v>
                </c:pt>
                <c:pt idx="18132">
                  <c:v>148.59649101333332</c:v>
                </c:pt>
                <c:pt idx="18133">
                  <c:v>148.59649101333332</c:v>
                </c:pt>
                <c:pt idx="18134">
                  <c:v>148.59649101333332</c:v>
                </c:pt>
                <c:pt idx="18135">
                  <c:v>148.59649101333332</c:v>
                </c:pt>
                <c:pt idx="18136">
                  <c:v>148.59649101333332</c:v>
                </c:pt>
                <c:pt idx="18137">
                  <c:v>148.59649101333332</c:v>
                </c:pt>
                <c:pt idx="18138">
                  <c:v>148.59649101333332</c:v>
                </c:pt>
                <c:pt idx="18139">
                  <c:v>148.59649101333332</c:v>
                </c:pt>
                <c:pt idx="18140">
                  <c:v>148.59649101333332</c:v>
                </c:pt>
                <c:pt idx="18141">
                  <c:v>148.59649101333332</c:v>
                </c:pt>
                <c:pt idx="18142">
                  <c:v>148.59649101333332</c:v>
                </c:pt>
                <c:pt idx="18143">
                  <c:v>148.59649101333332</c:v>
                </c:pt>
                <c:pt idx="18144">
                  <c:v>148.59649101333332</c:v>
                </c:pt>
                <c:pt idx="18145">
                  <c:v>148.59649101333332</c:v>
                </c:pt>
                <c:pt idx="18146">
                  <c:v>148.59649101333332</c:v>
                </c:pt>
                <c:pt idx="18147">
                  <c:v>148.59649101333332</c:v>
                </c:pt>
                <c:pt idx="18148">
                  <c:v>148.59649101333332</c:v>
                </c:pt>
                <c:pt idx="18149">
                  <c:v>148.59649101333332</c:v>
                </c:pt>
                <c:pt idx="18150">
                  <c:v>148.59649101333332</c:v>
                </c:pt>
                <c:pt idx="18151">
                  <c:v>148.59649101333332</c:v>
                </c:pt>
                <c:pt idx="18152">
                  <c:v>148.59649101333332</c:v>
                </c:pt>
              </c:numCache>
            </c:numRef>
          </c:yVal>
          <c:smooth val="0"/>
          <c:extLst>
            <c:ext xmlns:c16="http://schemas.microsoft.com/office/drawing/2014/chart" uri="{C3380CC4-5D6E-409C-BE32-E72D297353CC}">
              <c16:uniqueId val="{00000001-DD43-4B78-805B-7DE08F08F7BA}"/>
            </c:ext>
          </c:extLst>
        </c:ser>
        <c:dLbls>
          <c:showLegendKey val="0"/>
          <c:showVal val="0"/>
          <c:showCatName val="0"/>
          <c:showSerName val="0"/>
          <c:showPercent val="0"/>
          <c:showBubbleSize val="0"/>
        </c:dLbls>
        <c:axId val="137849296"/>
        <c:axId val="137848120"/>
      </c:scatterChart>
      <c:valAx>
        <c:axId val="137849296"/>
        <c:scaling>
          <c:orientation val="minMax"/>
        </c:scaling>
        <c:delete val="0"/>
        <c:axPos val="t"/>
        <c:majorGridlines/>
        <c:title>
          <c:tx>
            <c:rich>
              <a:bodyPr/>
              <a:lstStyle/>
              <a:p>
                <a:pPr>
                  <a:defRPr sz="1600"/>
                </a:pPr>
                <a:r>
                  <a:rPr lang="en-US" sz="1600" dirty="0"/>
                  <a:t>Transmissivity over 1 ft. intervals (cm</a:t>
                </a:r>
                <a:r>
                  <a:rPr lang="en-US" sz="1600" baseline="30000" dirty="0"/>
                  <a:t>2</a:t>
                </a:r>
                <a:r>
                  <a:rPr lang="en-US" sz="1600" dirty="0"/>
                  <a:t>/s)</a:t>
                </a:r>
              </a:p>
            </c:rich>
          </c:tx>
          <c:layout>
            <c:manualLayout>
              <c:xMode val="edge"/>
              <c:yMode val="edge"/>
              <c:x val="0.17050408540950118"/>
              <c:y val="4.3878288757166093E-3"/>
            </c:manualLayout>
          </c:layout>
          <c:overlay val="0"/>
        </c:title>
        <c:numFmt formatCode="General" sourceLinked="1"/>
        <c:majorTickMark val="none"/>
        <c:minorTickMark val="none"/>
        <c:tickLblPos val="nextTo"/>
        <c:crossAx val="137848120"/>
        <c:crosses val="autoZero"/>
        <c:crossBetween val="midCat"/>
      </c:valAx>
      <c:valAx>
        <c:axId val="137848120"/>
        <c:scaling>
          <c:orientation val="maxMin"/>
          <c:max val="150"/>
        </c:scaling>
        <c:delete val="0"/>
        <c:axPos val="l"/>
        <c:majorGridlines/>
        <c:title>
          <c:tx>
            <c:rich>
              <a:bodyPr/>
              <a:lstStyle/>
              <a:p>
                <a:pPr>
                  <a:defRPr sz="1400"/>
                </a:pPr>
                <a:r>
                  <a:rPr lang="en-US" sz="1400"/>
                  <a:t>Depth (ft BGS)</a:t>
                </a:r>
              </a:p>
            </c:rich>
          </c:tx>
          <c:overlay val="0"/>
        </c:title>
        <c:numFmt formatCode="General" sourceLinked="1"/>
        <c:majorTickMark val="none"/>
        <c:minorTickMark val="out"/>
        <c:tickLblPos val="nextTo"/>
        <c:crossAx val="137849296"/>
        <c:crosses val="autoZero"/>
        <c:crossBetween val="midCat"/>
      </c:valAx>
      <c:spPr>
        <a:solidFill>
          <a:schemeClr val="bg1"/>
        </a:solidFill>
      </c:spPr>
    </c:plotArea>
    <c:plotVisOnly val="1"/>
    <c:dispBlanksAs val="gap"/>
    <c:showDLblsOverMax val="0"/>
  </c:chart>
  <c:spPr>
    <a:solidFill>
      <a:schemeClr val="accent4">
        <a:lumMod val="20000"/>
        <a:lumOff val="80000"/>
      </a:schemeClr>
    </a:solidFill>
    <a:ln w="12700">
      <a:solidFill>
        <a:schemeClr val="accent1">
          <a:lumMod val="75000"/>
        </a:schemeClr>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0.68666</cdr:x>
      <cdr:y>0.60973</cdr:y>
    </cdr:from>
    <cdr:to>
      <cdr:x>0.68833</cdr:x>
      <cdr:y>0.76806</cdr:y>
    </cdr:to>
    <cdr:cxnSp macro="">
      <cdr:nvCxnSpPr>
        <cdr:cNvPr id="3" name="Straight Arrow Connector 2">
          <a:extLst xmlns:a="http://schemas.openxmlformats.org/drawingml/2006/main">
            <a:ext uri="{FF2B5EF4-FFF2-40B4-BE49-F238E27FC236}">
              <a16:creationId xmlns:a16="http://schemas.microsoft.com/office/drawing/2014/main" id="{6E90B2E5-529A-4355-BD8D-B29FE3363871}"/>
            </a:ext>
          </a:extLst>
        </cdr:cNvPr>
        <cdr:cNvCxnSpPr/>
      </cdr:nvCxnSpPr>
      <cdr:spPr>
        <a:xfrm xmlns:a="http://schemas.openxmlformats.org/drawingml/2006/main" flipH="1">
          <a:off x="3139425" y="1672602"/>
          <a:ext cx="7635" cy="434331"/>
        </a:xfrm>
        <a:prstGeom xmlns:a="http://schemas.openxmlformats.org/drawingml/2006/main" prst="straightConnector1">
          <a:avLst/>
        </a:prstGeom>
        <a:ln xmlns:a="http://schemas.openxmlformats.org/drawingml/2006/main" w="19050">
          <a:headEnd type="triangle"/>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0.69167</cdr:x>
      <cdr:y>0.61389</cdr:y>
    </cdr:from>
    <cdr:to>
      <cdr:x>0.89167</cdr:x>
      <cdr:y>0.94722</cdr:y>
    </cdr:to>
    <cdr:sp macro="" textlink="">
      <cdr:nvSpPr>
        <cdr:cNvPr id="2" name="TextBox 1"/>
        <cdr:cNvSpPr txBox="1"/>
      </cdr:nvSpPr>
      <cdr:spPr>
        <a:xfrm xmlns:a="http://schemas.openxmlformats.org/drawingml/2006/main">
          <a:off x="3162300" y="16840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same </a:t>
          </a:r>
        </a:p>
        <a:p xmlns:a="http://schemas.openxmlformats.org/drawingml/2006/main">
          <a:r>
            <a:rPr lang="en-US" sz="2000" dirty="0"/>
            <a:t>interval</a:t>
          </a:r>
        </a:p>
      </cdr:txBody>
    </cdr:sp>
  </cdr:relSizeAnchor>
</c:userShapes>
</file>

<file path=ppt/drawings/drawing2.xml><?xml version="1.0" encoding="utf-8"?>
<c:userShapes xmlns:c="http://schemas.openxmlformats.org/drawingml/2006/chart">
  <cdr:relSizeAnchor xmlns:cdr="http://schemas.openxmlformats.org/drawingml/2006/chartDrawing">
    <cdr:from>
      <cdr:x>0.00424</cdr:x>
      <cdr:y>0</cdr:y>
    </cdr:from>
    <cdr:to>
      <cdr:x>0.4302</cdr:x>
      <cdr:y>0.04033</cdr:y>
    </cdr:to>
    <cdr:sp macro="" textlink="">
      <cdr:nvSpPr>
        <cdr:cNvPr id="2" name="TextBox 1"/>
        <cdr:cNvSpPr txBox="1"/>
      </cdr:nvSpPr>
      <cdr:spPr>
        <a:xfrm xmlns:a="http://schemas.openxmlformats.org/drawingml/2006/main">
          <a:off x="17182" y="0"/>
          <a:ext cx="1725706" cy="3922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CA" sz="1800" b="1"/>
        </a:p>
      </cdr:txBody>
    </cdr:sp>
  </cdr:relSizeAnchor>
  <cdr:relSizeAnchor xmlns:cdr="http://schemas.openxmlformats.org/drawingml/2006/chartDrawing">
    <cdr:from>
      <cdr:x>0.22187</cdr:x>
      <cdr:y>0</cdr:y>
    </cdr:from>
    <cdr:to>
      <cdr:x>0.81942</cdr:x>
      <cdr:y>0.0771</cdr:y>
    </cdr:to>
    <cdr:pic>
      <cdr:nvPicPr>
        <cdr:cNvPr id="3" name="chart">
          <a:extLst xmlns:a="http://schemas.openxmlformats.org/drawingml/2006/main">
            <a:ext uri="{FF2B5EF4-FFF2-40B4-BE49-F238E27FC236}">
              <a16:creationId xmlns:a16="http://schemas.microsoft.com/office/drawing/2014/main" id="{F60A78AA-4C84-4DEE-8C59-C8CD05B8298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78196" y="0"/>
          <a:ext cx="2634583" cy="510894"/>
        </a:xfrm>
        <a:prstGeom xmlns:a="http://schemas.openxmlformats.org/drawingml/2006/main" prst="rect">
          <a:avLst/>
        </a:prstGeom>
      </cdr:spPr>
    </cdr:pic>
  </cdr:relSizeAnchor>
  <cdr:relSizeAnchor xmlns:cdr="http://schemas.openxmlformats.org/drawingml/2006/chartDrawing">
    <cdr:from>
      <cdr:x>0.31085</cdr:x>
      <cdr:y>0.24459</cdr:y>
    </cdr:from>
    <cdr:to>
      <cdr:x>0.51688</cdr:x>
      <cdr:y>0.29335</cdr:y>
    </cdr:to>
    <cdr:pic>
      <cdr:nvPicPr>
        <cdr:cNvPr id="5" name="chart">
          <a:extLst xmlns:a="http://schemas.openxmlformats.org/drawingml/2006/main">
            <a:ext uri="{FF2B5EF4-FFF2-40B4-BE49-F238E27FC236}">
              <a16:creationId xmlns:a16="http://schemas.microsoft.com/office/drawing/2014/main" id="{41D6D8B9-2BC8-45DD-B54F-239842B01E4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370524" y="1620654"/>
          <a:ext cx="908383" cy="323116"/>
        </a:xfrm>
        <a:prstGeom xmlns:a="http://schemas.openxmlformats.org/drawingml/2006/main" prst="rect">
          <a:avLst/>
        </a:prstGeom>
      </cdr:spPr>
    </cdr:pic>
  </cdr:relSizeAnchor>
  <cdr:relSizeAnchor xmlns:cdr="http://schemas.openxmlformats.org/drawingml/2006/chartDrawing">
    <cdr:from>
      <cdr:x>0.19688</cdr:x>
      <cdr:y>0.26208</cdr:y>
    </cdr:from>
    <cdr:to>
      <cdr:x>0.32658</cdr:x>
      <cdr:y>0.26396</cdr:y>
    </cdr:to>
    <cdr:cxnSp macro="">
      <cdr:nvCxnSpPr>
        <cdr:cNvPr id="6" name="Straight Arrow Connector 5">
          <a:extLst xmlns:a="http://schemas.openxmlformats.org/drawingml/2006/main">
            <a:ext uri="{FF2B5EF4-FFF2-40B4-BE49-F238E27FC236}">
              <a16:creationId xmlns:a16="http://schemas.microsoft.com/office/drawing/2014/main" id="{7669CB4C-A4A4-4EFC-8E9F-F9042225A86D}"/>
            </a:ext>
          </a:extLst>
        </cdr:cNvPr>
        <cdr:cNvCxnSpPr/>
      </cdr:nvCxnSpPr>
      <cdr:spPr>
        <a:xfrm xmlns:a="http://schemas.openxmlformats.org/drawingml/2006/main" flipH="1" flipV="1">
          <a:off x="868046" y="1736581"/>
          <a:ext cx="571836" cy="12474"/>
        </a:xfrm>
        <a:prstGeom xmlns:a="http://schemas.openxmlformats.org/drawingml/2006/main" prst="straightConnector1">
          <a:avLst/>
        </a:prstGeom>
        <a:ln xmlns:a="http://schemas.openxmlformats.org/drawingml/2006/main" w="19050">
          <a:prstDash val="dash"/>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0.19775</cdr:x>
      <cdr:y>0.13806</cdr:y>
    </cdr:from>
    <cdr:to>
      <cdr:x>0.54482</cdr:x>
      <cdr:y>0.19511</cdr:y>
    </cdr:to>
    <cdr:pic>
      <cdr:nvPicPr>
        <cdr:cNvPr id="7" name="chart">
          <a:extLst xmlns:a="http://schemas.openxmlformats.org/drawingml/2006/main">
            <a:ext uri="{FF2B5EF4-FFF2-40B4-BE49-F238E27FC236}">
              <a16:creationId xmlns:a16="http://schemas.microsoft.com/office/drawing/2014/main" id="{1E784239-F297-47FF-A779-DCEE30C2F9D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871870" y="914819"/>
          <a:ext cx="1530229" cy="377985"/>
        </a:xfrm>
        <a:prstGeom xmlns:a="http://schemas.openxmlformats.org/drawingml/2006/main" prst="rect">
          <a:avLst/>
        </a:prstGeom>
      </cdr:spPr>
    </cdr:pic>
  </cdr:relSizeAnchor>
  <cdr:relSizeAnchor xmlns:cdr="http://schemas.openxmlformats.org/drawingml/2006/chartDrawing">
    <cdr:from>
      <cdr:x>0.1961</cdr:x>
      <cdr:y>0.12014</cdr:y>
    </cdr:from>
    <cdr:to>
      <cdr:x>0.1961</cdr:x>
      <cdr:y>0.18861</cdr:y>
    </cdr:to>
    <cdr:cxnSp macro="">
      <cdr:nvCxnSpPr>
        <cdr:cNvPr id="9" name="Straight Arrow Connector 8">
          <a:extLst xmlns:a="http://schemas.openxmlformats.org/drawingml/2006/main">
            <a:ext uri="{FF2B5EF4-FFF2-40B4-BE49-F238E27FC236}">
              <a16:creationId xmlns:a16="http://schemas.microsoft.com/office/drawing/2014/main" id="{74F6596C-3352-428D-B134-6509DC45DAC4}"/>
            </a:ext>
          </a:extLst>
        </cdr:cNvPr>
        <cdr:cNvCxnSpPr/>
      </cdr:nvCxnSpPr>
      <cdr:spPr>
        <a:xfrm xmlns:a="http://schemas.openxmlformats.org/drawingml/2006/main" flipV="1">
          <a:off x="864609" y="796035"/>
          <a:ext cx="0" cy="453748"/>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0.01842</cdr:x>
      <cdr:y>0.43205</cdr:y>
    </cdr:from>
    <cdr:to>
      <cdr:x>0.06765</cdr:x>
      <cdr:y>0.56795</cdr:y>
    </cdr:to>
    <cdr:sp macro="" textlink="">
      <cdr:nvSpPr>
        <cdr:cNvPr id="8" name="TextBox 7"/>
        <cdr:cNvSpPr txBox="1"/>
      </cdr:nvSpPr>
      <cdr:spPr>
        <a:xfrm xmlns:a="http://schemas.openxmlformats.org/drawingml/2006/main" rot="16200000">
          <a:off x="-233738" y="3236381"/>
          <a:ext cx="914400" cy="2556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Ft. BGS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575B87F-7191-447E-B9BA-770A1AF59EEC}" type="datetimeFigureOut">
              <a:rPr lang="en-US" smtClean="0"/>
              <a:t>12/29/2017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68810B8B-06D3-4C71-8336-9A9F57BE6880}" type="slidenum">
              <a:rPr lang="en-US" smtClean="0"/>
              <a:t>‹#›</a:t>
            </a:fld>
            <a:endParaRPr lang="en-US"/>
          </a:p>
        </p:txBody>
      </p:sp>
    </p:spTree>
    <p:extLst>
      <p:ext uri="{BB962C8B-B14F-4D97-AF65-F5344CB8AC3E}">
        <p14:creationId xmlns:p14="http://schemas.microsoft.com/office/powerpoint/2010/main" val="2591950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A1DDF9A-C0CC-481A-AC78-FD72B816D5A2}" type="datetimeFigureOut">
              <a:rPr lang="en-US" smtClean="0"/>
              <a:t>12/29/2017</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E899086-4A84-4D7B-9E01-B17854781B7D}" type="slidenum">
              <a:rPr lang="en-US" smtClean="0"/>
              <a:t>‹#›</a:t>
            </a:fld>
            <a:endParaRPr lang="en-US"/>
          </a:p>
        </p:txBody>
      </p:sp>
    </p:spTree>
    <p:extLst>
      <p:ext uri="{BB962C8B-B14F-4D97-AF65-F5344CB8AC3E}">
        <p14:creationId xmlns:p14="http://schemas.microsoft.com/office/powerpoint/2010/main" val="80860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if one skips the background he assumes too much .  This goes from general to specific</a:t>
            </a:r>
          </a:p>
        </p:txBody>
      </p:sp>
      <p:sp>
        <p:nvSpPr>
          <p:cNvPr id="4" name="Slide Number Placeholder 3"/>
          <p:cNvSpPr>
            <a:spLocks noGrp="1"/>
          </p:cNvSpPr>
          <p:nvPr>
            <p:ph type="sldNum" sz="quarter" idx="10"/>
          </p:nvPr>
        </p:nvSpPr>
        <p:spPr/>
        <p:txBody>
          <a:bodyPr/>
          <a:lstStyle/>
          <a:p>
            <a:fld id="{EE899086-4A84-4D7B-9E01-B17854781B7D}" type="slidenum">
              <a:rPr lang="en-US" smtClean="0"/>
              <a:t>2</a:t>
            </a:fld>
            <a:endParaRPr lang="en-US"/>
          </a:p>
        </p:txBody>
      </p:sp>
    </p:spTree>
    <p:extLst>
      <p:ext uri="{BB962C8B-B14F-4D97-AF65-F5344CB8AC3E}">
        <p14:creationId xmlns:p14="http://schemas.microsoft.com/office/powerpoint/2010/main" val="371821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15</a:t>
            </a:fld>
            <a:endParaRPr lang="en-US"/>
          </a:p>
        </p:txBody>
      </p:sp>
    </p:spTree>
    <p:extLst>
      <p:ext uri="{BB962C8B-B14F-4D97-AF65-F5344CB8AC3E}">
        <p14:creationId xmlns:p14="http://schemas.microsoft.com/office/powerpoint/2010/main" val="110542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can not distinguish between vertical communication due to leak from</a:t>
            </a:r>
            <a:r>
              <a:rPr lang="en-US" baseline="0" dirty="0"/>
              <a:t> that due to flow in the formation.</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16</a:t>
            </a:fld>
            <a:endParaRPr lang="en-US"/>
          </a:p>
        </p:txBody>
      </p:sp>
    </p:spTree>
    <p:extLst>
      <p:ext uri="{BB962C8B-B14F-4D97-AF65-F5344CB8AC3E}">
        <p14:creationId xmlns:p14="http://schemas.microsoft.com/office/powerpoint/2010/main" val="800562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recent installation</a:t>
            </a:r>
            <a:r>
              <a:rPr lang="en-US" baseline="0" dirty="0"/>
              <a:t> of multi level packer system in a 375 </a:t>
            </a:r>
            <a:r>
              <a:rPr lang="en-US" baseline="0" dirty="0" err="1"/>
              <a:t>ft</a:t>
            </a:r>
            <a:r>
              <a:rPr lang="en-US" baseline="0" dirty="0"/>
              <a:t> hole in NJ, ~82% of the borehole was still open with 19 3 </a:t>
            </a:r>
            <a:r>
              <a:rPr lang="en-US" baseline="0" dirty="0" err="1"/>
              <a:t>ft</a:t>
            </a:r>
            <a:r>
              <a:rPr lang="en-US" baseline="0" dirty="0"/>
              <a:t> packers.</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17</a:t>
            </a:fld>
            <a:endParaRPr lang="en-US"/>
          </a:p>
        </p:txBody>
      </p:sp>
    </p:spTree>
    <p:extLst>
      <p:ext uri="{BB962C8B-B14F-4D97-AF65-F5344CB8AC3E}">
        <p14:creationId xmlns:p14="http://schemas.microsoft.com/office/powerpoint/2010/main" val="3199141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Whereas the packer design</a:t>
            </a:r>
            <a:r>
              <a:rPr lang="en-US" baseline="0" dirty="0"/>
              <a:t> may be well considered, the cross connection in the open hole makes the straddle packer measurement weakly related to the contamination in the formation without the open hole.</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19</a:t>
            </a:fld>
            <a:endParaRPr lang="en-US"/>
          </a:p>
        </p:txBody>
      </p:sp>
    </p:spTree>
    <p:extLst>
      <p:ext uri="{BB962C8B-B14F-4D97-AF65-F5344CB8AC3E}">
        <p14:creationId xmlns:p14="http://schemas.microsoft.com/office/powerpoint/2010/main" val="83389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MLS measurement in a sealed borehole was only a day after installation.</a:t>
            </a:r>
            <a:r>
              <a:rPr lang="en-US" baseline="0" dirty="0"/>
              <a:t>  Four months later the measured level is nearly 3 times higher and then settled to a near constant level of twice the initial value.  What would be the contaminant concentration with the open flowing borehole during packer testing?  Perhaps even lower yet due to open hole low concentrations.</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22</a:t>
            </a:fld>
            <a:endParaRPr lang="en-US"/>
          </a:p>
        </p:txBody>
      </p:sp>
    </p:spTree>
    <p:extLst>
      <p:ext uri="{BB962C8B-B14F-4D97-AF65-F5344CB8AC3E}">
        <p14:creationId xmlns:p14="http://schemas.microsoft.com/office/powerpoint/2010/main" val="3203442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many of these advantages are not needed at contaminant site characterizations</a:t>
            </a:r>
          </a:p>
        </p:txBody>
      </p:sp>
      <p:sp>
        <p:nvSpPr>
          <p:cNvPr id="4" name="Slide Number Placeholder 3"/>
          <p:cNvSpPr>
            <a:spLocks noGrp="1"/>
          </p:cNvSpPr>
          <p:nvPr>
            <p:ph type="sldNum" sz="quarter" idx="10"/>
          </p:nvPr>
        </p:nvSpPr>
        <p:spPr/>
        <p:txBody>
          <a:bodyPr/>
          <a:lstStyle/>
          <a:p>
            <a:fld id="{EE899086-4A84-4D7B-9E01-B17854781B7D}" type="slidenum">
              <a:rPr lang="en-US" smtClean="0"/>
              <a:t>23</a:t>
            </a:fld>
            <a:endParaRPr lang="en-US"/>
          </a:p>
        </p:txBody>
      </p:sp>
    </p:spTree>
    <p:extLst>
      <p:ext uri="{BB962C8B-B14F-4D97-AF65-F5344CB8AC3E}">
        <p14:creationId xmlns:p14="http://schemas.microsoft.com/office/powerpoint/2010/main" val="333426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H(z) is the vertical head distribution,</a:t>
            </a:r>
            <a:r>
              <a:rPr lang="en-US" baseline="0" dirty="0"/>
              <a:t> T(z) is the vertical transmissivity distribution, and C(z) is the vertical contaminant distribution.</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26</a:t>
            </a:fld>
            <a:endParaRPr lang="en-US"/>
          </a:p>
        </p:txBody>
      </p:sp>
    </p:spTree>
    <p:extLst>
      <p:ext uri="{BB962C8B-B14F-4D97-AF65-F5344CB8AC3E}">
        <p14:creationId xmlns:p14="http://schemas.microsoft.com/office/powerpoint/2010/main" val="578540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squares are FACT 6 inch samples.  The black bars are the sampling intervals of the SWF.  The blue triangles are</a:t>
            </a:r>
            <a:r>
              <a:rPr lang="en-US" baseline="0" dirty="0"/>
              <a:t> measurements a year later.</a:t>
            </a:r>
          </a:p>
          <a:p>
            <a:r>
              <a:rPr lang="en-US" dirty="0"/>
              <a:t>Considering that the FACT system</a:t>
            </a:r>
            <a:r>
              <a:rPr lang="en-US" baseline="0" dirty="0"/>
              <a:t> was left in place for 2 weeks, but not long after the hole was drilled, the agreement with the water samples 2 years later is surprising.</a:t>
            </a:r>
          </a:p>
          <a:p>
            <a:r>
              <a:rPr lang="en-US" baseline="0" dirty="0"/>
              <a:t>Note the extreme level of the water sample at 115 </a:t>
            </a:r>
            <a:r>
              <a:rPr lang="en-US" baseline="0" dirty="0" err="1"/>
              <a:t>ft</a:t>
            </a:r>
            <a:r>
              <a:rPr lang="en-US" baseline="0" dirty="0"/>
              <a:t> at 10% of the TCE solution limit.  Yet the only small DNAPL stain was at 42 ft.</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27</a:t>
            </a:fld>
            <a:endParaRPr lang="en-US"/>
          </a:p>
        </p:txBody>
      </p:sp>
    </p:spTree>
    <p:extLst>
      <p:ext uri="{BB962C8B-B14F-4D97-AF65-F5344CB8AC3E}">
        <p14:creationId xmlns:p14="http://schemas.microsoft.com/office/powerpoint/2010/main" val="424389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spatial resolution is exceptional</a:t>
            </a:r>
            <a:r>
              <a:rPr lang="en-US" baseline="0" dirty="0"/>
              <a:t> and the short time of the measurements makes it a very economical alternative to straddle packer testing.</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28</a:t>
            </a:fld>
            <a:endParaRPr lang="en-US"/>
          </a:p>
        </p:txBody>
      </p:sp>
    </p:spTree>
    <p:extLst>
      <p:ext uri="{BB962C8B-B14F-4D97-AF65-F5344CB8AC3E}">
        <p14:creationId xmlns:p14="http://schemas.microsoft.com/office/powerpoint/2010/main" val="1302977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3 </a:t>
            </a:r>
            <a:r>
              <a:rPr lang="en-US" dirty="0" err="1"/>
              <a:t>ft</a:t>
            </a:r>
            <a:r>
              <a:rPr lang="en-US" baseline="0" dirty="0"/>
              <a:t> interval of the FACT can be analyzed for the higher resolution of the contaminants.</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29</a:t>
            </a:fld>
            <a:endParaRPr lang="en-US"/>
          </a:p>
        </p:txBody>
      </p:sp>
    </p:spTree>
    <p:extLst>
      <p:ext uri="{BB962C8B-B14F-4D97-AF65-F5344CB8AC3E}">
        <p14:creationId xmlns:p14="http://schemas.microsoft.com/office/powerpoint/2010/main" val="302478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a:t>
            </a:r>
            <a:r>
              <a:rPr lang="en-US" baseline="0" dirty="0"/>
              <a:t> knows this, but sometimes one forgets.  The actual purpose varies from monitoring landfills, municipal water supply assessments to remediation design.  I assume mainly the use at contaminated sites.</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3</a:t>
            </a:fld>
            <a:endParaRPr lang="en-US"/>
          </a:p>
        </p:txBody>
      </p:sp>
    </p:spTree>
    <p:extLst>
      <p:ext uri="{BB962C8B-B14F-4D97-AF65-F5344CB8AC3E}">
        <p14:creationId xmlns:p14="http://schemas.microsoft.com/office/powerpoint/2010/main" val="3299552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30</a:t>
            </a:fld>
            <a:endParaRPr lang="en-US"/>
          </a:p>
        </p:txBody>
      </p:sp>
    </p:spTree>
    <p:extLst>
      <p:ext uri="{BB962C8B-B14F-4D97-AF65-F5344CB8AC3E}">
        <p14:creationId xmlns:p14="http://schemas.microsoft.com/office/powerpoint/2010/main" val="4260307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environmental</a:t>
            </a:r>
            <a:r>
              <a:rPr lang="en-US" baseline="0" dirty="0"/>
              <a:t> </a:t>
            </a:r>
            <a:r>
              <a:rPr lang="en-US" dirty="0"/>
              <a:t>contractors have expressed tha</a:t>
            </a:r>
            <a:r>
              <a:rPr lang="en-US" baseline="0" dirty="0"/>
              <a:t>t they no longer use packers or they only consider them as screening measurements.</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31</a:t>
            </a:fld>
            <a:endParaRPr lang="en-US"/>
          </a:p>
        </p:txBody>
      </p:sp>
    </p:spTree>
    <p:extLst>
      <p:ext uri="{BB962C8B-B14F-4D97-AF65-F5344CB8AC3E}">
        <p14:creationId xmlns:p14="http://schemas.microsoft.com/office/powerpoint/2010/main" val="189893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know something is wrong when the leakage estimate exceeds the injection rate.  The probable cause</a:t>
            </a:r>
            <a:r>
              <a:rPr lang="en-US" baseline="0" dirty="0"/>
              <a:t> is the pressure rise due to the deflected flow path no. 3 of the earlier illustration .</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35</a:t>
            </a:fld>
            <a:endParaRPr lang="en-US"/>
          </a:p>
        </p:txBody>
      </p:sp>
    </p:spTree>
    <p:extLst>
      <p:ext uri="{BB962C8B-B14F-4D97-AF65-F5344CB8AC3E}">
        <p14:creationId xmlns:p14="http://schemas.microsoft.com/office/powerpoint/2010/main" val="3807724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Results</a:t>
            </a:r>
            <a:r>
              <a:rPr lang="en-US" altLang="en-US" baseline="0" dirty="0"/>
              <a:t> from comparison at Guelph Tool site ~2006 taken from 2007 presentation in Portland, ME at NGWA conference.  The packer results are higher where measuring in the laminar flow regime of the Thiem equation.  The error is about 50% lower for the FLUTe T profile probably due to turbulence as measured by Quinn.  The packer tests were done at several flow rates over several days and they can determine at what flow rates the results are nonlinear.  The FLUTe measurement took several hours at the nominal steady </a:t>
            </a:r>
            <a:r>
              <a:rPr lang="en-US" altLang="en-US" baseline="0"/>
              <a:t>state flow </a:t>
            </a:r>
            <a:r>
              <a:rPr lang="en-US" altLang="en-US" baseline="0" dirty="0"/>
              <a:t>for each interval.</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0F6A4B-9E48-41A6-A3B6-302316FB22EE}" type="slidenum">
              <a:rPr lang="en-US" altLang="en-US">
                <a:latin typeface="Arial" panose="020B0604020202020204" pitchFamily="34" charset="0"/>
              </a:rPr>
              <a:pPr>
                <a:spcBef>
                  <a:spcPct val="0"/>
                </a:spcBef>
              </a:pPr>
              <a:t>36</a:t>
            </a:fld>
            <a:endParaRPr lang="en-US" altLang="en-US">
              <a:latin typeface="Arial" panose="020B0604020202020204" pitchFamily="34" charset="0"/>
            </a:endParaRPr>
          </a:p>
        </p:txBody>
      </p:sp>
    </p:spTree>
    <p:extLst>
      <p:ext uri="{BB962C8B-B14F-4D97-AF65-F5344CB8AC3E}">
        <p14:creationId xmlns:p14="http://schemas.microsoft.com/office/powerpoint/2010/main" val="358551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affect many kinds of measurements and the extent</a:t>
            </a:r>
            <a:r>
              <a:rPr lang="en-US" baseline="0" dirty="0"/>
              <a:t> that they affect specific measurements versus others is important.  A method that requires recirculation of the drilling fluid is not desirable nor is a measurement requiring long periods of open hole cross connection desirable.  A method that alters the natural state is of more concern than one that does not.  A method that does not allow purging of cross connected water is less attractive than one that draws from a useful distance from the borehole.  A method that seals the entire borehole to allow the return of the natural state is desirable compared to long open hole times.</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4</a:t>
            </a:fld>
            <a:endParaRPr lang="en-US"/>
          </a:p>
        </p:txBody>
      </p:sp>
    </p:spTree>
    <p:extLst>
      <p:ext uri="{BB962C8B-B14F-4D97-AF65-F5344CB8AC3E}">
        <p14:creationId xmlns:p14="http://schemas.microsoft.com/office/powerpoint/2010/main" val="137596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Packers are seldom</a:t>
            </a:r>
            <a:r>
              <a:rPr lang="en-US" baseline="0" dirty="0"/>
              <a:t> left in place due to cost of rental and then usually only one packer.  Sometimes several packers seal a single hole.</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5</a:t>
            </a:fld>
            <a:endParaRPr lang="en-US"/>
          </a:p>
        </p:txBody>
      </p:sp>
    </p:spTree>
    <p:extLst>
      <p:ext uri="{BB962C8B-B14F-4D97-AF65-F5344CB8AC3E}">
        <p14:creationId xmlns:p14="http://schemas.microsoft.com/office/powerpoint/2010/main" val="66354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use is a major factor and lack of alternative methods is perhaps the main reason for use.</a:t>
            </a:r>
          </a:p>
        </p:txBody>
      </p:sp>
      <p:sp>
        <p:nvSpPr>
          <p:cNvPr id="4" name="Slide Number Placeholder 3"/>
          <p:cNvSpPr>
            <a:spLocks noGrp="1"/>
          </p:cNvSpPr>
          <p:nvPr>
            <p:ph type="sldNum" sz="quarter" idx="10"/>
          </p:nvPr>
        </p:nvSpPr>
        <p:spPr/>
        <p:txBody>
          <a:bodyPr/>
          <a:lstStyle/>
          <a:p>
            <a:fld id="{EE899086-4A84-4D7B-9E01-B17854781B7D}" type="slidenum">
              <a:rPr lang="en-US" smtClean="0"/>
              <a:t>6</a:t>
            </a:fld>
            <a:endParaRPr lang="en-US"/>
          </a:p>
        </p:txBody>
      </p:sp>
    </p:spTree>
    <p:extLst>
      <p:ext uri="{BB962C8B-B14F-4D97-AF65-F5344CB8AC3E}">
        <p14:creationId xmlns:p14="http://schemas.microsoft.com/office/powerpoint/2010/main" val="116034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presentation the evidence is described.  Some are simple drawings of possible flows.  Others are actual experience of the consequences of use of packers and then</a:t>
            </a:r>
            <a:r>
              <a:rPr lang="en-US" baseline="0" dirty="0"/>
              <a:t> are described alternatives and relative costs.</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7</a:t>
            </a:fld>
            <a:endParaRPr lang="en-US"/>
          </a:p>
        </p:txBody>
      </p:sp>
    </p:spTree>
    <p:extLst>
      <p:ext uri="{BB962C8B-B14F-4D97-AF65-F5344CB8AC3E}">
        <p14:creationId xmlns:p14="http://schemas.microsoft.com/office/powerpoint/2010/main" val="368453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flow path</a:t>
            </a:r>
            <a:r>
              <a:rPr lang="en-US" baseline="0" dirty="0"/>
              <a:t> (1) is in the open hole before the packers are inflated.  Upon inflation of the packers, the blocked open hole flow tends to take the path no. (2).  Upon injection in the straddled interval, the bypass flow of the packers (2) is deflected to a longer flow path (3).  The longer flow path impedance will result in an increase in the total head difference across the packers as shown in the previous graph.  Any head change above the packer would be a combination of the that due to the longer bypass path and that due to leakage past the upper packer.  That increase in head above the packer may lead to an over estimate of the leakage as described hereafter.</a:t>
            </a:r>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11</a:t>
            </a:fld>
            <a:endParaRPr lang="en-US"/>
          </a:p>
        </p:txBody>
      </p:sp>
    </p:spTree>
    <p:extLst>
      <p:ext uri="{BB962C8B-B14F-4D97-AF65-F5344CB8AC3E}">
        <p14:creationId xmlns:p14="http://schemas.microsoft.com/office/powerpoint/2010/main" val="419322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13</a:t>
            </a:fld>
            <a:endParaRPr lang="en-US"/>
          </a:p>
        </p:txBody>
      </p:sp>
    </p:spTree>
    <p:extLst>
      <p:ext uri="{BB962C8B-B14F-4D97-AF65-F5344CB8AC3E}">
        <p14:creationId xmlns:p14="http://schemas.microsoft.com/office/powerpoint/2010/main" val="229362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99086-4A84-4D7B-9E01-B17854781B7D}" type="slidenum">
              <a:rPr lang="en-US" smtClean="0"/>
              <a:t>14</a:t>
            </a:fld>
            <a:endParaRPr lang="en-US"/>
          </a:p>
        </p:txBody>
      </p:sp>
    </p:spTree>
    <p:extLst>
      <p:ext uri="{BB962C8B-B14F-4D97-AF65-F5344CB8AC3E}">
        <p14:creationId xmlns:p14="http://schemas.microsoft.com/office/powerpoint/2010/main" val="380941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BCD6F7-EE1E-47FE-AA53-19272FAF1D7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447D-49D8-4310-A46C-5193234B0E3B}" type="slidenum">
              <a:rPr lang="en-US" smtClean="0"/>
              <a:t>‹#›</a:t>
            </a:fld>
            <a:endParaRPr lang="en-US"/>
          </a:p>
        </p:txBody>
      </p:sp>
    </p:spTree>
    <p:extLst>
      <p:ext uri="{BB962C8B-B14F-4D97-AF65-F5344CB8AC3E}">
        <p14:creationId xmlns:p14="http://schemas.microsoft.com/office/powerpoint/2010/main" val="64397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BCD6F7-EE1E-47FE-AA53-19272FAF1D7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447D-49D8-4310-A46C-5193234B0E3B}" type="slidenum">
              <a:rPr lang="en-US" smtClean="0"/>
              <a:t>‹#›</a:t>
            </a:fld>
            <a:endParaRPr lang="en-US"/>
          </a:p>
        </p:txBody>
      </p:sp>
    </p:spTree>
    <p:extLst>
      <p:ext uri="{BB962C8B-B14F-4D97-AF65-F5344CB8AC3E}">
        <p14:creationId xmlns:p14="http://schemas.microsoft.com/office/powerpoint/2010/main" val="208933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BCD6F7-EE1E-47FE-AA53-19272FAF1D7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447D-49D8-4310-A46C-5193234B0E3B}" type="slidenum">
              <a:rPr lang="en-US" smtClean="0"/>
              <a:t>‹#›</a:t>
            </a:fld>
            <a:endParaRPr lang="en-US"/>
          </a:p>
        </p:txBody>
      </p:sp>
    </p:spTree>
    <p:extLst>
      <p:ext uri="{BB962C8B-B14F-4D97-AF65-F5344CB8AC3E}">
        <p14:creationId xmlns:p14="http://schemas.microsoft.com/office/powerpoint/2010/main" val="13354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BCD6F7-EE1E-47FE-AA53-19272FAF1D7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447D-49D8-4310-A46C-5193234B0E3B}" type="slidenum">
              <a:rPr lang="en-US" smtClean="0"/>
              <a:t>‹#›</a:t>
            </a:fld>
            <a:endParaRPr lang="en-US"/>
          </a:p>
        </p:txBody>
      </p:sp>
    </p:spTree>
    <p:extLst>
      <p:ext uri="{BB962C8B-B14F-4D97-AF65-F5344CB8AC3E}">
        <p14:creationId xmlns:p14="http://schemas.microsoft.com/office/powerpoint/2010/main" val="177793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BCD6F7-EE1E-47FE-AA53-19272FAF1D7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447D-49D8-4310-A46C-5193234B0E3B}" type="slidenum">
              <a:rPr lang="en-US" smtClean="0"/>
              <a:t>‹#›</a:t>
            </a:fld>
            <a:endParaRPr lang="en-US"/>
          </a:p>
        </p:txBody>
      </p:sp>
    </p:spTree>
    <p:extLst>
      <p:ext uri="{BB962C8B-B14F-4D97-AF65-F5344CB8AC3E}">
        <p14:creationId xmlns:p14="http://schemas.microsoft.com/office/powerpoint/2010/main" val="269735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BCD6F7-EE1E-47FE-AA53-19272FAF1D75}"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6447D-49D8-4310-A46C-5193234B0E3B}" type="slidenum">
              <a:rPr lang="en-US" smtClean="0"/>
              <a:t>‹#›</a:t>
            </a:fld>
            <a:endParaRPr lang="en-US"/>
          </a:p>
        </p:txBody>
      </p:sp>
    </p:spTree>
    <p:extLst>
      <p:ext uri="{BB962C8B-B14F-4D97-AF65-F5344CB8AC3E}">
        <p14:creationId xmlns:p14="http://schemas.microsoft.com/office/powerpoint/2010/main" val="293709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BCD6F7-EE1E-47FE-AA53-19272FAF1D75}" type="datetimeFigureOut">
              <a:rPr lang="en-US" smtClean="0"/>
              <a:t>12/29/2017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6447D-49D8-4310-A46C-5193234B0E3B}" type="slidenum">
              <a:rPr lang="en-US" smtClean="0"/>
              <a:t>‹#›</a:t>
            </a:fld>
            <a:endParaRPr lang="en-US"/>
          </a:p>
        </p:txBody>
      </p:sp>
    </p:spTree>
    <p:extLst>
      <p:ext uri="{BB962C8B-B14F-4D97-AF65-F5344CB8AC3E}">
        <p14:creationId xmlns:p14="http://schemas.microsoft.com/office/powerpoint/2010/main" val="402426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BCD6F7-EE1E-47FE-AA53-19272FAF1D75}" type="datetimeFigureOut">
              <a:rPr lang="en-US" smtClean="0"/>
              <a:t>12/29/2017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6447D-49D8-4310-A46C-5193234B0E3B}" type="slidenum">
              <a:rPr lang="en-US" smtClean="0"/>
              <a:t>‹#›</a:t>
            </a:fld>
            <a:endParaRPr lang="en-US"/>
          </a:p>
        </p:txBody>
      </p:sp>
    </p:spTree>
    <p:extLst>
      <p:ext uri="{BB962C8B-B14F-4D97-AF65-F5344CB8AC3E}">
        <p14:creationId xmlns:p14="http://schemas.microsoft.com/office/powerpoint/2010/main" val="336418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CD6F7-EE1E-47FE-AA53-19272FAF1D75}" type="datetimeFigureOut">
              <a:rPr lang="en-US" smtClean="0"/>
              <a:t>12/29/2017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6447D-49D8-4310-A46C-5193234B0E3B}" type="slidenum">
              <a:rPr lang="en-US" smtClean="0"/>
              <a:t>‹#›</a:t>
            </a:fld>
            <a:endParaRPr lang="en-US"/>
          </a:p>
        </p:txBody>
      </p:sp>
    </p:spTree>
    <p:extLst>
      <p:ext uri="{BB962C8B-B14F-4D97-AF65-F5344CB8AC3E}">
        <p14:creationId xmlns:p14="http://schemas.microsoft.com/office/powerpoint/2010/main" val="268073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BCD6F7-EE1E-47FE-AA53-19272FAF1D75}"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6447D-49D8-4310-A46C-5193234B0E3B}" type="slidenum">
              <a:rPr lang="en-US" smtClean="0"/>
              <a:t>‹#›</a:t>
            </a:fld>
            <a:endParaRPr lang="en-US"/>
          </a:p>
        </p:txBody>
      </p:sp>
    </p:spTree>
    <p:extLst>
      <p:ext uri="{BB962C8B-B14F-4D97-AF65-F5344CB8AC3E}">
        <p14:creationId xmlns:p14="http://schemas.microsoft.com/office/powerpoint/2010/main" val="142444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BCD6F7-EE1E-47FE-AA53-19272FAF1D75}"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6447D-49D8-4310-A46C-5193234B0E3B}" type="slidenum">
              <a:rPr lang="en-US" smtClean="0"/>
              <a:t>‹#›</a:t>
            </a:fld>
            <a:endParaRPr lang="en-US"/>
          </a:p>
        </p:txBody>
      </p:sp>
    </p:spTree>
    <p:extLst>
      <p:ext uri="{BB962C8B-B14F-4D97-AF65-F5344CB8AC3E}">
        <p14:creationId xmlns:p14="http://schemas.microsoft.com/office/powerpoint/2010/main" val="318917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57000">
              <a:schemeClr val="accent1">
                <a:lumMod val="5000"/>
                <a:lumOff val="95000"/>
              </a:schemeClr>
            </a:gs>
            <a:gs pos="78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CD6F7-EE1E-47FE-AA53-19272FAF1D75}" type="datetimeFigureOut">
              <a:rPr lang="en-US" smtClean="0"/>
              <a:t>12/29/2017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6447D-49D8-4310-A46C-5193234B0E3B}" type="slidenum">
              <a:rPr lang="en-US" smtClean="0"/>
              <a:t>‹#›</a:t>
            </a:fld>
            <a:endParaRPr lang="en-US"/>
          </a:p>
        </p:txBody>
      </p:sp>
    </p:spTree>
    <p:extLst>
      <p:ext uri="{BB962C8B-B14F-4D97-AF65-F5344CB8AC3E}">
        <p14:creationId xmlns:p14="http://schemas.microsoft.com/office/powerpoint/2010/main" val="288751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C00000"/>
                </a:solidFill>
              </a:rPr>
              <a:t>An Assessment of Current Straddle Packer Utility</a:t>
            </a:r>
          </a:p>
        </p:txBody>
      </p:sp>
      <p:sp>
        <p:nvSpPr>
          <p:cNvPr id="3" name="Subtitle 2"/>
          <p:cNvSpPr>
            <a:spLocks noGrp="1"/>
          </p:cNvSpPr>
          <p:nvPr>
            <p:ph type="subTitle" idx="1"/>
          </p:nvPr>
        </p:nvSpPr>
        <p:spPr/>
        <p:txBody>
          <a:bodyPr/>
          <a:lstStyle/>
          <a:p>
            <a:r>
              <a:rPr lang="en-US" dirty="0"/>
              <a:t>Carl Keller</a:t>
            </a:r>
          </a:p>
          <a:p>
            <a:r>
              <a:rPr lang="en-US" dirty="0"/>
              <a:t>FLUTe</a:t>
            </a:r>
          </a:p>
          <a:p>
            <a:r>
              <a:rPr lang="en-US" dirty="0"/>
              <a:t>12/13/2017</a:t>
            </a:r>
          </a:p>
        </p:txBody>
      </p:sp>
    </p:spTree>
    <p:extLst>
      <p:ext uri="{BB962C8B-B14F-4D97-AF65-F5344CB8AC3E}">
        <p14:creationId xmlns:p14="http://schemas.microsoft.com/office/powerpoint/2010/main" val="381632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One leak path is the seal of packers against the borehole wall</a:t>
            </a:r>
          </a:p>
        </p:txBody>
      </p:sp>
      <p:graphicFrame>
        <p:nvGraphicFramePr>
          <p:cNvPr id="4" name="Chart 3"/>
          <p:cNvGraphicFramePr/>
          <p:nvPr>
            <p:extLst>
              <p:ext uri="{D42A27DB-BD31-4B8C-83A1-F6EECF244321}">
                <p14:modId xmlns:p14="http://schemas.microsoft.com/office/powerpoint/2010/main" val="888039408"/>
              </p:ext>
            </p:extLst>
          </p:nvPr>
        </p:nvGraphicFramePr>
        <p:xfrm>
          <a:off x="2286637" y="1778370"/>
          <a:ext cx="3287048" cy="44426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63560811"/>
              </p:ext>
            </p:extLst>
          </p:nvPr>
        </p:nvGraphicFramePr>
        <p:xfrm>
          <a:off x="8974861" y="1599852"/>
          <a:ext cx="3076779" cy="444260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81907" y="2231421"/>
            <a:ext cx="2519680" cy="1569660"/>
          </a:xfrm>
          <a:prstGeom prst="rect">
            <a:avLst/>
          </a:prstGeom>
          <a:noFill/>
        </p:spPr>
        <p:txBody>
          <a:bodyPr wrap="square" rtlCol="0">
            <a:spAutoFit/>
          </a:bodyPr>
          <a:lstStyle/>
          <a:p>
            <a:r>
              <a:rPr lang="en-US" sz="2400" dirty="0"/>
              <a:t>The sonic hole may not allow a packer seal</a:t>
            </a:r>
          </a:p>
          <a:p>
            <a:r>
              <a:rPr lang="en-US" sz="2400" dirty="0"/>
              <a:t>(note the scale)</a:t>
            </a:r>
          </a:p>
        </p:txBody>
      </p:sp>
      <p:sp>
        <p:nvSpPr>
          <p:cNvPr id="9" name="TextBox 8"/>
          <p:cNvSpPr txBox="1"/>
          <p:nvPr/>
        </p:nvSpPr>
        <p:spPr>
          <a:xfrm>
            <a:off x="5761973" y="1606745"/>
            <a:ext cx="3118981" cy="4893647"/>
          </a:xfrm>
          <a:prstGeom prst="rect">
            <a:avLst/>
          </a:prstGeom>
          <a:noFill/>
        </p:spPr>
        <p:txBody>
          <a:bodyPr wrap="square" rtlCol="0">
            <a:spAutoFit/>
          </a:bodyPr>
          <a:lstStyle/>
          <a:p>
            <a:r>
              <a:rPr lang="en-US" sz="2400" dirty="0"/>
              <a:t>The cored hole is more nearly smooth, but the seal depends upon the state of the packer surface and the packer pressure.</a:t>
            </a:r>
          </a:p>
          <a:p>
            <a:endParaRPr lang="en-US" sz="2400" dirty="0"/>
          </a:p>
          <a:p>
            <a:r>
              <a:rPr lang="en-US" sz="2400" dirty="0"/>
              <a:t>Unfortunately, core holes are 3x the cost of air rotary with more fracture clogging and recirculation of drilling fluids.</a:t>
            </a:r>
          </a:p>
        </p:txBody>
      </p:sp>
    </p:spTree>
    <p:extLst>
      <p:ext uri="{BB962C8B-B14F-4D97-AF65-F5344CB8AC3E}">
        <p14:creationId xmlns:p14="http://schemas.microsoft.com/office/powerpoint/2010/main" val="82416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080" y="0"/>
            <a:ext cx="10515600" cy="1325563"/>
          </a:xfrm>
        </p:spPr>
        <p:txBody>
          <a:bodyPr/>
          <a:lstStyle/>
          <a:p>
            <a:r>
              <a:rPr lang="en-US" dirty="0">
                <a:solidFill>
                  <a:srgbClr val="C00000"/>
                </a:solidFill>
              </a:rPr>
              <a:t>The bypass potential in the formation?</a:t>
            </a:r>
          </a:p>
        </p:txBody>
      </p:sp>
      <p:sp>
        <p:nvSpPr>
          <p:cNvPr id="3" name="Content Placeholder 2"/>
          <p:cNvSpPr>
            <a:spLocks noGrp="1"/>
          </p:cNvSpPr>
          <p:nvPr>
            <p:ph idx="1"/>
          </p:nvPr>
        </p:nvSpPr>
        <p:spPr>
          <a:xfrm>
            <a:off x="881332" y="1402930"/>
            <a:ext cx="5214668" cy="4963364"/>
          </a:xfrm>
        </p:spPr>
        <p:txBody>
          <a:bodyPr>
            <a:normAutofit fontScale="77500" lnSpcReduction="20000"/>
          </a:bodyPr>
          <a:lstStyle/>
          <a:p>
            <a:pPr>
              <a:spcAft>
                <a:spcPts val="1200"/>
              </a:spcAft>
            </a:pPr>
            <a:r>
              <a:rPr lang="en-US" sz="2400" dirty="0"/>
              <a:t>Note the 3 flow paths. 1) the open hole. 2) when the packers are dilated,  3) during the injection into the straddled interval.</a:t>
            </a:r>
          </a:p>
          <a:p>
            <a:pPr>
              <a:spcAft>
                <a:spcPts val="1200"/>
              </a:spcAft>
            </a:pPr>
            <a:r>
              <a:rPr lang="en-US" sz="2400" dirty="0"/>
              <a:t>This kind of bypass upon inflating the packers can lead to erroneous head measurements in the straddled interval.</a:t>
            </a:r>
          </a:p>
          <a:p>
            <a:pPr>
              <a:spcAft>
                <a:spcPts val="1200"/>
              </a:spcAft>
            </a:pPr>
            <a:r>
              <a:rPr lang="en-US" sz="2400" dirty="0"/>
              <a:t>Pat Quinn (personal communication) confirmed that the head measured in the straddled interval is usually between the head in the borehole above and below the packers.</a:t>
            </a:r>
          </a:p>
          <a:p>
            <a:pPr>
              <a:spcAft>
                <a:spcPts val="1200"/>
              </a:spcAft>
            </a:pPr>
            <a:r>
              <a:rPr lang="en-US" sz="2400" dirty="0"/>
              <a:t>Quinn, et al 2016 do not address the change in head above the packer due to the flow path changes from (2) to (3).</a:t>
            </a:r>
          </a:p>
          <a:p>
            <a:pPr>
              <a:spcAft>
                <a:spcPts val="1200"/>
              </a:spcAft>
            </a:pPr>
            <a:r>
              <a:rPr lang="en-US" sz="2400" dirty="0"/>
              <a:t>The deflection of the flow path from (2) to (3) would usually increase the head above the packers in addition to any head change caused by leakage past the top packer during injection.</a:t>
            </a:r>
          </a:p>
          <a:p>
            <a:pPr marL="0" indent="0">
              <a:buNone/>
            </a:pP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141" y="970560"/>
            <a:ext cx="4521760" cy="5532437"/>
          </a:xfrm>
          <a:prstGeom prst="rect">
            <a:avLst/>
          </a:prstGeom>
        </p:spPr>
      </p:pic>
    </p:spTree>
    <p:extLst>
      <p:ext uri="{BB962C8B-B14F-4D97-AF65-F5344CB8AC3E}">
        <p14:creationId xmlns:p14="http://schemas.microsoft.com/office/powerpoint/2010/main" val="181757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445"/>
            <a:ext cx="10515600" cy="1325563"/>
          </a:xfrm>
        </p:spPr>
        <p:txBody>
          <a:bodyPr>
            <a:normAutofit fontScale="90000"/>
          </a:bodyPr>
          <a:lstStyle/>
          <a:p>
            <a:r>
              <a:rPr lang="en-US" dirty="0">
                <a:solidFill>
                  <a:srgbClr val="C00000"/>
                </a:solidFill>
              </a:rPr>
              <a:t>The injection or extraction can communicate with the borehole above or below the straddle packer</a:t>
            </a:r>
          </a:p>
        </p:txBody>
      </p:sp>
      <p:sp>
        <p:nvSpPr>
          <p:cNvPr id="3" name="Content Placeholder 2"/>
          <p:cNvSpPr>
            <a:spLocks noGrp="1"/>
          </p:cNvSpPr>
          <p:nvPr>
            <p:ph idx="1"/>
          </p:nvPr>
        </p:nvSpPr>
        <p:spPr>
          <a:xfrm>
            <a:off x="675640" y="1551305"/>
            <a:ext cx="5011176" cy="4351338"/>
          </a:xfrm>
        </p:spPr>
        <p:txBody>
          <a:bodyPr>
            <a:normAutofit fontScale="92500" lnSpcReduction="10000"/>
          </a:bodyPr>
          <a:lstStyle/>
          <a:p>
            <a:pPr marL="0" indent="0">
              <a:buNone/>
            </a:pPr>
            <a:r>
              <a:rPr lang="en-US" dirty="0"/>
              <a:t>A drawing of the flow field for bypass to the open hole during injection into the straddled interval.</a:t>
            </a:r>
          </a:p>
          <a:p>
            <a:pPr marL="0" indent="0">
              <a:buNone/>
            </a:pPr>
            <a:endParaRPr lang="en-US" dirty="0"/>
          </a:p>
          <a:p>
            <a:r>
              <a:rPr lang="en-US" dirty="0"/>
              <a:t>This kind of connection to the open hole can perturb a transmissivity (T) measurement</a:t>
            </a:r>
          </a:p>
          <a:p>
            <a:r>
              <a:rPr lang="en-US" dirty="0"/>
              <a:t>Quinn, et al 2016 addressed  the connection to the borehole and the effect on T measured with packers.</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0" y="1626234"/>
            <a:ext cx="4913630" cy="4957445"/>
          </a:xfrm>
          <a:prstGeom prst="rect">
            <a:avLst/>
          </a:prstGeom>
        </p:spPr>
      </p:pic>
    </p:spTree>
    <p:extLst>
      <p:ext uri="{BB962C8B-B14F-4D97-AF65-F5344CB8AC3E}">
        <p14:creationId xmlns:p14="http://schemas.microsoft.com/office/powerpoint/2010/main" val="103975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34645"/>
            <a:ext cx="5400040" cy="1325563"/>
          </a:xfrm>
        </p:spPr>
        <p:txBody>
          <a:bodyPr/>
          <a:lstStyle/>
          <a:p>
            <a:r>
              <a:rPr lang="en-US" dirty="0">
                <a:solidFill>
                  <a:srgbClr val="C00000"/>
                </a:solidFill>
              </a:rPr>
              <a:t>Bypass upon extraction of a water sample</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075336119"/>
              </p:ext>
            </p:extLst>
          </p:nvPr>
        </p:nvGraphicFramePr>
        <p:xfrm>
          <a:off x="6235138" y="488952"/>
          <a:ext cx="5741670" cy="6369048"/>
        </p:xfrm>
        <a:graphic>
          <a:graphicData uri="http://schemas.openxmlformats.org/presentationml/2006/ole">
            <mc:AlternateContent xmlns:mc="http://schemas.openxmlformats.org/markup-compatibility/2006">
              <mc:Choice xmlns:v="urn:schemas-microsoft-com:vml" Requires="v">
                <p:oleObj spid="_x0000_s1131" name="CorelDRAW" r:id="rId4" imgW="6212816" imgH="6886563" progId="CorelDraw.Graphic.19">
                  <p:embed/>
                </p:oleObj>
              </mc:Choice>
              <mc:Fallback>
                <p:oleObj name="CorelDRAW" r:id="rId4" imgW="6212816" imgH="6886563" progId="CorelDraw.Graphic.19">
                  <p:embed/>
                  <p:pic>
                    <p:nvPicPr>
                      <p:cNvPr id="0" name=""/>
                      <p:cNvPicPr/>
                      <p:nvPr/>
                    </p:nvPicPr>
                    <p:blipFill>
                      <a:blip r:embed="rId5"/>
                      <a:stretch>
                        <a:fillRect/>
                      </a:stretch>
                    </p:blipFill>
                    <p:spPr>
                      <a:xfrm>
                        <a:off x="6235138" y="488952"/>
                        <a:ext cx="5741670" cy="6369048"/>
                      </a:xfrm>
                      <a:prstGeom prst="rect">
                        <a:avLst/>
                      </a:prstGeom>
                    </p:spPr>
                  </p:pic>
                </p:oleObj>
              </mc:Fallback>
            </mc:AlternateContent>
          </a:graphicData>
        </a:graphic>
      </p:graphicFrame>
      <p:sp>
        <p:nvSpPr>
          <p:cNvPr id="5" name="TextBox 4"/>
          <p:cNvSpPr txBox="1"/>
          <p:nvPr/>
        </p:nvSpPr>
        <p:spPr>
          <a:xfrm>
            <a:off x="314792" y="1811504"/>
            <a:ext cx="5517047" cy="4462760"/>
          </a:xfrm>
          <a:prstGeom prst="rect">
            <a:avLst/>
          </a:prstGeom>
          <a:noFill/>
        </p:spPr>
        <p:txBody>
          <a:bodyPr wrap="square" rtlCol="0">
            <a:spAutoFit/>
          </a:bodyPr>
          <a:lstStyle/>
          <a:p>
            <a:pPr marL="342900" indent="-342900">
              <a:buFont typeface="Arial" panose="020B0604020202020204" pitchFamily="34" charset="0"/>
              <a:buChar char="•"/>
            </a:pPr>
            <a:r>
              <a:rPr lang="en-US" sz="2400" dirty="0"/>
              <a:t>This kind of leakage can cause the sampled water to contain contaminants from the open borehole as well as from the formation. </a:t>
            </a:r>
            <a:r>
              <a:rPr lang="en-US" sz="2000" dirty="0"/>
              <a:t>(nominal scale of a 2 </a:t>
            </a:r>
            <a:r>
              <a:rPr lang="en-US" sz="2000" dirty="0" err="1"/>
              <a:t>ft</a:t>
            </a:r>
            <a:r>
              <a:rPr lang="en-US" sz="2000" dirty="0"/>
              <a:t> packers in a hole with 8 </a:t>
            </a:r>
            <a:r>
              <a:rPr lang="en-US" sz="2000" dirty="0" err="1"/>
              <a:t>ft</a:t>
            </a:r>
            <a:r>
              <a:rPr lang="en-US" sz="2000" dirty="0"/>
              <a:t> spacing.)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Additional purging does not improve the sample quality if it draws more borehole water.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This kind of leakage will skew the contaminant assessment</a:t>
            </a:r>
          </a:p>
        </p:txBody>
      </p:sp>
    </p:spTree>
    <p:extLst>
      <p:ext uri="{BB962C8B-B14F-4D97-AF65-F5344CB8AC3E}">
        <p14:creationId xmlns:p14="http://schemas.microsoft.com/office/powerpoint/2010/main" val="333987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15" y="400295"/>
            <a:ext cx="11441723" cy="1325563"/>
          </a:xfrm>
        </p:spPr>
        <p:txBody>
          <a:bodyPr/>
          <a:lstStyle/>
          <a:p>
            <a:r>
              <a:rPr lang="en-US" dirty="0">
                <a:solidFill>
                  <a:srgbClr val="C00000"/>
                </a:solidFill>
              </a:rPr>
              <a:t>What is the evidence of this kind of packer error?</a:t>
            </a:r>
          </a:p>
        </p:txBody>
      </p:sp>
      <p:sp>
        <p:nvSpPr>
          <p:cNvPr id="3" name="Content Placeholder 2"/>
          <p:cNvSpPr>
            <a:spLocks noGrp="1"/>
          </p:cNvSpPr>
          <p:nvPr>
            <p:ph idx="1"/>
          </p:nvPr>
        </p:nvSpPr>
        <p:spPr>
          <a:xfrm>
            <a:off x="912312" y="1838151"/>
            <a:ext cx="10515600" cy="4635136"/>
          </a:xfrm>
        </p:spPr>
        <p:txBody>
          <a:bodyPr>
            <a:normAutofit/>
          </a:bodyPr>
          <a:lstStyle/>
          <a:p>
            <a:r>
              <a:rPr lang="en-US" sz="2400" dirty="0"/>
              <a:t>Straddle packer measurements showed significant contaminant levels in intervals which were later sampled by a multi-level system (MLS) using a continuous liner seal which showed non-detect. Examples of where the Water FLUTe MLS showed ND; the packer measurements were:    33-45’, 190ppb;  107-122’, 570 ppb;  229-244’, 330 ppb  </a:t>
            </a:r>
            <a:r>
              <a:rPr lang="en-US" sz="2000" dirty="0"/>
              <a:t>(personal communication, K. Mishkin, USEPA, as noted at the Mansfield Trail superfund site, hole MLS-1.)</a:t>
            </a:r>
          </a:p>
          <a:p>
            <a:r>
              <a:rPr lang="en-US" sz="2400" dirty="0"/>
              <a:t>At another Superfund site in NJ:</a:t>
            </a:r>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981605624"/>
              </p:ext>
            </p:extLst>
          </p:nvPr>
        </p:nvGraphicFramePr>
        <p:xfrm>
          <a:off x="621324" y="4523833"/>
          <a:ext cx="10823288" cy="1949454"/>
        </p:xfrm>
        <a:graphic>
          <a:graphicData uri="http://schemas.openxmlformats.org/drawingml/2006/table">
            <a:tbl>
              <a:tblPr>
                <a:tableStyleId>{5C22544A-7EE6-4342-B048-85BDC9FD1C3A}</a:tableStyleId>
              </a:tblPr>
              <a:tblGrid>
                <a:gridCol w="1910861">
                  <a:extLst>
                    <a:ext uri="{9D8B030D-6E8A-4147-A177-3AD203B41FA5}">
                      <a16:colId xmlns:a16="http://schemas.microsoft.com/office/drawing/2014/main" val="20000"/>
                    </a:ext>
                  </a:extLst>
                </a:gridCol>
                <a:gridCol w="794961">
                  <a:extLst>
                    <a:ext uri="{9D8B030D-6E8A-4147-A177-3AD203B41FA5}">
                      <a16:colId xmlns:a16="http://schemas.microsoft.com/office/drawing/2014/main" val="20001"/>
                    </a:ext>
                  </a:extLst>
                </a:gridCol>
                <a:gridCol w="1352911">
                  <a:extLst>
                    <a:ext uri="{9D8B030D-6E8A-4147-A177-3AD203B41FA5}">
                      <a16:colId xmlns:a16="http://schemas.microsoft.com/office/drawing/2014/main" val="20002"/>
                    </a:ext>
                  </a:extLst>
                </a:gridCol>
                <a:gridCol w="1352911">
                  <a:extLst>
                    <a:ext uri="{9D8B030D-6E8A-4147-A177-3AD203B41FA5}">
                      <a16:colId xmlns:a16="http://schemas.microsoft.com/office/drawing/2014/main" val="20003"/>
                    </a:ext>
                  </a:extLst>
                </a:gridCol>
                <a:gridCol w="1352911">
                  <a:extLst>
                    <a:ext uri="{9D8B030D-6E8A-4147-A177-3AD203B41FA5}">
                      <a16:colId xmlns:a16="http://schemas.microsoft.com/office/drawing/2014/main" val="20004"/>
                    </a:ext>
                  </a:extLst>
                </a:gridCol>
                <a:gridCol w="1352911">
                  <a:extLst>
                    <a:ext uri="{9D8B030D-6E8A-4147-A177-3AD203B41FA5}">
                      <a16:colId xmlns:a16="http://schemas.microsoft.com/office/drawing/2014/main" val="20005"/>
                    </a:ext>
                  </a:extLst>
                </a:gridCol>
                <a:gridCol w="1352911">
                  <a:extLst>
                    <a:ext uri="{9D8B030D-6E8A-4147-A177-3AD203B41FA5}">
                      <a16:colId xmlns:a16="http://schemas.microsoft.com/office/drawing/2014/main" val="20006"/>
                    </a:ext>
                  </a:extLst>
                </a:gridCol>
                <a:gridCol w="1352911">
                  <a:extLst>
                    <a:ext uri="{9D8B030D-6E8A-4147-A177-3AD203B41FA5}">
                      <a16:colId xmlns:a16="http://schemas.microsoft.com/office/drawing/2014/main" val="20007"/>
                    </a:ext>
                  </a:extLst>
                </a:gridCol>
              </a:tblGrid>
              <a:tr h="299113">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l" fontAlgn="b"/>
                      <a:r>
                        <a:rPr lang="en-US" sz="1800" b="1" u="none" strike="noStrike" dirty="0">
                          <a:effectLst/>
                        </a:rPr>
                        <a:t>OSW-8</a:t>
                      </a:r>
                      <a:endParaRPr lang="en-US" sz="18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gridSpan="2">
                  <a:txBody>
                    <a:bodyPr/>
                    <a:lstStyle/>
                    <a:p>
                      <a:pPr algn="l" fontAlgn="b"/>
                      <a:r>
                        <a:rPr lang="en-US" sz="1800" b="1" u="none" strike="noStrike">
                          <a:effectLst/>
                        </a:rPr>
                        <a:t>(relatively low levels)</a:t>
                      </a:r>
                      <a:endParaRPr lang="en-US" sz="1800" b="1" i="0" u="none" strike="noStrike">
                        <a:solidFill>
                          <a:srgbClr val="000000"/>
                        </a:solidFill>
                        <a:effectLst/>
                        <a:latin typeface="Calibri" panose="020F0502020204030204" pitchFamily="34" charset="0"/>
                      </a:endParaRPr>
                    </a:p>
                  </a:txBody>
                  <a:tcPr marL="7620" marR="7620" marT="7620" marB="0" anchor="b">
                    <a:solidFill>
                      <a:schemeClr val="bg1"/>
                    </a:solidFill>
                  </a:tcPr>
                </a:tc>
                <a:tc hMerge="1">
                  <a:txBody>
                    <a:bodyPr/>
                    <a:lstStyle/>
                    <a:p>
                      <a:endParaRPr lang="en-US"/>
                    </a:p>
                  </a:txBody>
                  <a:tcPr/>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extLst>
                  <a:ext uri="{0D108BD9-81ED-4DB2-BD59-A6C34878D82A}">
                    <a16:rowId xmlns:a16="http://schemas.microsoft.com/office/drawing/2014/main" val="10000"/>
                  </a:ext>
                </a:extLst>
              </a:tr>
              <a:tr h="299113">
                <a:tc>
                  <a:txBody>
                    <a:bodyPr/>
                    <a:lstStyle/>
                    <a:p>
                      <a:pPr algn="l" fontAlgn="b"/>
                      <a:r>
                        <a:rPr lang="en-US" sz="1800" b="1" u="none" strike="noStrike" baseline="0" dirty="0">
                          <a:effectLst/>
                        </a:rPr>
                        <a:t>        d</a:t>
                      </a:r>
                      <a:r>
                        <a:rPr lang="en-US" sz="1800" b="1" u="none" strike="noStrike" dirty="0">
                          <a:effectLst/>
                        </a:rPr>
                        <a:t>epths (</a:t>
                      </a:r>
                      <a:r>
                        <a:rPr lang="en-US" sz="1800" b="1" u="none" strike="noStrike" dirty="0" err="1">
                          <a:effectLst/>
                        </a:rPr>
                        <a:t>ft</a:t>
                      </a:r>
                      <a:r>
                        <a:rPr lang="en-US" sz="1800" b="1" u="none" strike="noStrike" dirty="0">
                          <a:effectLst/>
                        </a:rPr>
                        <a:t>)</a:t>
                      </a:r>
                    </a:p>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r" fontAlgn="ctr"/>
                      <a:r>
                        <a:rPr lang="en-US" sz="1800" b="1" u="none" strike="noStrike" dirty="0">
                          <a:effectLst/>
                        </a:rPr>
                        <a:t>65-75</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160-170</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255-265</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350-360</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a:effectLst/>
                        </a:rPr>
                        <a:t>445-455</a:t>
                      </a:r>
                      <a:endParaRPr lang="en-US" sz="1800" b="1"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a:effectLst/>
                        </a:rPr>
                        <a:t>470-480</a:t>
                      </a:r>
                      <a:endParaRPr lang="en-US" sz="1800" b="1"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a:effectLst/>
                        </a:rPr>
                        <a:t>528-543</a:t>
                      </a:r>
                      <a:endParaRPr lang="en-US" sz="1800" b="1" i="0" u="none" strike="noStrike">
                        <a:solidFill>
                          <a:srgbClr val="000000"/>
                        </a:solidFill>
                        <a:effectLst/>
                        <a:latin typeface="Arial" panose="020B0604020202020204" pitchFamily="34" charset="0"/>
                      </a:endParaRPr>
                    </a:p>
                  </a:txBody>
                  <a:tcPr marL="7620" marR="7620" marT="7620" marB="0" anchor="ctr">
                    <a:solidFill>
                      <a:schemeClr val="bg1"/>
                    </a:solidFill>
                  </a:tcPr>
                </a:tc>
                <a:extLst>
                  <a:ext uri="{0D108BD9-81ED-4DB2-BD59-A6C34878D82A}">
                    <a16:rowId xmlns:a16="http://schemas.microsoft.com/office/drawing/2014/main" val="10001"/>
                  </a:ext>
                </a:extLst>
              </a:tr>
              <a:tr h="299113">
                <a:tc>
                  <a:txBody>
                    <a:bodyPr/>
                    <a:lstStyle/>
                    <a:p>
                      <a:pPr algn="r" fontAlgn="ctr"/>
                      <a:r>
                        <a:rPr lang="en-US" sz="1800" b="1" u="none" strike="noStrike" dirty="0">
                          <a:effectLst/>
                        </a:rPr>
                        <a:t> MLS  9/22-23/17</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4.2</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16.0</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12.0</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1.6</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4.0</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1.1</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8.6</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extLst>
                  <a:ext uri="{0D108BD9-81ED-4DB2-BD59-A6C34878D82A}">
                    <a16:rowId xmlns:a16="http://schemas.microsoft.com/office/drawing/2014/main" val="10002"/>
                  </a:ext>
                </a:extLst>
              </a:tr>
              <a:tr h="299113">
                <a:tc>
                  <a:txBody>
                    <a:bodyPr/>
                    <a:lstStyle/>
                    <a:p>
                      <a:pPr algn="r" fontAlgn="ctr"/>
                      <a:r>
                        <a:rPr lang="en-US" sz="1800" b="1" u="none" strike="noStrike" dirty="0">
                          <a:effectLst/>
                        </a:rPr>
                        <a:t>Packer</a:t>
                      </a:r>
                      <a:r>
                        <a:rPr lang="en-US" sz="1800" b="1" u="none" strike="noStrike" baseline="0" dirty="0">
                          <a:effectLst/>
                        </a:rPr>
                        <a:t> </a:t>
                      </a:r>
                      <a:r>
                        <a:rPr lang="en-US" sz="1800" b="1" u="none" strike="noStrike" dirty="0">
                          <a:effectLst/>
                        </a:rPr>
                        <a:t>8/7/2017</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6.76</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a:effectLst/>
                        </a:rPr>
                        <a:t>8.2</a:t>
                      </a:r>
                      <a:endParaRPr lang="en-US" sz="1800" b="1"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34.84</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16.56</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a:effectLst/>
                        </a:rPr>
                        <a:t>10.3</a:t>
                      </a:r>
                      <a:endParaRPr lang="en-US" sz="1800" b="1"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12.9</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r>
                        <a:rPr lang="en-US" sz="1800" b="1" u="none" strike="noStrike" dirty="0">
                          <a:effectLst/>
                        </a:rPr>
                        <a:t>NA</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extLst>
                  <a:ext uri="{0D108BD9-81ED-4DB2-BD59-A6C34878D82A}">
                    <a16:rowId xmlns:a16="http://schemas.microsoft.com/office/drawing/2014/main" val="10003"/>
                  </a:ext>
                </a:extLst>
              </a:tr>
              <a:tr h="495855">
                <a:tc>
                  <a:txBody>
                    <a:bodyPr/>
                    <a:lstStyle/>
                    <a:p>
                      <a:pPr algn="r" fontAlgn="ctr"/>
                      <a:r>
                        <a:rPr lang="en-US" sz="1800" b="1" u="none" strike="noStrike" dirty="0">
                          <a:effectLst/>
                        </a:rPr>
                        <a:t>ratio packer to WF</a:t>
                      </a:r>
                      <a:endParaRPr lang="en-US" sz="18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b"/>
                      <a:r>
                        <a:rPr lang="en-US" sz="2000" b="1" u="none" strike="noStrike" dirty="0">
                          <a:effectLst/>
                        </a:rPr>
                        <a:t>1.61</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r" fontAlgn="b"/>
                      <a:r>
                        <a:rPr lang="en-US" sz="2000" b="1" u="none" strike="noStrike" dirty="0">
                          <a:effectLst/>
                        </a:rPr>
                        <a:t>0.51</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r" fontAlgn="b"/>
                      <a:r>
                        <a:rPr lang="en-US" sz="2000" b="1" u="none" strike="noStrike" dirty="0">
                          <a:effectLst/>
                        </a:rPr>
                        <a:t>2.90</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r" fontAlgn="b"/>
                      <a:r>
                        <a:rPr lang="en-US" sz="2000" b="1" u="none" strike="noStrike" dirty="0">
                          <a:effectLst/>
                        </a:rPr>
                        <a:t>10.35</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r" fontAlgn="b"/>
                      <a:r>
                        <a:rPr lang="en-US" sz="2000" b="1" u="none" strike="noStrike" dirty="0">
                          <a:effectLst/>
                        </a:rPr>
                        <a:t>2.58</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r" fontAlgn="b"/>
                      <a:r>
                        <a:rPr lang="en-US" sz="2000" b="1" u="none" strike="noStrike" dirty="0">
                          <a:effectLst/>
                        </a:rPr>
                        <a:t>11.73</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l"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566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2" y="64501"/>
            <a:ext cx="11351509" cy="803007"/>
          </a:xfrm>
        </p:spPr>
        <p:txBody>
          <a:bodyPr>
            <a:normAutofit fontScale="90000"/>
          </a:bodyPr>
          <a:lstStyle/>
          <a:p>
            <a:r>
              <a:rPr lang="en-US" dirty="0">
                <a:solidFill>
                  <a:srgbClr val="C00000"/>
                </a:solidFill>
              </a:rPr>
              <a:t>Difference due to packer leakage or cross connection?</a:t>
            </a:r>
          </a:p>
        </p:txBody>
      </p:sp>
      <p:graphicFrame>
        <p:nvGraphicFramePr>
          <p:cNvPr id="4" name="Chart 3"/>
          <p:cNvGraphicFramePr>
            <a:graphicFrameLocks/>
          </p:cNvGraphicFramePr>
          <p:nvPr>
            <p:extLst>
              <p:ext uri="{D42A27DB-BD31-4B8C-83A1-F6EECF244321}">
                <p14:modId xmlns:p14="http://schemas.microsoft.com/office/powerpoint/2010/main" val="4270737583"/>
              </p:ext>
            </p:extLst>
          </p:nvPr>
        </p:nvGraphicFramePr>
        <p:xfrm>
          <a:off x="2338102" y="867508"/>
          <a:ext cx="9261231" cy="58615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72533" y="2087071"/>
            <a:ext cx="2051652" cy="3046988"/>
          </a:xfrm>
          <a:prstGeom prst="rect">
            <a:avLst/>
          </a:prstGeom>
          <a:noFill/>
        </p:spPr>
        <p:txBody>
          <a:bodyPr wrap="none" rtlCol="0">
            <a:spAutoFit/>
          </a:bodyPr>
          <a:lstStyle/>
          <a:p>
            <a:r>
              <a:rPr lang="en-US" sz="2400" dirty="0"/>
              <a:t>Also different</a:t>
            </a:r>
          </a:p>
          <a:p>
            <a:r>
              <a:rPr lang="en-US" sz="2400" dirty="0"/>
              <a:t>in time of</a:t>
            </a:r>
          </a:p>
          <a:p>
            <a:r>
              <a:rPr lang="en-US" sz="2400" dirty="0"/>
              <a:t>measurement.</a:t>
            </a:r>
          </a:p>
          <a:p>
            <a:r>
              <a:rPr lang="en-US" sz="2400" dirty="0"/>
              <a:t>(4 MLS </a:t>
            </a:r>
          </a:p>
          <a:p>
            <a:r>
              <a:rPr lang="en-US" sz="2400" dirty="0"/>
              <a:t>measurements</a:t>
            </a:r>
          </a:p>
          <a:p>
            <a:r>
              <a:rPr lang="en-US" sz="2400" dirty="0"/>
              <a:t>over 2 years.)</a:t>
            </a:r>
          </a:p>
          <a:p>
            <a:endParaRPr lang="en-US" sz="2400" dirty="0"/>
          </a:p>
          <a:p>
            <a:endParaRPr lang="en-US" sz="2400" dirty="0"/>
          </a:p>
        </p:txBody>
      </p:sp>
    </p:spTree>
    <p:extLst>
      <p:ext uri="{BB962C8B-B14F-4D97-AF65-F5344CB8AC3E}">
        <p14:creationId xmlns:p14="http://schemas.microsoft.com/office/powerpoint/2010/main" val="348406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672" y="-10758"/>
            <a:ext cx="8769105" cy="776377"/>
          </a:xfrm>
        </p:spPr>
        <p:txBody>
          <a:bodyPr>
            <a:normAutofit/>
          </a:bodyPr>
          <a:lstStyle/>
          <a:p>
            <a:r>
              <a:rPr lang="en-US" sz="2800" dirty="0" err="1">
                <a:solidFill>
                  <a:srgbClr val="C00000"/>
                </a:solidFill>
              </a:rPr>
              <a:t>Westbay</a:t>
            </a:r>
            <a:r>
              <a:rPr lang="en-US" sz="2800" dirty="0">
                <a:solidFill>
                  <a:srgbClr val="C00000"/>
                </a:solidFill>
              </a:rPr>
              <a:t> packer measurements in Meyer, et al, 2016</a:t>
            </a:r>
          </a:p>
        </p:txBody>
      </p:sp>
      <p:graphicFrame>
        <p:nvGraphicFramePr>
          <p:cNvPr id="4" name="Object 3"/>
          <p:cNvGraphicFramePr>
            <a:graphicFrameLocks noChangeAspect="1"/>
          </p:cNvGraphicFramePr>
          <p:nvPr>
            <p:extLst>
              <p:ext uri="{D42A27DB-BD31-4B8C-83A1-F6EECF244321}">
                <p14:modId xmlns:p14="http://schemas.microsoft.com/office/powerpoint/2010/main" val="1553791041"/>
              </p:ext>
            </p:extLst>
          </p:nvPr>
        </p:nvGraphicFramePr>
        <p:xfrm>
          <a:off x="2422873" y="612475"/>
          <a:ext cx="5645895" cy="7304304"/>
        </p:xfrm>
        <a:graphic>
          <a:graphicData uri="http://schemas.openxmlformats.org/presentationml/2006/ole">
            <mc:AlternateContent xmlns:mc="http://schemas.openxmlformats.org/markup-compatibility/2006">
              <mc:Choice xmlns:v="urn:schemas-microsoft-com:vml" Requires="v">
                <p:oleObj spid="_x0000_s2258" name="Acrobat Document" r:id="rId4" imgW="4663440" imgH="6034757" progId="AcroExch.Document.DC">
                  <p:embed/>
                </p:oleObj>
              </mc:Choice>
              <mc:Fallback>
                <p:oleObj name="Acrobat Document" r:id="rId4" imgW="4663440" imgH="6034757" progId="AcroExch.Document.DC">
                  <p:embed/>
                  <p:pic>
                    <p:nvPicPr>
                      <p:cNvPr id="0" name=""/>
                      <p:cNvPicPr/>
                      <p:nvPr/>
                    </p:nvPicPr>
                    <p:blipFill>
                      <a:blip r:embed="rId5"/>
                      <a:stretch>
                        <a:fillRect/>
                      </a:stretch>
                    </p:blipFill>
                    <p:spPr>
                      <a:xfrm>
                        <a:off x="2422873" y="612475"/>
                        <a:ext cx="5645895" cy="730430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19252902"/>
              </p:ext>
            </p:extLst>
          </p:nvPr>
        </p:nvGraphicFramePr>
        <p:xfrm>
          <a:off x="7163807" y="612475"/>
          <a:ext cx="5529509" cy="7304304"/>
        </p:xfrm>
        <a:graphic>
          <a:graphicData uri="http://schemas.openxmlformats.org/presentationml/2006/ole">
            <mc:AlternateContent xmlns:mc="http://schemas.openxmlformats.org/markup-compatibility/2006">
              <mc:Choice xmlns:v="urn:schemas-microsoft-com:vml" Requires="v">
                <p:oleObj spid="_x0000_s2259" name="Acrobat Document" r:id="rId6" imgW="4663440" imgH="6034757" progId="AcroExch.Document.DC">
                  <p:embed/>
                </p:oleObj>
              </mc:Choice>
              <mc:Fallback>
                <p:oleObj name="Acrobat Document" r:id="rId6" imgW="4663440" imgH="6034757" progId="AcroExch.Document.DC">
                  <p:embed/>
                  <p:pic>
                    <p:nvPicPr>
                      <p:cNvPr id="0" name=""/>
                      <p:cNvPicPr/>
                      <p:nvPr/>
                    </p:nvPicPr>
                    <p:blipFill>
                      <a:blip r:embed="rId7"/>
                      <a:stretch>
                        <a:fillRect/>
                      </a:stretch>
                    </p:blipFill>
                    <p:spPr>
                      <a:xfrm>
                        <a:off x="7163807" y="612475"/>
                        <a:ext cx="5529509" cy="7304304"/>
                      </a:xfrm>
                      <a:prstGeom prst="rect">
                        <a:avLst/>
                      </a:prstGeom>
                    </p:spPr>
                  </p:pic>
                </p:oleObj>
              </mc:Fallback>
            </mc:AlternateContent>
          </a:graphicData>
        </a:graphic>
      </p:graphicFrame>
      <p:sp>
        <p:nvSpPr>
          <p:cNvPr id="6" name="TextBox 5"/>
          <p:cNvSpPr txBox="1"/>
          <p:nvPr/>
        </p:nvSpPr>
        <p:spPr>
          <a:xfrm>
            <a:off x="126545" y="182169"/>
            <a:ext cx="2260120" cy="6463308"/>
          </a:xfrm>
          <a:prstGeom prst="rect">
            <a:avLst/>
          </a:prstGeom>
          <a:noFill/>
        </p:spPr>
        <p:txBody>
          <a:bodyPr wrap="square" rtlCol="0">
            <a:spAutoFit/>
          </a:bodyPr>
          <a:lstStyle/>
          <a:p>
            <a:r>
              <a:rPr lang="en-US" dirty="0"/>
              <a:t>Of the 263 measurements,</a:t>
            </a:r>
          </a:p>
          <a:p>
            <a:r>
              <a:rPr lang="en-US" dirty="0"/>
              <a:t>only the red circled</a:t>
            </a:r>
          </a:p>
          <a:p>
            <a:r>
              <a:rPr lang="en-US" dirty="0"/>
              <a:t>port’s heads don’t lie </a:t>
            </a:r>
          </a:p>
          <a:p>
            <a:r>
              <a:rPr lang="en-US" dirty="0"/>
              <a:t>between the head in the borehole above and below. </a:t>
            </a:r>
          </a:p>
          <a:p>
            <a:endParaRPr lang="en-US" dirty="0"/>
          </a:p>
          <a:p>
            <a:r>
              <a:rPr lang="en-US" dirty="0"/>
              <a:t>A test might be to draw a sample and monitor pressure in adjacent intervals, but not possible with this system and not definitive even if done.</a:t>
            </a:r>
          </a:p>
          <a:p>
            <a:endParaRPr lang="en-US" dirty="0"/>
          </a:p>
          <a:p>
            <a:r>
              <a:rPr lang="en-US" b="1" dirty="0"/>
              <a:t>If each packer is located in a smooth hole in an aquitard, it should provide a good seal.  But where are those conditions?</a:t>
            </a:r>
          </a:p>
        </p:txBody>
      </p:sp>
    </p:spTree>
    <p:extLst>
      <p:ext uri="{BB962C8B-B14F-4D97-AF65-F5344CB8AC3E}">
        <p14:creationId xmlns:p14="http://schemas.microsoft.com/office/powerpoint/2010/main" val="828526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C00000"/>
                </a:solidFill>
              </a:rPr>
              <a:t>The 263 packer measurements shown are only proof of the generalization that the head in the interval usually lies between the head above and below in the open hole</a:t>
            </a:r>
          </a:p>
        </p:txBody>
      </p:sp>
      <p:sp>
        <p:nvSpPr>
          <p:cNvPr id="3" name="Content Placeholder 2"/>
          <p:cNvSpPr>
            <a:spLocks noGrp="1"/>
          </p:cNvSpPr>
          <p:nvPr>
            <p:ph idx="1"/>
          </p:nvPr>
        </p:nvSpPr>
        <p:spPr>
          <a:xfrm>
            <a:off x="838200" y="1825625"/>
            <a:ext cx="10515600" cy="4351338"/>
          </a:xfrm>
        </p:spPr>
        <p:txBody>
          <a:bodyPr>
            <a:normAutofit fontScale="85000" lnSpcReduction="20000"/>
          </a:bodyPr>
          <a:lstStyle/>
          <a:p>
            <a:r>
              <a:rPr lang="en-US" sz="2400" dirty="0"/>
              <a:t>Neither the few exceptions shown in the 263 ports nor the apparent aquitards prove that packers are, or are not, leaking.  That is an essential difficulty.  The packers may only impede the vertical flow in the open hole.</a:t>
            </a:r>
          </a:p>
          <a:p>
            <a:r>
              <a:rPr lang="en-US" sz="2400" dirty="0"/>
              <a:t>It is likely that “packers in smooth holes and placed in aquitards are reliable.” (if the packers are not over-pressurized and “splitting” the formation, discussed later)</a:t>
            </a:r>
          </a:p>
          <a:p>
            <a:r>
              <a:rPr lang="en-US" sz="2400" dirty="0"/>
              <a:t>The normal gradient in the formation would also produce straddled interval heads between the heads above and below the interval in the formation. But not always between the borehole head above and below.</a:t>
            </a:r>
          </a:p>
          <a:p>
            <a:r>
              <a:rPr lang="en-US" sz="2400" dirty="0"/>
              <a:t>The head measured above the upper packer during injection is usually measured with a low range higher resolution transducer.  Below the packers, the transducer must be of much higher range with lower resolution due to the depth of the transducer.</a:t>
            </a:r>
          </a:p>
          <a:p>
            <a:r>
              <a:rPr lang="en-US" sz="2400" dirty="0"/>
              <a:t>Whereas Quinn, et al 2016 show that the head between a single pair of straddle packers is not the head in the formation, the many packers of the </a:t>
            </a:r>
            <a:r>
              <a:rPr lang="en-US" sz="2400" dirty="0" err="1"/>
              <a:t>Westbay</a:t>
            </a:r>
            <a:r>
              <a:rPr lang="en-US" sz="2400" dirty="0"/>
              <a:t> system  should give a better approximation to the head distribution if closely spaced as in Meyer, et al 2016.  -but that is a relatively expensive head measurement with possible limitations of contaminant resolution due to packer bypass.  It is true that with enough closely spaced packers one can approximate the seal of a continuous liner.</a:t>
            </a:r>
          </a:p>
        </p:txBody>
      </p:sp>
    </p:spTree>
    <p:extLst>
      <p:ext uri="{BB962C8B-B14F-4D97-AF65-F5344CB8AC3E}">
        <p14:creationId xmlns:p14="http://schemas.microsoft.com/office/powerpoint/2010/main" val="214099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Other evidence of packer leakage</a:t>
            </a:r>
          </a:p>
        </p:txBody>
      </p:sp>
      <p:sp>
        <p:nvSpPr>
          <p:cNvPr id="4" name="TextBox 3"/>
          <p:cNvSpPr txBox="1"/>
          <p:nvPr/>
        </p:nvSpPr>
        <p:spPr>
          <a:xfrm>
            <a:off x="838200" y="1465006"/>
            <a:ext cx="10724535" cy="5509200"/>
          </a:xfrm>
          <a:prstGeom prst="rect">
            <a:avLst/>
          </a:prstGeom>
          <a:noFill/>
        </p:spPr>
        <p:txBody>
          <a:bodyPr wrap="square" rtlCol="0">
            <a:spAutoFit/>
          </a:bodyPr>
          <a:lstStyle/>
          <a:p>
            <a:r>
              <a:rPr lang="en-US" sz="2000" dirty="0"/>
              <a:t>Quinn, et al 2016 describe an “overcorrection” when using the measured head increase above or below straddle packer injections to determine the amount of leakage.  The leakage estimate uses the head increase and the  total transmissivity above the straddled interval. </a:t>
            </a:r>
            <a:r>
              <a:rPr lang="en-US" sz="2000" b="1" dirty="0"/>
              <a:t>The correction was deemed excessive when the estimated leakage rate exceeded the injection rate between the packers.</a:t>
            </a:r>
          </a:p>
          <a:p>
            <a:endParaRPr lang="en-US" sz="2000" dirty="0"/>
          </a:p>
          <a:p>
            <a:r>
              <a:rPr lang="en-US" sz="2000" dirty="0"/>
              <a:t>The diagram earlier of the bypass of the packers before the injection is started is one explanation of how the measured head above the packer can change during the injection.  Of course such a change would also be augmented by the actual leakage in a permeable formation.</a:t>
            </a:r>
          </a:p>
          <a:p>
            <a:endParaRPr lang="en-US" sz="2000" dirty="0"/>
          </a:p>
          <a:p>
            <a:r>
              <a:rPr lang="en-US" sz="2000" dirty="0"/>
              <a:t>Quinn, et al 2016 addresses the corrections for packer leakage to the measured transmissivity.  The existence of such leakage is problematic for both contaminant samples and for head measurements with straddle packers.  </a:t>
            </a:r>
          </a:p>
          <a:p>
            <a:endParaRPr lang="en-US" sz="2000" dirty="0"/>
          </a:p>
          <a:p>
            <a:r>
              <a:rPr lang="en-US" sz="2000" dirty="0"/>
              <a:t>There is no similar correction for contaminant leakage from the borehole above or below the packers.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6375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The USGS has been diligent in perfecting the straddle packer hardware</a:t>
            </a:r>
          </a:p>
        </p:txBody>
      </p:sp>
      <p:sp>
        <p:nvSpPr>
          <p:cNvPr id="3" name="Content Placeholder 2"/>
          <p:cNvSpPr>
            <a:spLocks noGrp="1"/>
          </p:cNvSpPr>
          <p:nvPr>
            <p:ph idx="1"/>
          </p:nvPr>
        </p:nvSpPr>
        <p:spPr>
          <a:xfrm>
            <a:off x="838200" y="1690688"/>
            <a:ext cx="10515600" cy="4745281"/>
          </a:xfrm>
        </p:spPr>
        <p:txBody>
          <a:bodyPr>
            <a:noAutofit/>
          </a:bodyPr>
          <a:lstStyle/>
          <a:p>
            <a:r>
              <a:rPr lang="en-US" sz="2000" dirty="0"/>
              <a:t>The design developed for measurements at the Air Force Plant 6 in Marietta, GA in deep fractured rock may be the state-of-the-art packer system (Open-File report 2008-1349)?  </a:t>
            </a:r>
          </a:p>
          <a:p>
            <a:r>
              <a:rPr lang="en-US" sz="2000" dirty="0"/>
              <a:t>The Plant 6 packer data there does show evidence of leakage.  The effect of leakage on contaminant concentrations is not discussed in that report.</a:t>
            </a:r>
          </a:p>
          <a:p>
            <a:r>
              <a:rPr lang="en-US" sz="2000" dirty="0"/>
              <a:t>The packer water quality results at AF Plant 6 were compared to the contaminant concentrations from passive diffusion bags and to grab samples at the same elevations in the open hole as the packer tests. There was little difference in the concentrations from the three kinds of sampling devices.  If the open hole is cross connecting to the formation, there would be no difference.</a:t>
            </a:r>
          </a:p>
          <a:p>
            <a:r>
              <a:rPr lang="en-US" sz="2000" dirty="0"/>
              <a:t>They recommend purging 3 volumes from the straddled interval.</a:t>
            </a:r>
          </a:p>
          <a:p>
            <a:r>
              <a:rPr lang="en-US" sz="2000" dirty="0"/>
              <a:t>Vertical gradients were large enough for substantial vertical flow in the open holes. Note, the three comparison measurements were all done in open boreholes.</a:t>
            </a:r>
          </a:p>
          <a:p>
            <a:r>
              <a:rPr lang="en-US" sz="2000" dirty="0"/>
              <a:t>However, a subsequent USGS report (Open-File report 00-277) shows the contaminant measurements in the open holes down gradient from the Plant 6 site to be different from the formation contamination due to flow in the open holes.</a:t>
            </a:r>
          </a:p>
        </p:txBody>
      </p:sp>
    </p:spTree>
    <p:extLst>
      <p:ext uri="{BB962C8B-B14F-4D97-AF65-F5344CB8AC3E}">
        <p14:creationId xmlns:p14="http://schemas.microsoft.com/office/powerpoint/2010/main" val="210076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Topics of this presentation</a:t>
            </a:r>
          </a:p>
        </p:txBody>
      </p:sp>
      <p:sp>
        <p:nvSpPr>
          <p:cNvPr id="3" name="Content Placeholder 2"/>
          <p:cNvSpPr>
            <a:spLocks noGrp="1"/>
          </p:cNvSpPr>
          <p:nvPr>
            <p:ph idx="1"/>
          </p:nvPr>
        </p:nvSpPr>
        <p:spPr/>
        <p:txBody>
          <a:bodyPr>
            <a:normAutofit fontScale="92500" lnSpcReduction="10000"/>
          </a:bodyPr>
          <a:lstStyle/>
          <a:p>
            <a:r>
              <a:rPr lang="en-US" dirty="0"/>
              <a:t>Background</a:t>
            </a:r>
          </a:p>
          <a:p>
            <a:pPr lvl="1"/>
            <a:r>
              <a:rPr lang="en-US" dirty="0"/>
              <a:t>Purpose of hydrologic measurement at contaminated sites</a:t>
            </a:r>
          </a:p>
          <a:p>
            <a:pPr lvl="1"/>
            <a:r>
              <a:rPr lang="en-US" dirty="0"/>
              <a:t>General concerns with hydrologic measurements</a:t>
            </a:r>
          </a:p>
          <a:p>
            <a:pPr lvl="1"/>
            <a:r>
              <a:rPr lang="en-US" dirty="0"/>
              <a:t>Common purpose of straddle packer measurements</a:t>
            </a:r>
          </a:p>
          <a:p>
            <a:r>
              <a:rPr lang="en-US" dirty="0"/>
              <a:t>Flow fields when using packers</a:t>
            </a:r>
          </a:p>
          <a:p>
            <a:r>
              <a:rPr lang="en-US" dirty="0"/>
              <a:t>General concerns in use of packers</a:t>
            </a:r>
          </a:p>
          <a:p>
            <a:pPr lvl="1"/>
            <a:r>
              <a:rPr lang="en-US" dirty="0"/>
              <a:t>Head measurements</a:t>
            </a:r>
          </a:p>
          <a:p>
            <a:pPr lvl="1"/>
            <a:r>
              <a:rPr lang="en-US" dirty="0"/>
              <a:t>Transmissivity measurements</a:t>
            </a:r>
          </a:p>
          <a:p>
            <a:pPr lvl="1"/>
            <a:r>
              <a:rPr lang="en-US" dirty="0"/>
              <a:t>Contaminant distribution measurements</a:t>
            </a:r>
          </a:p>
          <a:p>
            <a:r>
              <a:rPr lang="en-US" dirty="0"/>
              <a:t>Evidence for the concerns</a:t>
            </a:r>
          </a:p>
          <a:p>
            <a:r>
              <a:rPr lang="en-US" dirty="0"/>
              <a:t>Recent alternatives to use of straddle packers</a:t>
            </a:r>
          </a:p>
          <a:p>
            <a:pPr lvl="1"/>
            <a:endParaRPr lang="en-US" dirty="0"/>
          </a:p>
          <a:p>
            <a:pPr lvl="1"/>
            <a:endParaRPr lang="en-US" dirty="0"/>
          </a:p>
          <a:p>
            <a:endParaRPr lang="en-US" dirty="0"/>
          </a:p>
        </p:txBody>
      </p:sp>
    </p:spTree>
    <p:extLst>
      <p:ext uri="{BB962C8B-B14F-4D97-AF65-F5344CB8AC3E}">
        <p14:creationId xmlns:p14="http://schemas.microsoft.com/office/powerpoint/2010/main" val="349925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Other references to packer leakage</a:t>
            </a:r>
          </a:p>
        </p:txBody>
      </p:sp>
      <p:sp>
        <p:nvSpPr>
          <p:cNvPr id="3" name="Content Placeholder 2"/>
          <p:cNvSpPr>
            <a:spLocks noGrp="1"/>
          </p:cNvSpPr>
          <p:nvPr>
            <p:ph idx="1"/>
          </p:nvPr>
        </p:nvSpPr>
        <p:spPr/>
        <p:txBody>
          <a:bodyPr/>
          <a:lstStyle/>
          <a:p>
            <a:pPr>
              <a:spcAft>
                <a:spcPts val="1200"/>
              </a:spcAft>
            </a:pPr>
            <a:r>
              <a:rPr lang="en-US" dirty="0" err="1"/>
              <a:t>Molz</a:t>
            </a:r>
            <a:r>
              <a:rPr lang="en-US" dirty="0"/>
              <a:t>, et al 2000 in an EPA report address packer leakage with cautions about monitoring head above and below the packers.  He says that without detailed information on the total transmissivity above and below the packers the head change can be misleading. They recommend guard packers to help the monitoring of leakage.</a:t>
            </a:r>
          </a:p>
          <a:p>
            <a:pPr>
              <a:spcAft>
                <a:spcPts val="1200"/>
              </a:spcAft>
            </a:pPr>
            <a:r>
              <a:rPr lang="en-US" dirty="0" err="1"/>
              <a:t>Maliva</a:t>
            </a:r>
            <a:r>
              <a:rPr lang="en-US" dirty="0"/>
              <a:t>, et al 2012, “Leakage around the packer, and thus production of spurious data, is an important concern for packer tests.”</a:t>
            </a:r>
          </a:p>
          <a:p>
            <a:endParaRPr lang="en-US" dirty="0"/>
          </a:p>
          <a:p>
            <a:endParaRPr lang="en-US" dirty="0"/>
          </a:p>
        </p:txBody>
      </p:sp>
    </p:spTree>
    <p:extLst>
      <p:ext uri="{BB962C8B-B14F-4D97-AF65-F5344CB8AC3E}">
        <p14:creationId xmlns:p14="http://schemas.microsoft.com/office/powerpoint/2010/main" val="3858020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Additional perturbations of packer testing</a:t>
            </a:r>
          </a:p>
        </p:txBody>
      </p:sp>
      <p:sp>
        <p:nvSpPr>
          <p:cNvPr id="3" name="Content Placeholder 2"/>
          <p:cNvSpPr>
            <a:spLocks noGrp="1"/>
          </p:cNvSpPr>
          <p:nvPr>
            <p:ph idx="1"/>
          </p:nvPr>
        </p:nvSpPr>
        <p:spPr/>
        <p:txBody>
          <a:bodyPr>
            <a:normAutofit lnSpcReduction="10000"/>
          </a:bodyPr>
          <a:lstStyle/>
          <a:p>
            <a:r>
              <a:rPr lang="en-US" dirty="0"/>
              <a:t>If the packer bladder pressure exceeds the minimum horizontal stress in fractured rock, a vertical fracture can open to flow bypassing the packer. </a:t>
            </a:r>
          </a:p>
          <a:p>
            <a:r>
              <a:rPr lang="en-US" dirty="0"/>
              <a:t>In basin and range geologic situations, the horizontal stress can be much less than half the vertical load.  Increasing the packer pressure to improve the seal against the hole wall has limits.</a:t>
            </a:r>
          </a:p>
          <a:p>
            <a:r>
              <a:rPr lang="en-US" dirty="0"/>
              <a:t>The temptation to pump more to purge the earlier cross connected flow can enhance the leakage flow from the open hole above and below the packers.  In some high flow holes (as on the next slide), the volume cross connected can not be reasonably removed.  One needs an estimate of that flow.</a:t>
            </a:r>
          </a:p>
          <a:p>
            <a:endParaRPr lang="en-US" dirty="0"/>
          </a:p>
          <a:p>
            <a:endParaRPr lang="en-US" dirty="0"/>
          </a:p>
        </p:txBody>
      </p:sp>
    </p:spTree>
    <p:extLst>
      <p:ext uri="{BB962C8B-B14F-4D97-AF65-F5344CB8AC3E}">
        <p14:creationId xmlns:p14="http://schemas.microsoft.com/office/powerpoint/2010/main" val="3269729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43" y="0"/>
            <a:ext cx="10515600" cy="1325563"/>
          </a:xfrm>
        </p:spPr>
        <p:txBody>
          <a:bodyPr/>
          <a:lstStyle/>
          <a:p>
            <a:r>
              <a:rPr lang="en-US" dirty="0">
                <a:solidFill>
                  <a:srgbClr val="C00000"/>
                </a:solidFill>
              </a:rPr>
              <a:t>Time dependent contaminant levels</a:t>
            </a:r>
          </a:p>
        </p:txBody>
      </p:sp>
      <p:sp>
        <p:nvSpPr>
          <p:cNvPr id="3" name="Content Placeholder 2"/>
          <p:cNvSpPr>
            <a:spLocks noGrp="1"/>
          </p:cNvSpPr>
          <p:nvPr>
            <p:ph idx="1"/>
          </p:nvPr>
        </p:nvSpPr>
        <p:spPr>
          <a:xfrm>
            <a:off x="464457" y="1325563"/>
            <a:ext cx="4909966" cy="4687534"/>
          </a:xfrm>
        </p:spPr>
        <p:txBody>
          <a:bodyPr>
            <a:normAutofit fontScale="77500" lnSpcReduction="20000"/>
          </a:bodyPr>
          <a:lstStyle/>
          <a:p>
            <a:pPr>
              <a:spcAft>
                <a:spcPts val="1200"/>
              </a:spcAft>
            </a:pPr>
            <a:r>
              <a:rPr lang="en-US" dirty="0"/>
              <a:t>After sealing the 94BR borehole with a liner with 10 ports, the water samples showed a major change in contaminants. </a:t>
            </a:r>
          </a:p>
          <a:p>
            <a:pPr>
              <a:spcAft>
                <a:spcPts val="1200"/>
              </a:spcAft>
            </a:pPr>
            <a:r>
              <a:rPr lang="en-US" dirty="0"/>
              <a:t>The open borehole was flowing 10 hole volumes per day from above 70 </a:t>
            </a:r>
            <a:r>
              <a:rPr lang="en-US" dirty="0" err="1"/>
              <a:t>ft</a:t>
            </a:r>
            <a:r>
              <a:rPr lang="en-US" dirty="0"/>
              <a:t> to below 70 </a:t>
            </a:r>
            <a:r>
              <a:rPr lang="en-US" dirty="0" err="1"/>
              <a:t>ft</a:t>
            </a:r>
            <a:r>
              <a:rPr lang="en-US" dirty="0"/>
              <a:t> </a:t>
            </a:r>
            <a:r>
              <a:rPr lang="en-US" dirty="0" err="1"/>
              <a:t>bgs</a:t>
            </a:r>
            <a:r>
              <a:rPr lang="en-US" dirty="0"/>
              <a:t>.</a:t>
            </a:r>
          </a:p>
          <a:p>
            <a:pPr>
              <a:spcAft>
                <a:spcPts val="1200"/>
              </a:spcAft>
            </a:pPr>
            <a:r>
              <a:rPr lang="en-US" dirty="0"/>
              <a:t>Packer testing in the open borehole would not have removed the 2250 gals of water flowing into the lower half of the borehole </a:t>
            </a:r>
            <a:r>
              <a:rPr lang="en-US" b="1" dirty="0"/>
              <a:t>each day </a:t>
            </a:r>
            <a:r>
              <a:rPr lang="en-US" dirty="0"/>
              <a:t>that</a:t>
            </a:r>
            <a:r>
              <a:rPr lang="en-US" b="1" dirty="0"/>
              <a:t> </a:t>
            </a:r>
            <a:r>
              <a:rPr lang="en-US" dirty="0"/>
              <a:t>the hole was open.</a:t>
            </a:r>
          </a:p>
          <a:p>
            <a:pPr>
              <a:spcAft>
                <a:spcPts val="1200"/>
              </a:spcAft>
            </a:pPr>
            <a:r>
              <a:rPr lang="en-US" u="sng" dirty="0"/>
              <a:t>The packer tests provide at best only a snapshot of the current contaminant distribution with the borehole open.</a:t>
            </a:r>
          </a:p>
        </p:txBody>
      </p:sp>
      <p:graphicFrame>
        <p:nvGraphicFramePr>
          <p:cNvPr id="5" name="Chart 4"/>
          <p:cNvGraphicFramePr>
            <a:graphicFrameLocks/>
          </p:cNvGraphicFramePr>
          <p:nvPr>
            <p:extLst>
              <p:ext uri="{D42A27DB-BD31-4B8C-83A1-F6EECF244321}">
                <p14:modId xmlns:p14="http://schemas.microsoft.com/office/powerpoint/2010/main" val="1196918360"/>
              </p:ext>
            </p:extLst>
          </p:nvPr>
        </p:nvGraphicFramePr>
        <p:xfrm>
          <a:off x="5734756" y="1010268"/>
          <a:ext cx="6050843" cy="5638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7502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045" y="109486"/>
            <a:ext cx="10515600" cy="1325563"/>
          </a:xfrm>
        </p:spPr>
        <p:txBody>
          <a:bodyPr/>
          <a:lstStyle/>
          <a:p>
            <a:r>
              <a:rPr lang="en-US" dirty="0">
                <a:solidFill>
                  <a:srgbClr val="C00000"/>
                </a:solidFill>
              </a:rPr>
              <a:t>Advantages of Packer tests?</a:t>
            </a:r>
          </a:p>
        </p:txBody>
      </p:sp>
      <p:sp>
        <p:nvSpPr>
          <p:cNvPr id="3" name="Content Placeholder 2"/>
          <p:cNvSpPr>
            <a:spLocks noGrp="1"/>
          </p:cNvSpPr>
          <p:nvPr>
            <p:ph idx="1"/>
          </p:nvPr>
        </p:nvSpPr>
        <p:spPr>
          <a:xfrm>
            <a:off x="641555" y="1275018"/>
            <a:ext cx="10515600" cy="5056955"/>
          </a:xfrm>
        </p:spPr>
        <p:txBody>
          <a:bodyPr>
            <a:normAutofit fontScale="85000" lnSpcReduction="20000"/>
          </a:bodyPr>
          <a:lstStyle/>
          <a:p>
            <a:pPr>
              <a:spcAft>
                <a:spcPts val="1200"/>
              </a:spcAft>
            </a:pPr>
            <a:r>
              <a:rPr lang="en-US" dirty="0"/>
              <a:t>Measurement of very low T intervals below the resolution of other methods (best done with guard packers, to assess leakage and over long intervals.  Commonly done in radioactive waste repository assessments)</a:t>
            </a:r>
          </a:p>
          <a:p>
            <a:pPr>
              <a:spcAft>
                <a:spcPts val="1200"/>
              </a:spcAft>
            </a:pPr>
            <a:r>
              <a:rPr lang="en-US" dirty="0"/>
              <a:t>Measurements in  boreholes with extreme gradients which would be  damaging to flexible liner methods.</a:t>
            </a:r>
          </a:p>
          <a:p>
            <a:pPr>
              <a:spcAft>
                <a:spcPts val="1200"/>
              </a:spcAft>
            </a:pPr>
            <a:r>
              <a:rPr lang="en-US" dirty="0"/>
              <a:t>Commonly available from many drillers.</a:t>
            </a:r>
          </a:p>
          <a:p>
            <a:pPr>
              <a:spcAft>
                <a:spcPts val="1200"/>
              </a:spcAft>
            </a:pPr>
            <a:r>
              <a:rPr lang="en-US" dirty="0"/>
              <a:t>Can be performed in the vadose zone with water or air, still with same problems.</a:t>
            </a:r>
          </a:p>
          <a:p>
            <a:pPr>
              <a:spcAft>
                <a:spcPts val="1200"/>
              </a:spcAft>
            </a:pPr>
            <a:r>
              <a:rPr lang="en-US" dirty="0"/>
              <a:t>In extreme artesian conditions (FLUTe T profiles have been measured with 30 </a:t>
            </a:r>
            <a:r>
              <a:rPr lang="en-US" dirty="0" err="1"/>
              <a:t>ft</a:t>
            </a:r>
            <a:r>
              <a:rPr lang="en-US" dirty="0"/>
              <a:t> artesian heads but are not practical for higher artesian heads)</a:t>
            </a:r>
          </a:p>
          <a:p>
            <a:pPr>
              <a:spcAft>
                <a:spcPts val="1200"/>
              </a:spcAft>
            </a:pPr>
            <a:r>
              <a:rPr lang="en-US" dirty="0"/>
              <a:t>Packer tests can be done easily at different head and flow rates to assure they are within the assumptions of the common Thiem equation used, but that greatly prolongs the time required to perform the measurements.</a:t>
            </a:r>
          </a:p>
          <a:p>
            <a:endParaRPr lang="en-US" dirty="0"/>
          </a:p>
        </p:txBody>
      </p:sp>
    </p:spTree>
    <p:extLst>
      <p:ext uri="{BB962C8B-B14F-4D97-AF65-F5344CB8AC3E}">
        <p14:creationId xmlns:p14="http://schemas.microsoft.com/office/powerpoint/2010/main" val="3039259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With the uncertainties of straddle packer testing, what are the alternatives?</a:t>
            </a:r>
          </a:p>
        </p:txBody>
      </p:sp>
      <p:sp>
        <p:nvSpPr>
          <p:cNvPr id="3" name="Content Placeholder 2"/>
          <p:cNvSpPr>
            <a:spLocks noGrp="1"/>
          </p:cNvSpPr>
          <p:nvPr>
            <p:ph idx="1"/>
          </p:nvPr>
        </p:nvSpPr>
        <p:spPr/>
        <p:txBody>
          <a:bodyPr>
            <a:normAutofit lnSpcReduction="10000"/>
          </a:bodyPr>
          <a:lstStyle/>
          <a:p>
            <a:pPr>
              <a:spcAft>
                <a:spcPts val="1200"/>
              </a:spcAft>
            </a:pPr>
            <a:r>
              <a:rPr lang="en-US" sz="2400" dirty="0"/>
              <a:t>Use MLS systems instead of packers.  But, that is best done with a knowledge of the hydrologic and contaminant state to locate the optimum sampling intervals.  T data is lacking from most MLS systems.</a:t>
            </a:r>
          </a:p>
          <a:p>
            <a:pPr>
              <a:spcAft>
                <a:spcPts val="1200"/>
              </a:spcAft>
            </a:pPr>
            <a:r>
              <a:rPr lang="en-US" sz="2400" dirty="0"/>
              <a:t>Use flow meters to identify the flow zones, but without head or T data except as suggested by </a:t>
            </a:r>
            <a:r>
              <a:rPr lang="en-US" sz="2400" dirty="0" err="1"/>
              <a:t>Palliet</a:t>
            </a:r>
            <a:r>
              <a:rPr lang="en-US" sz="2400" dirty="0"/>
              <a:t>, 1998 and </a:t>
            </a:r>
            <a:r>
              <a:rPr lang="en-US" sz="2400" dirty="0" err="1"/>
              <a:t>Palliet</a:t>
            </a:r>
            <a:r>
              <a:rPr lang="en-US" sz="2400" dirty="0"/>
              <a:t>, et al 2000. Flow meter estimates have iteration uncertainties.  The spatial resolution is not usually good.  Often &gt;10 ft.</a:t>
            </a:r>
          </a:p>
          <a:p>
            <a:pPr>
              <a:spcAft>
                <a:spcPts val="1200"/>
              </a:spcAft>
            </a:pPr>
            <a:r>
              <a:rPr lang="en-US" sz="2400" dirty="0"/>
              <a:t>Use passive diffusion bags or low flow sampling in open holes?  These lack head data or transmissivity information and can be very misleading due to vertical flow in the open holes.  The spatial resolution is also usually poor.  And, the open hole allows contaminant migration.</a:t>
            </a:r>
          </a:p>
          <a:p>
            <a:pPr>
              <a:spcAft>
                <a:spcPts val="1200"/>
              </a:spcAft>
            </a:pPr>
            <a:r>
              <a:rPr lang="en-US" sz="2400" dirty="0"/>
              <a:t>Use the FLUTe methods of measurement described on the following slides</a:t>
            </a:r>
          </a:p>
        </p:txBody>
      </p:sp>
    </p:spTree>
    <p:extLst>
      <p:ext uri="{BB962C8B-B14F-4D97-AF65-F5344CB8AC3E}">
        <p14:creationId xmlns:p14="http://schemas.microsoft.com/office/powerpoint/2010/main" val="1616257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The lack of alternatives may be the main reason for past straddle packer use.</a:t>
            </a:r>
          </a:p>
        </p:txBody>
      </p:sp>
      <p:sp>
        <p:nvSpPr>
          <p:cNvPr id="3" name="Content Placeholder 2"/>
          <p:cNvSpPr>
            <a:spLocks noGrp="1"/>
          </p:cNvSpPr>
          <p:nvPr>
            <p:ph idx="1"/>
          </p:nvPr>
        </p:nvSpPr>
        <p:spPr/>
        <p:txBody>
          <a:bodyPr/>
          <a:lstStyle/>
          <a:p>
            <a:r>
              <a:rPr lang="en-US" dirty="0"/>
              <a:t>FLUTe measurements only became an option as follows:</a:t>
            </a:r>
          </a:p>
          <a:p>
            <a:pPr lvl="1"/>
            <a:r>
              <a:rPr lang="en-US" dirty="0"/>
              <a:t>2004, High resolution transmissivity measurements with everting liners (the FLUTe transmissivity profile).</a:t>
            </a:r>
          </a:p>
          <a:p>
            <a:pPr lvl="1"/>
            <a:r>
              <a:rPr lang="en-US" dirty="0"/>
              <a:t>2010, head profiling using the transmissivity profile data (“Reverse Head Profile”).</a:t>
            </a:r>
          </a:p>
          <a:p>
            <a:pPr lvl="1"/>
            <a:r>
              <a:rPr lang="en-US" dirty="0"/>
              <a:t>2010, the activated carbon technique for mapping the dissolved phase associated with the NAPL FLUTe mapping method (NAPL/FACT)</a:t>
            </a:r>
          </a:p>
          <a:p>
            <a:pPr lvl="1"/>
            <a:r>
              <a:rPr lang="en-US" dirty="0"/>
              <a:t>2015, the Shallow Water FLUTe system for less expensive multi-level sampling in a liner sealed borehole.</a:t>
            </a:r>
          </a:p>
          <a:p>
            <a:r>
              <a:rPr lang="en-US" dirty="0"/>
              <a:t>Extensive validation of the FLUTe liner measurements was available in 2016.  Multiple peer reviewed  papers now treat these methods</a:t>
            </a:r>
          </a:p>
        </p:txBody>
      </p:sp>
    </p:spTree>
    <p:extLst>
      <p:ext uri="{BB962C8B-B14F-4D97-AF65-F5344CB8AC3E}">
        <p14:creationId xmlns:p14="http://schemas.microsoft.com/office/powerpoint/2010/main" val="209793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Alternatives to the packer H(z), T (z) and C(z) measurements</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The FLUTe NAPL/FACT seals the borehole and provides NAPL distribution and dissolved phase distribution of contaminants on the 0.5-3 </a:t>
            </a:r>
            <a:r>
              <a:rPr lang="en-US" dirty="0" err="1"/>
              <a:t>ft</a:t>
            </a:r>
            <a:r>
              <a:rPr lang="en-US" dirty="0"/>
              <a:t> scale.</a:t>
            </a:r>
          </a:p>
          <a:p>
            <a:pPr marL="514350" indent="-514350">
              <a:buFont typeface="+mj-lt"/>
              <a:buAutoNum type="arabicPeriod"/>
            </a:pPr>
            <a:r>
              <a:rPr lang="en-US" dirty="0"/>
              <a:t>The FLUTe transmissivity profile with a flexible liner providing half foot resolution (Keller, et al 2014)</a:t>
            </a:r>
          </a:p>
          <a:p>
            <a:pPr marL="514350" indent="-514350">
              <a:buFont typeface="+mj-lt"/>
              <a:buAutoNum type="arabicPeriod"/>
            </a:pPr>
            <a:r>
              <a:rPr lang="en-US" dirty="0"/>
              <a:t>FLUTe “Reverse Head Profile” with 10-20 </a:t>
            </a:r>
            <a:r>
              <a:rPr lang="en-US" dirty="0" err="1"/>
              <a:t>ft</a:t>
            </a:r>
            <a:r>
              <a:rPr lang="en-US" dirty="0"/>
              <a:t> resolution (Keller et al, 2016)</a:t>
            </a:r>
          </a:p>
          <a:p>
            <a:pPr marL="514350" indent="-514350">
              <a:buFont typeface="+mj-lt"/>
              <a:buAutoNum type="arabicPeriod"/>
            </a:pPr>
            <a:r>
              <a:rPr lang="en-US" dirty="0"/>
              <a:t>Water FLUTe (Cherry, et al 2007) and Shallow Water FLUTe  MLS’s for long term head and water quality  monitoring </a:t>
            </a:r>
          </a:p>
          <a:p>
            <a:pPr marL="514350" indent="-514350">
              <a:buFont typeface="+mj-lt"/>
              <a:buAutoNum type="arabicPeriod"/>
            </a:pPr>
            <a:r>
              <a:rPr lang="en-US" dirty="0"/>
              <a:t>Geophysics (Tele-viewers for fracture and geology identification, plus flow meter and caliper) to confirm FLUTe Head and Transmissivity measurements.</a:t>
            </a:r>
          </a:p>
          <a:p>
            <a:pPr marL="0" indent="0">
              <a:buNone/>
            </a:pPr>
            <a:r>
              <a:rPr lang="en-US" sz="1600" dirty="0"/>
              <a:t>Note, the FLUTe methods are patented.</a:t>
            </a:r>
            <a:endParaRPr lang="en-US" sz="1700" dirty="0"/>
          </a:p>
        </p:txBody>
      </p:sp>
    </p:spTree>
    <p:extLst>
      <p:ext uri="{BB962C8B-B14F-4D97-AF65-F5344CB8AC3E}">
        <p14:creationId xmlns:p14="http://schemas.microsoft.com/office/powerpoint/2010/main" val="2317123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091" y="129598"/>
            <a:ext cx="5243945" cy="1325563"/>
          </a:xfrm>
        </p:spPr>
        <p:txBody>
          <a:bodyPr/>
          <a:lstStyle/>
          <a:p>
            <a:r>
              <a:rPr lang="en-US" dirty="0">
                <a:solidFill>
                  <a:srgbClr val="C00000"/>
                </a:solidFill>
              </a:rPr>
              <a:t>Example of FACT results at NAWC 94BR</a:t>
            </a:r>
          </a:p>
        </p:txBody>
      </p:sp>
      <p:graphicFrame>
        <p:nvGraphicFramePr>
          <p:cNvPr id="4" name="Chart 3"/>
          <p:cNvGraphicFramePr>
            <a:graphicFrameLocks/>
          </p:cNvGraphicFramePr>
          <p:nvPr>
            <p:extLst>
              <p:ext uri="{D42A27DB-BD31-4B8C-83A1-F6EECF244321}">
                <p14:modId xmlns:p14="http://schemas.microsoft.com/office/powerpoint/2010/main" val="1835678326"/>
              </p:ext>
            </p:extLst>
          </p:nvPr>
        </p:nvGraphicFramePr>
        <p:xfrm>
          <a:off x="5902036" y="129598"/>
          <a:ext cx="5192397" cy="67284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55952" y="1455161"/>
            <a:ext cx="4648224" cy="5262979"/>
          </a:xfrm>
          <a:prstGeom prst="rect">
            <a:avLst/>
          </a:prstGeom>
          <a:noFill/>
        </p:spPr>
        <p:txBody>
          <a:bodyPr wrap="square" rtlCol="0">
            <a:spAutoFit/>
          </a:bodyPr>
          <a:lstStyle/>
          <a:p>
            <a:r>
              <a:rPr lang="en-US" sz="2400" dirty="0"/>
              <a:t>FACT (FLUTe Activated Carbon Technique) results with 6” resolution show the same distribution of contamination as water samples 1 year and 2 years later. </a:t>
            </a:r>
          </a:p>
          <a:p>
            <a:endParaRPr lang="en-US" sz="2400" dirty="0"/>
          </a:p>
          <a:p>
            <a:r>
              <a:rPr lang="en-US" sz="2400" dirty="0"/>
              <a:t>The FACT measurements were installed relatively shortly after the borehole was drilled.</a:t>
            </a:r>
          </a:p>
          <a:p>
            <a:endParaRPr lang="en-US" sz="2400" dirty="0"/>
          </a:p>
          <a:p>
            <a:r>
              <a:rPr lang="en-US" sz="2400" dirty="0"/>
              <a:t>The water quality samples were obtained using the Shallow Water FLUTe MLS system over the 2 years.</a:t>
            </a:r>
          </a:p>
        </p:txBody>
      </p:sp>
    </p:spTree>
    <p:extLst>
      <p:ext uri="{BB962C8B-B14F-4D97-AF65-F5344CB8AC3E}">
        <p14:creationId xmlns:p14="http://schemas.microsoft.com/office/powerpoint/2010/main" val="2114797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990"/>
            <a:ext cx="11297263" cy="1325563"/>
          </a:xfrm>
        </p:spPr>
        <p:txBody>
          <a:bodyPr>
            <a:normAutofit fontScale="90000"/>
          </a:bodyPr>
          <a:lstStyle/>
          <a:p>
            <a:r>
              <a:rPr lang="en-US" dirty="0">
                <a:solidFill>
                  <a:srgbClr val="C00000"/>
                </a:solidFill>
              </a:rPr>
              <a:t>Example of a transmissivity </a:t>
            </a:r>
            <a:br>
              <a:rPr lang="en-US" dirty="0">
                <a:solidFill>
                  <a:srgbClr val="C00000"/>
                </a:solidFill>
              </a:rPr>
            </a:br>
            <a:r>
              <a:rPr lang="en-US" dirty="0">
                <a:solidFill>
                  <a:srgbClr val="C00000"/>
                </a:solidFill>
              </a:rPr>
              <a:t>measurement in &lt;1 hr.</a:t>
            </a:r>
            <a:br>
              <a:rPr lang="en-US" dirty="0">
                <a:solidFill>
                  <a:srgbClr val="C00000"/>
                </a:solidFill>
              </a:rPr>
            </a:br>
            <a:r>
              <a:rPr lang="en-US" sz="3100" dirty="0">
                <a:solidFill>
                  <a:srgbClr val="C00000"/>
                </a:solidFill>
              </a:rPr>
              <a:t>(not counting setup and break-down</a:t>
            </a:r>
            <a:r>
              <a:rPr lang="en-US" dirty="0">
                <a:solidFill>
                  <a:srgbClr val="C00000"/>
                </a:solidFill>
              </a:rPr>
              <a:t>)</a:t>
            </a:r>
          </a:p>
        </p:txBody>
      </p:sp>
      <p:graphicFrame>
        <p:nvGraphicFramePr>
          <p:cNvPr id="5" name="Chart 4"/>
          <p:cNvGraphicFramePr>
            <a:graphicFrameLocks/>
          </p:cNvGraphicFramePr>
          <p:nvPr>
            <p:extLst>
              <p:ext uri="{D42A27DB-BD31-4B8C-83A1-F6EECF244321}">
                <p14:modId xmlns:p14="http://schemas.microsoft.com/office/powerpoint/2010/main" val="4253290470"/>
              </p:ext>
            </p:extLst>
          </p:nvPr>
        </p:nvGraphicFramePr>
        <p:xfrm>
          <a:off x="6288475" y="383822"/>
          <a:ext cx="5313588" cy="63669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11482" y="1794933"/>
            <a:ext cx="5170312" cy="4154984"/>
          </a:xfrm>
          <a:prstGeom prst="rect">
            <a:avLst/>
          </a:prstGeom>
          <a:noFill/>
        </p:spPr>
        <p:txBody>
          <a:bodyPr wrap="square" rtlCol="0">
            <a:spAutoFit/>
          </a:bodyPr>
          <a:lstStyle/>
          <a:p>
            <a:r>
              <a:rPr lang="en-US" sz="2400" dirty="0"/>
              <a:t>Transmissivity was measured with a </a:t>
            </a:r>
          </a:p>
          <a:p>
            <a:r>
              <a:rPr lang="en-US" sz="2400" dirty="0"/>
              <a:t>flexible FLUTe liner every half</a:t>
            </a:r>
          </a:p>
          <a:p>
            <a:r>
              <a:rPr lang="en-US" sz="2400" dirty="0"/>
              <a:t>second providing 6600 data points.</a:t>
            </a:r>
          </a:p>
          <a:p>
            <a:endParaRPr lang="en-US" sz="2400" dirty="0"/>
          </a:p>
          <a:p>
            <a:r>
              <a:rPr lang="en-US" sz="2400" dirty="0"/>
              <a:t>The data are integrated over every foot</a:t>
            </a:r>
          </a:p>
          <a:p>
            <a:r>
              <a:rPr lang="en-US" sz="2400" dirty="0"/>
              <a:t>to produce the equivalent of 150 one foot straddle packer tests.</a:t>
            </a:r>
          </a:p>
          <a:p>
            <a:endParaRPr lang="en-US" sz="2400" dirty="0"/>
          </a:p>
          <a:p>
            <a:r>
              <a:rPr lang="en-US" sz="2400" dirty="0"/>
              <a:t>A 30 straddle packer test series over 5 </a:t>
            </a:r>
            <a:r>
              <a:rPr lang="en-US" sz="2400" dirty="0" err="1"/>
              <a:t>ft</a:t>
            </a:r>
            <a:r>
              <a:rPr lang="en-US" sz="2400" dirty="0"/>
              <a:t> intervals would take ~3 days with probable leakage effects.</a:t>
            </a:r>
          </a:p>
        </p:txBody>
      </p:sp>
    </p:spTree>
    <p:extLst>
      <p:ext uri="{BB962C8B-B14F-4D97-AF65-F5344CB8AC3E}">
        <p14:creationId xmlns:p14="http://schemas.microsoft.com/office/powerpoint/2010/main" val="3030974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69" y="0"/>
            <a:ext cx="11311467" cy="1325563"/>
          </a:xfrm>
        </p:spPr>
        <p:txBody>
          <a:bodyPr>
            <a:normAutofit/>
          </a:bodyPr>
          <a:lstStyle/>
          <a:p>
            <a:r>
              <a:rPr lang="en-US" sz="4000" dirty="0">
                <a:solidFill>
                  <a:srgbClr val="C00000"/>
                </a:solidFill>
              </a:rPr>
              <a:t>Relative cost of packer testing vs. the FLUTe sequence.</a:t>
            </a:r>
          </a:p>
        </p:txBody>
      </p:sp>
      <p:sp>
        <p:nvSpPr>
          <p:cNvPr id="3" name="Content Placeholder 2"/>
          <p:cNvSpPr>
            <a:spLocks noGrp="1"/>
          </p:cNvSpPr>
          <p:nvPr>
            <p:ph idx="1"/>
          </p:nvPr>
        </p:nvSpPr>
        <p:spPr>
          <a:xfrm>
            <a:off x="696702" y="1325563"/>
            <a:ext cx="10913534" cy="2564266"/>
          </a:xfrm>
        </p:spPr>
        <p:txBody>
          <a:bodyPr>
            <a:normAutofit fontScale="70000" lnSpcReduction="20000"/>
          </a:bodyPr>
          <a:lstStyle/>
          <a:p>
            <a:r>
              <a:rPr lang="en-US" sz="3300" dirty="0"/>
              <a:t>Packer tests were done over 8 days at the </a:t>
            </a:r>
            <a:r>
              <a:rPr lang="en-US" sz="3300" dirty="0" err="1"/>
              <a:t>Chemsol</a:t>
            </a:r>
            <a:r>
              <a:rPr lang="en-US" sz="3300" dirty="0"/>
              <a:t> site in 2017 (</a:t>
            </a:r>
            <a:r>
              <a:rPr lang="en-US" sz="3300" b="1" dirty="0"/>
              <a:t>$65,000 </a:t>
            </a:r>
            <a:r>
              <a:rPr lang="en-US" sz="3300" dirty="0"/>
              <a:t>for two 550 </a:t>
            </a:r>
            <a:r>
              <a:rPr lang="en-US" sz="3300" dirty="0" err="1"/>
              <a:t>ft</a:t>
            </a:r>
            <a:r>
              <a:rPr lang="en-US" sz="3300" dirty="0"/>
              <a:t> holes using 10 </a:t>
            </a:r>
            <a:r>
              <a:rPr lang="en-US" sz="3300" dirty="0" err="1"/>
              <a:t>ft</a:t>
            </a:r>
            <a:r>
              <a:rPr lang="en-US" sz="3300" dirty="0"/>
              <a:t> packer intervals, with </a:t>
            </a:r>
            <a:r>
              <a:rPr lang="en-US" sz="3300" u="sng" dirty="0"/>
              <a:t>6-8 water samples </a:t>
            </a:r>
            <a:r>
              <a:rPr lang="en-US" sz="3300" dirty="0"/>
              <a:t>in each hole.</a:t>
            </a:r>
          </a:p>
          <a:p>
            <a:r>
              <a:rPr lang="en-US" sz="3300" dirty="0"/>
              <a:t>A NAPL/FACT profile </a:t>
            </a:r>
            <a:r>
              <a:rPr lang="en-US" sz="3300" b="1" dirty="0"/>
              <a:t>quote</a:t>
            </a:r>
            <a:r>
              <a:rPr lang="en-US" sz="3300" dirty="0"/>
              <a:t> for the same site is </a:t>
            </a:r>
            <a:r>
              <a:rPr lang="en-US" sz="3300" b="1" dirty="0"/>
              <a:t>$56,340.</a:t>
            </a:r>
          </a:p>
          <a:p>
            <a:r>
              <a:rPr lang="en-US" sz="3300" dirty="0"/>
              <a:t>The FLUTe series provides a much higher resolution result (head intervals excepted).</a:t>
            </a:r>
          </a:p>
          <a:p>
            <a:r>
              <a:rPr lang="en-US" sz="3300" dirty="0"/>
              <a:t>Note half the FLUTe series cost is analysis of 350 samples with 3’ resolution.</a:t>
            </a:r>
          </a:p>
          <a:p>
            <a:pPr marL="0" indent="0">
              <a:buNone/>
            </a:pPr>
            <a:r>
              <a:rPr lang="en-US" dirty="0"/>
              <a:t>  </a:t>
            </a:r>
          </a:p>
        </p:txBody>
      </p:sp>
      <p:pic>
        <p:nvPicPr>
          <p:cNvPr id="11" name="Picture 10"/>
          <p:cNvPicPr>
            <a:picLocks noChangeAspect="1"/>
          </p:cNvPicPr>
          <p:nvPr/>
        </p:nvPicPr>
        <p:blipFill>
          <a:blip r:embed="rId3"/>
          <a:stretch>
            <a:fillRect/>
          </a:stretch>
        </p:blipFill>
        <p:spPr>
          <a:xfrm>
            <a:off x="298769" y="3759201"/>
            <a:ext cx="11602945" cy="2706730"/>
          </a:xfrm>
          <a:prstGeom prst="rect">
            <a:avLst/>
          </a:prstGeom>
        </p:spPr>
      </p:pic>
    </p:spTree>
    <p:extLst>
      <p:ext uri="{BB962C8B-B14F-4D97-AF65-F5344CB8AC3E}">
        <p14:creationId xmlns:p14="http://schemas.microsoft.com/office/powerpoint/2010/main" val="2499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Reasons for hydrologic measurements:</a:t>
            </a:r>
          </a:p>
        </p:txBody>
      </p:sp>
      <p:sp>
        <p:nvSpPr>
          <p:cNvPr id="3" name="Content Placeholder 2"/>
          <p:cNvSpPr>
            <a:spLocks noGrp="1"/>
          </p:cNvSpPr>
          <p:nvPr>
            <p:ph idx="1"/>
          </p:nvPr>
        </p:nvSpPr>
        <p:spPr>
          <a:xfrm>
            <a:off x="838200" y="1409989"/>
            <a:ext cx="10515600" cy="4351338"/>
          </a:xfrm>
        </p:spPr>
        <p:txBody>
          <a:bodyPr>
            <a:normAutofit fontScale="92500" lnSpcReduction="10000"/>
          </a:bodyPr>
          <a:lstStyle/>
          <a:p>
            <a:r>
              <a:rPr lang="en-US" dirty="0"/>
              <a:t>Assess the flow paths and conductivity distribution in the formation</a:t>
            </a:r>
          </a:p>
          <a:p>
            <a:r>
              <a:rPr lang="en-US" dirty="0"/>
              <a:t>Determine the extent of contaminated ground water</a:t>
            </a:r>
          </a:p>
          <a:p>
            <a:r>
              <a:rPr lang="en-US" dirty="0"/>
              <a:t>Determine the constituents of the contamination</a:t>
            </a:r>
          </a:p>
          <a:p>
            <a:r>
              <a:rPr lang="en-US" dirty="0"/>
              <a:t>Map the head distribution in the formation. The head controls ground water flows and contaminant flux.</a:t>
            </a:r>
          </a:p>
          <a:p>
            <a:r>
              <a:rPr lang="en-US" dirty="0"/>
              <a:t>Locate the source of contamination</a:t>
            </a:r>
          </a:p>
          <a:p>
            <a:r>
              <a:rPr lang="en-US" dirty="0"/>
              <a:t>Predict the migration of contaminants</a:t>
            </a:r>
          </a:p>
          <a:p>
            <a:r>
              <a:rPr lang="en-US" dirty="0"/>
              <a:t>Design remediation methods to remove or influence contaminant migration subsurface</a:t>
            </a:r>
          </a:p>
          <a:p>
            <a:r>
              <a:rPr lang="en-US" dirty="0"/>
              <a:t>Monitor natural attenuation.</a:t>
            </a:r>
          </a:p>
          <a:p>
            <a:endParaRPr lang="en-US" dirty="0"/>
          </a:p>
        </p:txBody>
      </p:sp>
    </p:spTree>
    <p:extLst>
      <p:ext uri="{BB962C8B-B14F-4D97-AF65-F5344CB8AC3E}">
        <p14:creationId xmlns:p14="http://schemas.microsoft.com/office/powerpoint/2010/main" val="104236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72019" cy="1325563"/>
          </a:xfrm>
        </p:spPr>
        <p:txBody>
          <a:bodyPr/>
          <a:lstStyle/>
          <a:p>
            <a:r>
              <a:rPr lang="en-US" dirty="0">
                <a:solidFill>
                  <a:srgbClr val="C00000"/>
                </a:solidFill>
              </a:rPr>
              <a:t>FLUTe sequence difference from packer testing</a:t>
            </a:r>
            <a:br>
              <a:rPr lang="en-US" dirty="0">
                <a:solidFill>
                  <a:srgbClr val="C00000"/>
                </a:solidFill>
              </a:rPr>
            </a:br>
            <a:r>
              <a:rPr lang="en-US" dirty="0">
                <a:solidFill>
                  <a:srgbClr val="C00000"/>
                </a:solidFill>
              </a:rPr>
              <a:t>at the comparison site per borehole</a:t>
            </a:r>
          </a:p>
        </p:txBody>
      </p:sp>
      <p:sp>
        <p:nvSpPr>
          <p:cNvPr id="3" name="Content Placeholder 2"/>
          <p:cNvSpPr>
            <a:spLocks noGrp="1"/>
          </p:cNvSpPr>
          <p:nvPr>
            <p:ph idx="1"/>
          </p:nvPr>
        </p:nvSpPr>
        <p:spPr/>
        <p:txBody>
          <a:bodyPr>
            <a:normAutofit/>
          </a:bodyPr>
          <a:lstStyle/>
          <a:p>
            <a:r>
              <a:rPr lang="en-US" dirty="0"/>
              <a:t>Open borehole time of 1.5 day versus 4 days of packer tests</a:t>
            </a:r>
          </a:p>
          <a:p>
            <a:r>
              <a:rPr lang="en-US" dirty="0"/>
              <a:t>No misleading results due to leakage to or from the open hole.</a:t>
            </a:r>
          </a:p>
          <a:p>
            <a:r>
              <a:rPr lang="en-US" dirty="0"/>
              <a:t>No hazard of borehole collapse</a:t>
            </a:r>
          </a:p>
          <a:p>
            <a:r>
              <a:rPr lang="en-US" dirty="0"/>
              <a:t>Far better contaminant mapping</a:t>
            </a:r>
          </a:p>
          <a:p>
            <a:r>
              <a:rPr lang="en-US" dirty="0"/>
              <a:t>Actual fracture identification</a:t>
            </a:r>
          </a:p>
          <a:p>
            <a:r>
              <a:rPr lang="en-US" dirty="0"/>
              <a:t>Much less time/expense needed for contractor oversight</a:t>
            </a:r>
          </a:p>
          <a:p>
            <a:r>
              <a:rPr lang="en-US" dirty="0"/>
              <a:t>FACT measurement performed in sealed hole over 2 weeks.</a:t>
            </a:r>
          </a:p>
          <a:p>
            <a:endParaRPr lang="en-US" dirty="0"/>
          </a:p>
        </p:txBody>
      </p:sp>
    </p:spTree>
    <p:extLst>
      <p:ext uri="{BB962C8B-B14F-4D97-AF65-F5344CB8AC3E}">
        <p14:creationId xmlns:p14="http://schemas.microsoft.com/office/powerpoint/2010/main" val="2548574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rgbClr val="C00000"/>
                </a:solidFill>
              </a:rPr>
              <a:t>Conclusions:</a:t>
            </a:r>
          </a:p>
        </p:txBody>
      </p:sp>
      <p:sp>
        <p:nvSpPr>
          <p:cNvPr id="3" name="Content Placeholder 2"/>
          <p:cNvSpPr>
            <a:spLocks noGrp="1"/>
          </p:cNvSpPr>
          <p:nvPr>
            <p:ph idx="1"/>
          </p:nvPr>
        </p:nvSpPr>
        <p:spPr>
          <a:xfrm>
            <a:off x="838200" y="1117702"/>
            <a:ext cx="10515600" cy="5578066"/>
          </a:xfrm>
        </p:spPr>
        <p:txBody>
          <a:bodyPr>
            <a:normAutofit fontScale="85000" lnSpcReduction="20000"/>
          </a:bodyPr>
          <a:lstStyle/>
          <a:p>
            <a:pPr marL="514350" indent="-514350">
              <a:spcAft>
                <a:spcPts val="1200"/>
              </a:spcAft>
              <a:buFont typeface="+mj-lt"/>
              <a:buAutoNum type="arabicPeriod"/>
            </a:pPr>
            <a:r>
              <a:rPr lang="en-US" dirty="0"/>
              <a:t>Packer testing is more expensive than methods producing much better information.</a:t>
            </a:r>
          </a:p>
          <a:p>
            <a:pPr marL="514350" indent="-514350">
              <a:spcAft>
                <a:spcPts val="1200"/>
              </a:spcAft>
              <a:buFont typeface="+mj-lt"/>
              <a:buAutoNum type="arabicPeriod"/>
            </a:pPr>
            <a:r>
              <a:rPr lang="en-US" dirty="0"/>
              <a:t>Packer testing provides much more coarse resolution data.</a:t>
            </a:r>
          </a:p>
          <a:p>
            <a:pPr marL="514350" indent="-514350">
              <a:spcAft>
                <a:spcPts val="1200"/>
              </a:spcAft>
              <a:buFont typeface="+mj-lt"/>
              <a:buAutoNum type="arabicPeriod"/>
            </a:pPr>
            <a:r>
              <a:rPr lang="en-US" dirty="0"/>
              <a:t>Packer testing can provide misleading results in head, transmissivity and contaminant distribution due to leakage.</a:t>
            </a:r>
          </a:p>
          <a:p>
            <a:pPr marL="514350" indent="-514350">
              <a:spcAft>
                <a:spcPts val="1200"/>
              </a:spcAft>
              <a:buFont typeface="+mj-lt"/>
              <a:buAutoNum type="arabicPeriod"/>
            </a:pPr>
            <a:r>
              <a:rPr lang="en-US" dirty="0"/>
              <a:t>Packer testing risks hole collapse and expensive loss of hole and/or packers</a:t>
            </a:r>
          </a:p>
          <a:p>
            <a:pPr marL="514350" indent="-514350">
              <a:spcAft>
                <a:spcPts val="1200"/>
              </a:spcAft>
              <a:buFont typeface="+mj-lt"/>
              <a:buAutoNum type="arabicPeriod"/>
            </a:pPr>
            <a:r>
              <a:rPr lang="en-US" dirty="0"/>
              <a:t>Packer testing is done in an open borehole over a long time during which cross connection is </a:t>
            </a:r>
            <a:r>
              <a:rPr lang="en-US" dirty="0" err="1"/>
              <a:t>occuring</a:t>
            </a:r>
            <a:r>
              <a:rPr lang="en-US" dirty="0"/>
              <a:t>.</a:t>
            </a:r>
          </a:p>
          <a:p>
            <a:pPr marL="514350" indent="-514350">
              <a:spcAft>
                <a:spcPts val="1200"/>
              </a:spcAft>
              <a:buFont typeface="+mj-lt"/>
              <a:buAutoNum type="arabicPeriod"/>
            </a:pPr>
            <a:r>
              <a:rPr lang="en-US" dirty="0"/>
              <a:t>Packer tests provide only the current hydrologic/contaminant condition.  That is true of FLUTe FACT measurements, but long term water samples after 2 years were the same as the FACT distribution.</a:t>
            </a:r>
          </a:p>
          <a:p>
            <a:pPr marL="514350" indent="-514350">
              <a:spcAft>
                <a:spcPts val="1200"/>
              </a:spcAft>
              <a:buFont typeface="+mj-lt"/>
              <a:buAutoNum type="arabicPeriod"/>
            </a:pPr>
            <a:r>
              <a:rPr lang="en-US" dirty="0"/>
              <a:t>Packer testing is a simple method with a long history of use.  Now better methods are available.</a:t>
            </a:r>
          </a:p>
          <a:p>
            <a:endParaRPr lang="en-US" dirty="0"/>
          </a:p>
        </p:txBody>
      </p:sp>
    </p:spTree>
    <p:extLst>
      <p:ext uri="{BB962C8B-B14F-4D97-AF65-F5344CB8AC3E}">
        <p14:creationId xmlns:p14="http://schemas.microsoft.com/office/powerpoint/2010/main" val="1642915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Additional information is available:</a:t>
            </a:r>
          </a:p>
        </p:txBody>
      </p:sp>
      <p:sp>
        <p:nvSpPr>
          <p:cNvPr id="3" name="Content Placeholder 2"/>
          <p:cNvSpPr>
            <a:spLocks noGrp="1"/>
          </p:cNvSpPr>
          <p:nvPr>
            <p:ph idx="1"/>
          </p:nvPr>
        </p:nvSpPr>
        <p:spPr>
          <a:xfrm>
            <a:off x="838200" y="1442167"/>
            <a:ext cx="10515600" cy="4351338"/>
          </a:xfrm>
        </p:spPr>
        <p:txBody>
          <a:bodyPr>
            <a:normAutofit fontScale="92500"/>
          </a:bodyPr>
          <a:lstStyle/>
          <a:p>
            <a:r>
              <a:rPr lang="en-US" dirty="0"/>
              <a:t>Collection of experience with packer leakage in the community (e.g. head data compared with sealed well data, contaminant levels with MLS samples)</a:t>
            </a:r>
          </a:p>
          <a:p>
            <a:r>
              <a:rPr lang="en-US" dirty="0"/>
              <a:t>More comparisons of costs and experience for jobs of varying complexity.</a:t>
            </a:r>
          </a:p>
          <a:p>
            <a:r>
              <a:rPr lang="en-US" dirty="0"/>
              <a:t>Estimate of the cost of misleading data (e.g., depth of actual contamination in the formation).</a:t>
            </a:r>
          </a:p>
          <a:p>
            <a:r>
              <a:rPr lang="en-US" dirty="0"/>
              <a:t>Compare the actual quotes for core plus packer testing as proposed at the USACE Bangor site to the cost using the FLUTe sequence instead.  The price difference was $800,000?</a:t>
            </a:r>
          </a:p>
          <a:p>
            <a:r>
              <a:rPr lang="en-US" dirty="0"/>
              <a:t>Cost advantages of high resolution data for remediation design?</a:t>
            </a:r>
          </a:p>
        </p:txBody>
      </p:sp>
    </p:spTree>
    <p:extLst>
      <p:ext uri="{BB962C8B-B14F-4D97-AF65-F5344CB8AC3E}">
        <p14:creationId xmlns:p14="http://schemas.microsoft.com/office/powerpoint/2010/main" val="1722412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52" y="0"/>
            <a:ext cx="10515600" cy="1325563"/>
          </a:xfrm>
        </p:spPr>
        <p:txBody>
          <a:bodyPr/>
          <a:lstStyle/>
          <a:p>
            <a:r>
              <a:rPr lang="en-US" dirty="0">
                <a:solidFill>
                  <a:srgbClr val="C00000"/>
                </a:solidFill>
              </a:rPr>
              <a:t>Questions and comments are welcome</a:t>
            </a:r>
          </a:p>
        </p:txBody>
      </p:sp>
      <p:sp>
        <p:nvSpPr>
          <p:cNvPr id="3" name="Content Placeholder 2"/>
          <p:cNvSpPr>
            <a:spLocks noGrp="1"/>
          </p:cNvSpPr>
          <p:nvPr>
            <p:ph idx="1"/>
          </p:nvPr>
        </p:nvSpPr>
        <p:spPr>
          <a:xfrm>
            <a:off x="759543" y="980052"/>
            <a:ext cx="10515600" cy="5804206"/>
          </a:xfrm>
        </p:spPr>
        <p:txBody>
          <a:bodyPr>
            <a:normAutofit fontScale="70000" lnSpcReduction="20000"/>
          </a:bodyPr>
          <a:lstStyle/>
          <a:p>
            <a:pPr marL="0" indent="0">
              <a:buNone/>
            </a:pPr>
            <a:r>
              <a:rPr lang="en-US" dirty="0"/>
              <a:t>Frequently asked questions:</a:t>
            </a:r>
          </a:p>
          <a:p>
            <a:r>
              <a:rPr lang="en-US" dirty="0"/>
              <a:t>Do regulators require packer tests?  Are they aware of the alternatives?  Often they are not.</a:t>
            </a:r>
          </a:p>
          <a:p>
            <a:r>
              <a:rPr lang="en-US" dirty="0"/>
              <a:t>What are the actual prices for packer measurements</a:t>
            </a:r>
          </a:p>
          <a:p>
            <a:pPr lvl="1"/>
            <a:r>
              <a:rPr lang="en-US" dirty="0"/>
              <a:t>With water sample analysis</a:t>
            </a:r>
          </a:p>
          <a:p>
            <a:pPr lvl="1"/>
            <a:r>
              <a:rPr lang="en-US" dirty="0"/>
              <a:t>Head only, </a:t>
            </a:r>
          </a:p>
          <a:p>
            <a:pPr lvl="1"/>
            <a:r>
              <a:rPr lang="en-US" dirty="0"/>
              <a:t>T only?</a:t>
            </a:r>
          </a:p>
          <a:p>
            <a:r>
              <a:rPr lang="en-US" dirty="0"/>
              <a:t>Do consultants require the drillers to </a:t>
            </a:r>
            <a:r>
              <a:rPr lang="en-US" b="1" dirty="0"/>
              <a:t>not</a:t>
            </a:r>
            <a:r>
              <a:rPr lang="en-US" dirty="0"/>
              <a:t> recirculate the drilling fluids, …….?</a:t>
            </a:r>
          </a:p>
          <a:p>
            <a:r>
              <a:rPr lang="en-US" dirty="0"/>
              <a:t>Are the drilling fluids sampled for contaminants?  When recirculating?  They should.</a:t>
            </a:r>
          </a:p>
          <a:p>
            <a:r>
              <a:rPr lang="en-US" dirty="0"/>
              <a:t>What are the equilibrium requirements on packer testing?  We find the times can be quite long.</a:t>
            </a:r>
          </a:p>
          <a:p>
            <a:r>
              <a:rPr lang="en-US" dirty="0"/>
              <a:t>What is the appropriate purge volume for packer testing?  Three interval volumes is not enough!</a:t>
            </a:r>
          </a:p>
          <a:p>
            <a:r>
              <a:rPr lang="en-US" dirty="0"/>
              <a:t>Are all packer tests associated with estimates of leakage based on pressure changes above and below?  Are they reported?</a:t>
            </a:r>
          </a:p>
          <a:p>
            <a:r>
              <a:rPr lang="en-US" dirty="0"/>
              <a:t>How many packer tests are done with guard packers?  Very few?</a:t>
            </a:r>
          </a:p>
          <a:p>
            <a:r>
              <a:rPr lang="en-US" dirty="0"/>
              <a:t>What is a desirable straddled interval?</a:t>
            </a:r>
          </a:p>
          <a:p>
            <a:r>
              <a:rPr lang="en-US" dirty="0"/>
              <a:t>Are all packer tests aimed at high flow zones?  Is that where the contamination resides? No.</a:t>
            </a:r>
          </a:p>
          <a:p>
            <a:r>
              <a:rPr lang="en-US" dirty="0"/>
              <a:t>Are any packer tests done in sonic holes?  Liners seal better on rough hole walls.</a:t>
            </a:r>
          </a:p>
          <a:p>
            <a:r>
              <a:rPr lang="en-US" dirty="0"/>
              <a:t>Are packer tests only done in well developed boreholes?  Required?</a:t>
            </a:r>
          </a:p>
          <a:p>
            <a:r>
              <a:rPr lang="en-US" dirty="0"/>
              <a:t>When are FLUTe methods not a good alternative? </a:t>
            </a:r>
          </a:p>
        </p:txBody>
      </p:sp>
    </p:spTree>
    <p:extLst>
      <p:ext uri="{BB962C8B-B14F-4D97-AF65-F5344CB8AC3E}">
        <p14:creationId xmlns:p14="http://schemas.microsoft.com/office/powerpoint/2010/main" val="3218034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847"/>
            <a:ext cx="10894142" cy="6955750"/>
          </a:xfrm>
          <a:prstGeom prst="rect">
            <a:avLst/>
          </a:prstGeom>
          <a:noFill/>
        </p:spPr>
        <p:txBody>
          <a:bodyPr wrap="square" rtlCol="0">
            <a:spAutoFit/>
          </a:bodyPr>
          <a:lstStyle/>
          <a:p>
            <a:r>
              <a:rPr lang="en-US" b="1" dirty="0">
                <a:solidFill>
                  <a:srgbClr val="C00000"/>
                </a:solidFill>
              </a:rPr>
              <a:t>References:</a:t>
            </a:r>
          </a:p>
          <a:p>
            <a:r>
              <a:rPr lang="en-US" sz="1400" dirty="0"/>
              <a:t>Cherry, J. A., Parker, B. L. and C. Keller, “A new depth-discrete multilevel monitoring approach for fractured rock,” </a:t>
            </a:r>
            <a:r>
              <a:rPr lang="en-US" sz="1400" b="1" dirty="0"/>
              <a:t>Ground Water Monitoring and Remediation</a:t>
            </a:r>
            <a:r>
              <a:rPr lang="en-US" sz="1400" dirty="0"/>
              <a:t>, vol. 27, no. 2, pp. 57-70, 2007.</a:t>
            </a:r>
          </a:p>
          <a:p>
            <a:endParaRPr lang="en-US" sz="1400" dirty="0"/>
          </a:p>
          <a:p>
            <a:r>
              <a:rPr lang="en-US" sz="1400" dirty="0"/>
              <a:t>Jones, P.H., 1961, Hydrology of waste disposal, National Reactor Testing Station, Idaho, an interim report: U.S. Geological Survey Report IDO-22042, Idaho Falls, Idaho, 82 p. </a:t>
            </a:r>
          </a:p>
          <a:p>
            <a:endParaRPr lang="en-US" sz="1400" dirty="0"/>
          </a:p>
          <a:p>
            <a:r>
              <a:rPr lang="en-US" sz="1400" dirty="0"/>
              <a:t>Keller, C.E., “A New Rapid Method for Measuring the Vertical Head Profile,” </a:t>
            </a:r>
            <a:r>
              <a:rPr lang="en-US" sz="1400" b="1" dirty="0"/>
              <a:t>Groundwater</a:t>
            </a:r>
            <a:r>
              <a:rPr lang="en-US" sz="1400" dirty="0"/>
              <a:t>, Sept. 2016   DOI: 10.1111/gwat.12455</a:t>
            </a:r>
          </a:p>
          <a:p>
            <a:endParaRPr lang="en-US" sz="1400" dirty="0"/>
          </a:p>
          <a:p>
            <a:r>
              <a:rPr lang="en-US" sz="1400" dirty="0"/>
              <a:t>Keller, C. E., J. A. Cherry, B. L. Parker, “New Method for Continuous Transmissivity Profiling in Fractured Rock,”,</a:t>
            </a:r>
            <a:r>
              <a:rPr lang="en-US" sz="1400" b="1" dirty="0"/>
              <a:t> Groundwater, 52(3), 352-367, </a:t>
            </a:r>
            <a:r>
              <a:rPr lang="en-US" sz="1400" dirty="0"/>
              <a:t>2014.</a:t>
            </a:r>
          </a:p>
          <a:p>
            <a:endParaRPr lang="en-US" sz="1400" dirty="0"/>
          </a:p>
          <a:p>
            <a:r>
              <a:rPr lang="en-US" sz="1400" dirty="0"/>
              <a:t>Meyer, J. R., Parker, B. L., Arnaud, E., Runkel, A. C., “Combining High Resolution Vertical Gradients and Sequence Stratigraphy to Delineate Hydrogeologic 1 Units for a Contaminated Sedimentary Rock Aquifer System </a:t>
            </a:r>
            <a:r>
              <a:rPr lang="en-US" sz="1400" i="1" dirty="0"/>
              <a:t>Journal</a:t>
            </a:r>
            <a:r>
              <a:rPr lang="en-US" sz="1400" dirty="0"/>
              <a:t> of </a:t>
            </a:r>
            <a:r>
              <a:rPr lang="en-US" sz="1400" i="1" dirty="0"/>
              <a:t>Hydrology</a:t>
            </a:r>
            <a:r>
              <a:rPr lang="en-US" sz="1400" dirty="0"/>
              <a:t>,” </a:t>
            </a:r>
            <a:r>
              <a:rPr lang="en-US" sz="1400" b="1" dirty="0"/>
              <a:t>Journal of Hydrology</a:t>
            </a:r>
            <a:r>
              <a:rPr lang="en-US" sz="1400" dirty="0"/>
              <a:t>, Volume 534, March 2016, Pages 505-523</a:t>
            </a:r>
          </a:p>
          <a:p>
            <a:endParaRPr lang="en-US" sz="1400" dirty="0"/>
          </a:p>
          <a:p>
            <a:r>
              <a:rPr lang="en-US" sz="1400" dirty="0" err="1"/>
              <a:t>Molz</a:t>
            </a:r>
            <a:r>
              <a:rPr lang="en-US" sz="1400" dirty="0"/>
              <a:t>, F., O. </a:t>
            </a:r>
            <a:r>
              <a:rPr lang="en-US" sz="1400" dirty="0" err="1"/>
              <a:t>Guven</a:t>
            </a:r>
            <a:r>
              <a:rPr lang="en-US" sz="1400" dirty="0"/>
              <a:t>, and J. Melville. 2000, MEASUREMENT OF HYDRAULIC CONDUCTIVITY DISTRIBUTIONS: A MANUAL OF PRACTICE, U.S. Environmental Protection Agency, Washington, D.C., EPA/600/8-90/046.</a:t>
            </a:r>
          </a:p>
          <a:p>
            <a:endParaRPr lang="en-US" sz="1400" dirty="0"/>
          </a:p>
          <a:p>
            <a:r>
              <a:rPr lang="en-US" sz="1400" dirty="0" err="1"/>
              <a:t>Maliva</a:t>
            </a:r>
            <a:r>
              <a:rPr lang="en-US" sz="1400" dirty="0"/>
              <a:t>, R, and T. </a:t>
            </a:r>
            <a:r>
              <a:rPr lang="en-US" sz="1400" dirty="0" err="1"/>
              <a:t>Missimer</a:t>
            </a:r>
            <a:r>
              <a:rPr lang="en-US" sz="1400" dirty="0"/>
              <a:t>, Arid Lands Water Evaluation and Management, Springer Science, June 9, 2012</a:t>
            </a:r>
          </a:p>
          <a:p>
            <a:endParaRPr lang="en-US" sz="1400" dirty="0"/>
          </a:p>
          <a:p>
            <a:r>
              <a:rPr lang="en-US" sz="1400" dirty="0" err="1"/>
              <a:t>Paillet</a:t>
            </a:r>
            <a:r>
              <a:rPr lang="en-US" sz="1400" dirty="0"/>
              <a:t>, F.L. 1998. Flow Modeling and Permeability Estimation using Borehole Flow Logs in Heterogeneous Fractured Formations, </a:t>
            </a:r>
            <a:r>
              <a:rPr lang="en-US" sz="1400" b="1" dirty="0"/>
              <a:t>Water Resources Research</a:t>
            </a:r>
            <a:r>
              <a:rPr lang="en-US" sz="1400" dirty="0"/>
              <a:t>, 34, 997-1010.</a:t>
            </a:r>
          </a:p>
          <a:p>
            <a:endParaRPr lang="en-US" sz="1400" dirty="0"/>
          </a:p>
          <a:p>
            <a:r>
              <a:rPr lang="en-US" sz="1400" dirty="0"/>
              <a:t>Quinn, P.; Cherry, J.; Parker, B.; “The Use of Straddle Packer Testing to</a:t>
            </a:r>
          </a:p>
          <a:p>
            <a:r>
              <a:rPr lang="en-US" sz="1400" dirty="0"/>
              <a:t>Hydraulically Characterize Rock Boreholes for Contaminant Transport Studies” Presentation for the </a:t>
            </a:r>
            <a:r>
              <a:rPr lang="en-US" sz="1400" dirty="0" err="1"/>
              <a:t>Solinst</a:t>
            </a:r>
            <a:r>
              <a:rPr lang="en-US" sz="1400" dirty="0"/>
              <a:t> Symposium November 7, 2013</a:t>
            </a:r>
          </a:p>
          <a:p>
            <a:endParaRPr lang="en-US" sz="1400" dirty="0"/>
          </a:p>
          <a:p>
            <a:r>
              <a:rPr lang="en-US" sz="1400" dirty="0"/>
              <a:t>Quinn, P., Parker, B. L. ,Cherry, J. A., “Blended Head Analyses to Reduce Uncertainty in Packer Testing in Fractured-rock Boreholes” </a:t>
            </a:r>
            <a:r>
              <a:rPr lang="en-US" sz="1400" b="1" dirty="0"/>
              <a:t>Hydrogeology Journal, </a:t>
            </a:r>
            <a:r>
              <a:rPr lang="en-US" sz="1400" dirty="0"/>
              <a:t>(2016) 24:59–77.   DOI 10.1007/s10040-015-1326-2</a:t>
            </a:r>
          </a:p>
          <a:p>
            <a:endParaRPr lang="en-US" dirty="0"/>
          </a:p>
          <a:p>
            <a:endParaRPr lang="en-US" dirty="0"/>
          </a:p>
        </p:txBody>
      </p:sp>
    </p:spTree>
    <p:extLst>
      <p:ext uri="{BB962C8B-B14F-4D97-AF65-F5344CB8AC3E}">
        <p14:creationId xmlns:p14="http://schemas.microsoft.com/office/powerpoint/2010/main" val="568772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80174" cy="1325563"/>
          </a:xfrm>
        </p:spPr>
        <p:txBody>
          <a:bodyPr/>
          <a:lstStyle/>
          <a:p>
            <a:r>
              <a:rPr lang="en-US" dirty="0">
                <a:solidFill>
                  <a:srgbClr val="C00000"/>
                </a:solidFill>
              </a:rPr>
              <a:t>Explaining the estimate of leakage with transducer measurements</a:t>
            </a:r>
          </a:p>
        </p:txBody>
      </p:sp>
      <p:sp>
        <p:nvSpPr>
          <p:cNvPr id="3" name="Content Placeholder 2"/>
          <p:cNvSpPr>
            <a:spLocks noGrp="1"/>
          </p:cNvSpPr>
          <p:nvPr>
            <p:ph idx="1"/>
          </p:nvPr>
        </p:nvSpPr>
        <p:spPr>
          <a:xfrm>
            <a:off x="678425" y="1825625"/>
            <a:ext cx="11031793" cy="4771820"/>
          </a:xfrm>
        </p:spPr>
        <p:txBody>
          <a:bodyPr>
            <a:normAutofit fontScale="85000" lnSpcReduction="20000"/>
          </a:bodyPr>
          <a:lstStyle/>
          <a:p>
            <a:pPr marL="0" indent="0">
              <a:spcAft>
                <a:spcPts val="1200"/>
              </a:spcAft>
              <a:buNone/>
            </a:pPr>
            <a:r>
              <a:rPr lang="en-US" dirty="0"/>
              <a:t>If the leakage rate Q</a:t>
            </a:r>
            <a:r>
              <a:rPr lang="en-US" baseline="-25000" dirty="0"/>
              <a:t>L</a:t>
            </a:r>
            <a:r>
              <a:rPr lang="en-US" dirty="0"/>
              <a:t> past the upper packer is defined as:</a:t>
            </a:r>
          </a:p>
          <a:p>
            <a:pPr marL="0" indent="0">
              <a:spcAft>
                <a:spcPts val="1200"/>
              </a:spcAft>
              <a:buNone/>
            </a:pPr>
            <a:r>
              <a:rPr lang="en-US" dirty="0"/>
              <a:t>Q</a:t>
            </a:r>
            <a:r>
              <a:rPr lang="en-US" baseline="-25000" dirty="0"/>
              <a:t>L</a:t>
            </a:r>
            <a:r>
              <a:rPr lang="en-US" dirty="0"/>
              <a:t> = Ta </a:t>
            </a:r>
            <a:r>
              <a:rPr lang="en-US" dirty="0">
                <a:latin typeface="Symbol" panose="05050102010706020507" pitchFamily="18" charset="2"/>
              </a:rPr>
              <a:t>D</a:t>
            </a:r>
            <a:r>
              <a:rPr lang="en-US" dirty="0"/>
              <a:t>P 2</a:t>
            </a:r>
            <a:r>
              <a:rPr lang="en-US" dirty="0">
                <a:latin typeface="Symbol" panose="05050102010706020507" pitchFamily="18" charset="2"/>
              </a:rPr>
              <a:t>p</a:t>
            </a:r>
            <a:r>
              <a:rPr lang="en-US" dirty="0"/>
              <a:t>/ln(R), </a:t>
            </a:r>
            <a:r>
              <a:rPr lang="en-US" sz="2400" dirty="0"/>
              <a:t>where Ta is the measured transmissivity in the entire borehole above the upper packer and </a:t>
            </a:r>
            <a:r>
              <a:rPr lang="en-US" sz="2400" dirty="0">
                <a:latin typeface="Symbol" panose="05050102010706020507" pitchFamily="18" charset="2"/>
              </a:rPr>
              <a:t>D</a:t>
            </a:r>
            <a:r>
              <a:rPr lang="en-US" sz="2400" dirty="0"/>
              <a:t>P is the change in pressure measured by a transducer above the packer during the injection, R is the usual ratio of range of ambient head over radius of the hole.</a:t>
            </a:r>
          </a:p>
          <a:p>
            <a:pPr marL="0" indent="0">
              <a:spcAft>
                <a:spcPts val="1200"/>
              </a:spcAft>
              <a:buNone/>
            </a:pPr>
            <a:r>
              <a:rPr lang="en-US" sz="2400" dirty="0"/>
              <a:t>Q</a:t>
            </a:r>
            <a:r>
              <a:rPr lang="en-US" sz="2400" baseline="-25000" dirty="0"/>
              <a:t>L </a:t>
            </a:r>
            <a:r>
              <a:rPr lang="en-US" sz="2400" dirty="0"/>
              <a:t>/</a:t>
            </a:r>
            <a:r>
              <a:rPr lang="en-US" sz="2400" dirty="0" err="1"/>
              <a:t>Qt</a:t>
            </a:r>
            <a:r>
              <a:rPr lang="en-US" sz="2400" dirty="0"/>
              <a:t>, is the ratio of the flow estimate due to leakage divided by the total flow rate of the injection, Qt. </a:t>
            </a:r>
          </a:p>
          <a:p>
            <a:pPr marL="0" indent="0">
              <a:spcAft>
                <a:spcPts val="1200"/>
              </a:spcAft>
              <a:buNone/>
            </a:pPr>
            <a:r>
              <a:rPr lang="en-US" sz="2400" dirty="0"/>
              <a:t>If Q</a:t>
            </a:r>
            <a:r>
              <a:rPr lang="en-US" sz="2400" baseline="-25000" dirty="0"/>
              <a:t>L </a:t>
            </a:r>
            <a:r>
              <a:rPr lang="en-US" sz="2400" dirty="0"/>
              <a:t>/</a:t>
            </a:r>
            <a:r>
              <a:rPr lang="en-US" sz="2400" dirty="0" err="1"/>
              <a:t>Qt</a:t>
            </a:r>
            <a:r>
              <a:rPr lang="en-US" sz="2400" dirty="0"/>
              <a:t> calculated is &gt; 1.0, the leakage rate is greater than the flow rate injected!  This is the problem possible with the scenario offered in the earlier slide titled “The formation seal problem as inferred from measurements:” because the </a:t>
            </a:r>
            <a:r>
              <a:rPr lang="en-US" sz="2400" dirty="0">
                <a:latin typeface="Symbol" panose="05050102010706020507" pitchFamily="18" charset="2"/>
              </a:rPr>
              <a:t>D</a:t>
            </a:r>
            <a:r>
              <a:rPr lang="en-US" sz="2400" dirty="0"/>
              <a:t>P measured upon injection is not entirely due to the leakage of injected fluid, but includes the change due to rerouting of the bypass of the entire straddle packer pair in the formation.</a:t>
            </a:r>
          </a:p>
          <a:p>
            <a:pPr marL="0" indent="0">
              <a:spcAft>
                <a:spcPts val="1200"/>
              </a:spcAft>
              <a:buNone/>
            </a:pPr>
            <a:r>
              <a:rPr lang="en-US" sz="2400" dirty="0"/>
              <a:t> Also, if Ta is very large (1-100 cm</a:t>
            </a:r>
            <a:r>
              <a:rPr lang="en-US" sz="2400" baseline="30000" dirty="0"/>
              <a:t>2</a:t>
            </a:r>
            <a:r>
              <a:rPr lang="en-US" sz="2400" dirty="0"/>
              <a:t>/s), </a:t>
            </a:r>
            <a:r>
              <a:rPr lang="en-US" sz="2400" dirty="0">
                <a:latin typeface="Symbol" panose="05050102010706020507" pitchFamily="18" charset="2"/>
              </a:rPr>
              <a:t>D</a:t>
            </a:r>
            <a:r>
              <a:rPr lang="en-US" sz="2400" dirty="0"/>
              <a:t>P must exceed the transducer resolution to detect a leak.  For a 100m transducer at .01% FS resolution limit, and a Ta of 2 cm</a:t>
            </a:r>
            <a:r>
              <a:rPr lang="en-US" sz="2400" baseline="30000" dirty="0"/>
              <a:t>2</a:t>
            </a:r>
            <a:r>
              <a:rPr lang="en-US" sz="2400" dirty="0"/>
              <a:t>/s, the pressure resolution limit of 1 cm implies a leak rate resolution limit 2 cc/s or 120 cc/min. or 1200 cc/10 min. of testing.  Since the time to equilibrium can be longer than that, the leak rate is difficult to detect unless Ta is very low or the transducer has a higher resolution.</a:t>
            </a:r>
          </a:p>
        </p:txBody>
      </p:sp>
    </p:spTree>
    <p:extLst>
      <p:ext uri="{BB962C8B-B14F-4D97-AF65-F5344CB8AC3E}">
        <p14:creationId xmlns:p14="http://schemas.microsoft.com/office/powerpoint/2010/main" val="1050054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66697"/>
            <a:ext cx="10515600" cy="1325563"/>
          </a:xfrm>
        </p:spPr>
        <p:txBody>
          <a:bodyPr/>
          <a:lstStyle/>
          <a:p>
            <a:pPr eaLnBrk="1" hangingPunct="1"/>
            <a:r>
              <a:rPr lang="en-US" altLang="en-US" sz="4000" dirty="0">
                <a:solidFill>
                  <a:srgbClr val="C00000"/>
                </a:solidFill>
              </a:rPr>
              <a:t>packer results compared to liner results</a:t>
            </a:r>
          </a:p>
        </p:txBody>
      </p:sp>
      <p:pic>
        <p:nvPicPr>
          <p:cNvPr id="512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191" y="1086633"/>
            <a:ext cx="8839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76191" y="5796300"/>
            <a:ext cx="7728558" cy="1015663"/>
          </a:xfrm>
          <a:prstGeom prst="rect">
            <a:avLst/>
          </a:prstGeom>
          <a:noFill/>
        </p:spPr>
        <p:txBody>
          <a:bodyPr wrap="square" rtlCol="0">
            <a:spAutoFit/>
          </a:bodyPr>
          <a:lstStyle/>
          <a:p>
            <a:r>
              <a:rPr lang="en-US" sz="2000" b="1" dirty="0"/>
              <a:t>The FLUTe T profile was done twice in the same day.  The packer tests took several days at different flow rates suggesting the difference was due to nonlinear flow.  However the high flow zones are obvious.</a:t>
            </a:r>
          </a:p>
        </p:txBody>
      </p:sp>
    </p:spTree>
    <p:extLst>
      <p:ext uri="{BB962C8B-B14F-4D97-AF65-F5344CB8AC3E}">
        <p14:creationId xmlns:p14="http://schemas.microsoft.com/office/powerpoint/2010/main" val="58418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65542" cy="1325563"/>
          </a:xfrm>
        </p:spPr>
        <p:txBody>
          <a:bodyPr/>
          <a:lstStyle/>
          <a:p>
            <a:r>
              <a:rPr lang="en-US" dirty="0">
                <a:solidFill>
                  <a:srgbClr val="C00000"/>
                </a:solidFill>
              </a:rPr>
              <a:t>Challenges with subsurface measurements in general</a:t>
            </a:r>
          </a:p>
        </p:txBody>
      </p:sp>
      <p:sp>
        <p:nvSpPr>
          <p:cNvPr id="3" name="Content Placeholder 2"/>
          <p:cNvSpPr>
            <a:spLocks noGrp="1"/>
          </p:cNvSpPr>
          <p:nvPr>
            <p:ph idx="1"/>
          </p:nvPr>
        </p:nvSpPr>
        <p:spPr>
          <a:xfrm>
            <a:off x="1000432" y="1825625"/>
            <a:ext cx="10515600" cy="4351338"/>
          </a:xfrm>
        </p:spPr>
        <p:txBody>
          <a:bodyPr>
            <a:normAutofit fontScale="85000" lnSpcReduction="20000"/>
          </a:bodyPr>
          <a:lstStyle/>
          <a:p>
            <a:r>
              <a:rPr lang="en-US" dirty="0"/>
              <a:t>The drilling process for access to the subsurface disturbs the original state of contaminant distributions</a:t>
            </a:r>
          </a:p>
          <a:p>
            <a:r>
              <a:rPr lang="en-US" dirty="0"/>
              <a:t>The open borehole allows contaminant migration which can further perturb the natural distribution.</a:t>
            </a:r>
          </a:p>
          <a:p>
            <a:r>
              <a:rPr lang="en-US" dirty="0"/>
              <a:t>Drilling fluids clog the flow paths frustrating conductivity assessments and preventing access to the natural distribution of contaminants</a:t>
            </a:r>
          </a:p>
          <a:p>
            <a:r>
              <a:rPr lang="en-US" dirty="0"/>
              <a:t>Various drilling methods provide different degrees of frustration of the assessment of contaminants (worse to better)</a:t>
            </a:r>
          </a:p>
          <a:p>
            <a:pPr lvl="1"/>
            <a:r>
              <a:rPr lang="en-US" dirty="0"/>
              <a:t>Mud drilling with recirculation and injection of mud to significant distances in the formation</a:t>
            </a:r>
          </a:p>
          <a:p>
            <a:pPr lvl="1"/>
            <a:r>
              <a:rPr lang="en-US" dirty="0"/>
              <a:t>Core drilling with recirculation of drilling fluids and possible heating of the core,</a:t>
            </a:r>
          </a:p>
          <a:p>
            <a:pPr lvl="1"/>
            <a:r>
              <a:rPr lang="en-US" dirty="0"/>
              <a:t>Sonic drilling with mechanical and thermal disturbance of the formation and core</a:t>
            </a:r>
          </a:p>
          <a:p>
            <a:pPr lvl="1"/>
            <a:r>
              <a:rPr lang="en-US" dirty="0"/>
              <a:t>Air drilling with nominal inflow to the borehole rather than out flow to the formation</a:t>
            </a:r>
          </a:p>
          <a:p>
            <a:r>
              <a:rPr lang="en-US" dirty="0"/>
              <a:t>Chemical alteration of the subsurface environment via the open hole or the contents of the borehole after drilling</a:t>
            </a:r>
          </a:p>
          <a:p>
            <a:endParaRPr lang="en-US" dirty="0"/>
          </a:p>
        </p:txBody>
      </p:sp>
    </p:spTree>
    <p:extLst>
      <p:ext uri="{BB962C8B-B14F-4D97-AF65-F5344CB8AC3E}">
        <p14:creationId xmlns:p14="http://schemas.microsoft.com/office/powerpoint/2010/main" val="216297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Common use of packers</a:t>
            </a:r>
          </a:p>
        </p:txBody>
      </p:sp>
      <p:sp>
        <p:nvSpPr>
          <p:cNvPr id="3" name="Content Placeholder 2"/>
          <p:cNvSpPr>
            <a:spLocks noGrp="1"/>
          </p:cNvSpPr>
          <p:nvPr>
            <p:ph idx="1"/>
          </p:nvPr>
        </p:nvSpPr>
        <p:spPr/>
        <p:txBody>
          <a:bodyPr>
            <a:normAutofit/>
          </a:bodyPr>
          <a:lstStyle/>
          <a:p>
            <a:r>
              <a:rPr lang="en-US" dirty="0"/>
              <a:t>Reduce flow in open boreholes and associated contaminant migration</a:t>
            </a:r>
          </a:p>
          <a:p>
            <a:r>
              <a:rPr lang="en-US" dirty="0"/>
              <a:t>Isolate an interval of the formation for measurements of</a:t>
            </a:r>
          </a:p>
          <a:p>
            <a:pPr lvl="1"/>
            <a:r>
              <a:rPr lang="en-US" dirty="0"/>
              <a:t>Head in the straddled interval</a:t>
            </a:r>
          </a:p>
          <a:p>
            <a:pPr lvl="1"/>
            <a:r>
              <a:rPr lang="en-US" dirty="0"/>
              <a:t>Transmissivity and storativity in the straddled interval</a:t>
            </a:r>
          </a:p>
          <a:p>
            <a:pPr lvl="1"/>
            <a:r>
              <a:rPr lang="en-US" dirty="0"/>
              <a:t>Contaminant type and concentrations in the interval</a:t>
            </a:r>
          </a:p>
          <a:p>
            <a:pPr lvl="1"/>
            <a:r>
              <a:rPr lang="en-US" dirty="0"/>
              <a:t>Monitor the water quality and head histories in the formation interval straddled by the packers (e.g., </a:t>
            </a:r>
            <a:r>
              <a:rPr lang="en-US" dirty="0" err="1"/>
              <a:t>Westbay</a:t>
            </a:r>
            <a:r>
              <a:rPr lang="en-US" dirty="0"/>
              <a:t> and other packer multi-level sampling systems)</a:t>
            </a:r>
          </a:p>
          <a:p>
            <a:r>
              <a:rPr lang="en-US" dirty="0"/>
              <a:t>Isolate intervals of the formation for pumping tests, slug testing, </a:t>
            </a:r>
            <a:r>
              <a:rPr lang="en-US" dirty="0" err="1"/>
              <a:t>etc</a:t>
            </a:r>
            <a:r>
              <a:rPr lang="en-US" dirty="0"/>
              <a:t>…</a:t>
            </a:r>
          </a:p>
          <a:p>
            <a:r>
              <a:rPr lang="en-US" dirty="0"/>
              <a:t>Isolate intervals of the formation for injection of remediation fluids</a:t>
            </a:r>
          </a:p>
        </p:txBody>
      </p:sp>
    </p:spTree>
    <p:extLst>
      <p:ext uri="{BB962C8B-B14F-4D97-AF65-F5344CB8AC3E}">
        <p14:creationId xmlns:p14="http://schemas.microsoft.com/office/powerpoint/2010/main" val="291494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Why use packers?</a:t>
            </a:r>
          </a:p>
        </p:txBody>
      </p:sp>
      <p:sp>
        <p:nvSpPr>
          <p:cNvPr id="3" name="Content Placeholder 2"/>
          <p:cNvSpPr>
            <a:spLocks noGrp="1"/>
          </p:cNvSpPr>
          <p:nvPr>
            <p:ph idx="1"/>
          </p:nvPr>
        </p:nvSpPr>
        <p:spPr/>
        <p:txBody>
          <a:bodyPr/>
          <a:lstStyle/>
          <a:p>
            <a:r>
              <a:rPr lang="en-US" dirty="0"/>
              <a:t>A simple concept</a:t>
            </a:r>
          </a:p>
          <a:p>
            <a:r>
              <a:rPr lang="en-US" dirty="0"/>
              <a:t>Traditional (in use by USGS since 1961 (Jones))</a:t>
            </a:r>
          </a:p>
          <a:p>
            <a:r>
              <a:rPr lang="en-US" dirty="0"/>
              <a:t>Commonly available</a:t>
            </a:r>
          </a:p>
          <a:p>
            <a:r>
              <a:rPr lang="en-US" dirty="0"/>
              <a:t>Wide variety of historical hydrologic interpretations using packers</a:t>
            </a:r>
          </a:p>
          <a:p>
            <a:r>
              <a:rPr lang="en-US" dirty="0"/>
              <a:t>Perception that packer tests are required by the regulators</a:t>
            </a:r>
          </a:p>
        </p:txBody>
      </p:sp>
    </p:spTree>
    <p:extLst>
      <p:ext uri="{BB962C8B-B14F-4D97-AF65-F5344CB8AC3E}">
        <p14:creationId xmlns:p14="http://schemas.microsoft.com/office/powerpoint/2010/main" val="177162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C00000"/>
                </a:solidFill>
              </a:rPr>
              <a:t>Some Problems with Straddle Packer Tests</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Expensive procedure and poor spatial resolution (5-20 </a:t>
            </a:r>
            <a:r>
              <a:rPr lang="en-US" dirty="0" err="1"/>
              <a:t>ft</a:t>
            </a:r>
            <a:r>
              <a:rPr lang="en-US" dirty="0"/>
              <a:t> intervals)</a:t>
            </a:r>
          </a:p>
          <a:p>
            <a:pPr marL="514350" indent="-514350">
              <a:buFont typeface="+mj-lt"/>
              <a:buAutoNum type="arabicPeriod"/>
            </a:pPr>
            <a:r>
              <a:rPr lang="en-US" dirty="0"/>
              <a:t>To avoid expense, often used to test only high flow zones determined from tele-viewer or flow logs.  But, high flow zones may not contain the most contamination.</a:t>
            </a:r>
          </a:p>
          <a:p>
            <a:pPr marL="514350" indent="-514350">
              <a:buFont typeface="+mj-lt"/>
              <a:buAutoNum type="arabicPeriod"/>
            </a:pPr>
            <a:r>
              <a:rPr lang="en-US" dirty="0"/>
              <a:t>To avoid expense they are used with longer straddled intervals</a:t>
            </a:r>
          </a:p>
          <a:p>
            <a:pPr marL="514350" indent="-514350">
              <a:buFont typeface="+mj-lt"/>
              <a:buAutoNum type="arabicPeriod"/>
            </a:pPr>
            <a:r>
              <a:rPr lang="en-US" dirty="0"/>
              <a:t>They leak giving misleading results</a:t>
            </a:r>
          </a:p>
          <a:p>
            <a:pPr marL="457200" lvl="1" indent="0">
              <a:buNone/>
            </a:pPr>
            <a:r>
              <a:rPr lang="en-US" dirty="0"/>
              <a:t>a.  Head measurements are problematic since miniscule flow can change the head</a:t>
            </a:r>
          </a:p>
          <a:p>
            <a:pPr marL="457200" lvl="1" indent="0">
              <a:buNone/>
            </a:pPr>
            <a:r>
              <a:rPr lang="en-US" dirty="0"/>
              <a:t>b.  Contaminant distributions are often misleading due to leakage</a:t>
            </a:r>
          </a:p>
          <a:p>
            <a:pPr marL="457200" lvl="1" indent="0">
              <a:buNone/>
            </a:pPr>
            <a:r>
              <a:rPr lang="en-US" dirty="0"/>
              <a:t>c.  Transmissivity profiles are more useful, but approximate and affected by leakage</a:t>
            </a:r>
          </a:p>
          <a:p>
            <a:pPr marL="514350" indent="-514350">
              <a:buFont typeface="+mj-lt"/>
              <a:buAutoNum type="arabicPeriod"/>
            </a:pPr>
            <a:r>
              <a:rPr lang="en-US" dirty="0"/>
              <a:t>Highly susceptible to the contaminant cross connection during drilling and later flow in the open hole during the packer testing.</a:t>
            </a:r>
          </a:p>
          <a:p>
            <a:pPr marL="971550" lvl="1" indent="-514350">
              <a:buFont typeface="+mj-lt"/>
              <a:buAutoNum type="arabicPeriod"/>
            </a:pPr>
            <a:endParaRPr lang="en-US" dirty="0"/>
          </a:p>
        </p:txBody>
      </p:sp>
    </p:spTree>
    <p:extLst>
      <p:ext uri="{BB962C8B-B14F-4D97-AF65-F5344CB8AC3E}">
        <p14:creationId xmlns:p14="http://schemas.microsoft.com/office/powerpoint/2010/main" val="44892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145"/>
            <a:ext cx="10515600" cy="1325563"/>
          </a:xfrm>
        </p:spPr>
        <p:txBody>
          <a:bodyPr/>
          <a:lstStyle/>
          <a:p>
            <a:r>
              <a:rPr lang="en-US" dirty="0">
                <a:solidFill>
                  <a:srgbClr val="C00000"/>
                </a:solidFill>
              </a:rPr>
              <a:t>Other Problems with straddle packers</a:t>
            </a:r>
          </a:p>
        </p:txBody>
      </p:sp>
      <p:sp>
        <p:nvSpPr>
          <p:cNvPr id="3" name="Content Placeholder 2"/>
          <p:cNvSpPr>
            <a:spLocks noGrp="1"/>
          </p:cNvSpPr>
          <p:nvPr>
            <p:ph idx="1"/>
          </p:nvPr>
        </p:nvSpPr>
        <p:spPr>
          <a:xfrm>
            <a:off x="838200" y="1393006"/>
            <a:ext cx="10515600" cy="4351338"/>
          </a:xfrm>
        </p:spPr>
        <p:txBody>
          <a:bodyPr>
            <a:normAutofit fontScale="92500" lnSpcReduction="20000"/>
          </a:bodyPr>
          <a:lstStyle/>
          <a:p>
            <a:pPr marL="514350" indent="-514350">
              <a:buFont typeface="+mj-lt"/>
              <a:buAutoNum type="arabicPeriod" startAt="6"/>
            </a:pPr>
            <a:r>
              <a:rPr lang="en-US" dirty="0"/>
              <a:t>They can be trapped by borehole slough</a:t>
            </a:r>
          </a:p>
          <a:p>
            <a:pPr marL="457200" lvl="1" indent="0">
              <a:buNone/>
            </a:pPr>
            <a:r>
              <a:rPr lang="en-US" dirty="0"/>
              <a:t>a.  Loss of packers (expensive)</a:t>
            </a:r>
          </a:p>
          <a:p>
            <a:pPr marL="457200" lvl="1" indent="0">
              <a:buNone/>
            </a:pPr>
            <a:r>
              <a:rPr lang="en-US" dirty="0"/>
              <a:t>b.  Loss of borehole (very expensive)</a:t>
            </a:r>
          </a:p>
          <a:p>
            <a:pPr marL="514350" indent="-514350">
              <a:buFont typeface="+mj-lt"/>
              <a:buAutoNum type="arabicPeriod" startAt="6"/>
            </a:pPr>
            <a:r>
              <a:rPr lang="en-US" dirty="0"/>
              <a:t>They require heavy and expensive equipment while suspended in the borehole especially for large diameter holes. </a:t>
            </a:r>
          </a:p>
          <a:p>
            <a:pPr marL="514350" indent="-514350">
              <a:buFont typeface="+mj-lt"/>
              <a:buAutoNum type="arabicPeriod" startAt="6"/>
            </a:pPr>
            <a:r>
              <a:rPr lang="en-US" dirty="0"/>
              <a:t>The measurements do not compare well to long term measurements in sealed boreholes for various reasons:	</a:t>
            </a:r>
          </a:p>
          <a:p>
            <a:pPr marL="457200" lvl="1" indent="0">
              <a:buNone/>
            </a:pPr>
            <a:r>
              <a:rPr lang="en-US" dirty="0"/>
              <a:t>a.    Short term drilling effects</a:t>
            </a:r>
          </a:p>
          <a:p>
            <a:pPr marL="457200" lvl="1" indent="0">
              <a:buNone/>
            </a:pPr>
            <a:r>
              <a:rPr lang="en-US" dirty="0"/>
              <a:t>b.    Leakage from the open borehole above and below the packers</a:t>
            </a:r>
          </a:p>
          <a:p>
            <a:pPr marL="914400" lvl="1" indent="-457200">
              <a:buAutoNum type="alphaLcPeriod" startAt="3"/>
            </a:pPr>
            <a:r>
              <a:rPr lang="en-US" dirty="0"/>
              <a:t>They are not well purged or too well purged thereby aggravating the leakage</a:t>
            </a:r>
          </a:p>
          <a:p>
            <a:pPr marL="914400" lvl="1" indent="-457200">
              <a:buAutoNum type="alphaLcPeriod" startAt="3"/>
            </a:pPr>
            <a:r>
              <a:rPr lang="en-US" dirty="0"/>
              <a:t>The wait for equilibration of head was too short.</a:t>
            </a:r>
          </a:p>
          <a:p>
            <a:pPr marL="457200" indent="-457200">
              <a:buAutoNum type="arabicPeriod" startAt="6"/>
            </a:pPr>
            <a:r>
              <a:rPr lang="en-US" dirty="0"/>
              <a:t>They are not usually left in the borehole for a long term seal due to expense.</a:t>
            </a:r>
          </a:p>
        </p:txBody>
      </p:sp>
    </p:spTree>
    <p:extLst>
      <p:ext uri="{BB962C8B-B14F-4D97-AF65-F5344CB8AC3E}">
        <p14:creationId xmlns:p14="http://schemas.microsoft.com/office/powerpoint/2010/main" val="99425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09499" y="3070100"/>
            <a:ext cx="4773001" cy="717800"/>
          </a:xfrm>
          <a:prstGeom prst="rect">
            <a:avLst/>
          </a:prstGeom>
        </p:spPr>
      </p:pic>
      <p:pic>
        <p:nvPicPr>
          <p:cNvPr id="5" name="Picture 4"/>
          <p:cNvPicPr>
            <a:picLocks noChangeAspect="1"/>
          </p:cNvPicPr>
          <p:nvPr/>
        </p:nvPicPr>
        <p:blipFill>
          <a:blip r:embed="rId2"/>
          <a:stretch>
            <a:fillRect/>
          </a:stretch>
        </p:blipFill>
        <p:spPr>
          <a:xfrm>
            <a:off x="3861899" y="3222500"/>
            <a:ext cx="4773001" cy="717800"/>
          </a:xfrm>
          <a:prstGeom prst="rect">
            <a:avLst/>
          </a:prstGeom>
        </p:spPr>
      </p:pic>
      <p:pic>
        <p:nvPicPr>
          <p:cNvPr id="8" name="Picture 7"/>
          <p:cNvPicPr>
            <a:picLocks noChangeAspect="1"/>
          </p:cNvPicPr>
          <p:nvPr/>
        </p:nvPicPr>
        <p:blipFill>
          <a:blip r:embed="rId3"/>
          <a:stretch>
            <a:fillRect/>
          </a:stretch>
        </p:blipFill>
        <p:spPr>
          <a:xfrm>
            <a:off x="3954600" y="3147700"/>
            <a:ext cx="4282800" cy="5626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803" y="2054704"/>
            <a:ext cx="5974015" cy="4346096"/>
          </a:xfrm>
          <a:prstGeom prst="rect">
            <a:avLst/>
          </a:prstGeom>
        </p:spPr>
      </p:pic>
      <p:sp>
        <p:nvSpPr>
          <p:cNvPr id="11" name="TextBox 10"/>
          <p:cNvSpPr txBox="1"/>
          <p:nvPr/>
        </p:nvSpPr>
        <p:spPr>
          <a:xfrm>
            <a:off x="958361" y="346677"/>
            <a:ext cx="9790389" cy="1200329"/>
          </a:xfrm>
          <a:prstGeom prst="rect">
            <a:avLst/>
          </a:prstGeom>
          <a:noFill/>
        </p:spPr>
        <p:txBody>
          <a:bodyPr wrap="square" rtlCol="0">
            <a:spAutoFit/>
          </a:bodyPr>
          <a:lstStyle/>
          <a:p>
            <a:r>
              <a:rPr lang="en-US" sz="3600" dirty="0">
                <a:solidFill>
                  <a:srgbClr val="C00000"/>
                </a:solidFill>
              </a:rPr>
              <a:t>The measured head difference above and below  the top packer when the packers are inflated</a:t>
            </a:r>
          </a:p>
        </p:txBody>
      </p:sp>
      <p:sp>
        <p:nvSpPr>
          <p:cNvPr id="12" name="TextBox 11"/>
          <p:cNvSpPr txBox="1"/>
          <p:nvPr/>
        </p:nvSpPr>
        <p:spPr>
          <a:xfrm>
            <a:off x="958361" y="2486055"/>
            <a:ext cx="3657600" cy="3277820"/>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400" dirty="0"/>
              <a:t>Such a large head difference of 6m is a challenge of the packer seal.</a:t>
            </a:r>
          </a:p>
          <a:p>
            <a:pPr marL="285750" indent="-285750">
              <a:spcAft>
                <a:spcPts val="1800"/>
              </a:spcAft>
              <a:buFont typeface="Arial" panose="020B0604020202020204" pitchFamily="34" charset="0"/>
              <a:buChar char="•"/>
            </a:pPr>
            <a:r>
              <a:rPr lang="en-US" sz="2400" dirty="0"/>
              <a:t>This measured head difference is taken from Quinn, et al 2013 and is exceptionally large. </a:t>
            </a:r>
          </a:p>
        </p:txBody>
      </p:sp>
    </p:spTree>
    <p:extLst>
      <p:ext uri="{BB962C8B-B14F-4D97-AF65-F5344CB8AC3E}">
        <p14:creationId xmlns:p14="http://schemas.microsoft.com/office/powerpoint/2010/main" val="1424142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4842</TotalTime>
  <Words>5194</Words>
  <Application>Microsoft Office PowerPoint</Application>
  <PresentationFormat>Widescreen</PresentationFormat>
  <Paragraphs>360</Paragraphs>
  <Slides>36</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3" baseType="lpstr">
      <vt:lpstr>Arial</vt:lpstr>
      <vt:lpstr>Calibri</vt:lpstr>
      <vt:lpstr>Calibri Light</vt:lpstr>
      <vt:lpstr>Symbol</vt:lpstr>
      <vt:lpstr>Office Theme</vt:lpstr>
      <vt:lpstr>CorelDRAW</vt:lpstr>
      <vt:lpstr>Acrobat Document</vt:lpstr>
      <vt:lpstr>An Assessment of Current Straddle Packer Utility</vt:lpstr>
      <vt:lpstr>Topics of this presentation</vt:lpstr>
      <vt:lpstr>Reasons for hydrologic measurements:</vt:lpstr>
      <vt:lpstr>Challenges with subsurface measurements in general</vt:lpstr>
      <vt:lpstr>Common use of packers</vt:lpstr>
      <vt:lpstr>Why use packers?</vt:lpstr>
      <vt:lpstr> Some Problems with Straddle Packer Tests</vt:lpstr>
      <vt:lpstr>Other Problems with straddle packers</vt:lpstr>
      <vt:lpstr>PowerPoint Presentation</vt:lpstr>
      <vt:lpstr>One leak path is the seal of packers against the borehole wall</vt:lpstr>
      <vt:lpstr>The bypass potential in the formation?</vt:lpstr>
      <vt:lpstr>The injection or extraction can communicate with the borehole above or below the straddle packer</vt:lpstr>
      <vt:lpstr>Bypass upon extraction of a water sample</vt:lpstr>
      <vt:lpstr>What is the evidence of this kind of packer error?</vt:lpstr>
      <vt:lpstr>Difference due to packer leakage or cross connection?</vt:lpstr>
      <vt:lpstr>Westbay packer measurements in Meyer, et al, 2016</vt:lpstr>
      <vt:lpstr>The 263 packer measurements shown are only proof of the generalization that the head in the interval usually lies between the head above and below in the open hole</vt:lpstr>
      <vt:lpstr>Other evidence of packer leakage</vt:lpstr>
      <vt:lpstr>The USGS has been diligent in perfecting the straddle packer hardware</vt:lpstr>
      <vt:lpstr>Other references to packer leakage</vt:lpstr>
      <vt:lpstr>Additional perturbations of packer testing</vt:lpstr>
      <vt:lpstr>Time dependent contaminant levels</vt:lpstr>
      <vt:lpstr>Advantages of Packer tests?</vt:lpstr>
      <vt:lpstr>With the uncertainties of straddle packer testing, what are the alternatives?</vt:lpstr>
      <vt:lpstr>The lack of alternatives may be the main reason for past straddle packer use.</vt:lpstr>
      <vt:lpstr>Alternatives to the packer H(z), T (z) and C(z) measurements</vt:lpstr>
      <vt:lpstr>Example of FACT results at NAWC 94BR</vt:lpstr>
      <vt:lpstr>Example of a transmissivity  measurement in &lt;1 hr. (not counting setup and break-down)</vt:lpstr>
      <vt:lpstr>Relative cost of packer testing vs. the FLUTe sequence.</vt:lpstr>
      <vt:lpstr>FLUTe sequence difference from packer testing at the comparison site per borehole</vt:lpstr>
      <vt:lpstr>Conclusions:</vt:lpstr>
      <vt:lpstr>Additional information is available:</vt:lpstr>
      <vt:lpstr>Questions and comments are welcome</vt:lpstr>
      <vt:lpstr>PowerPoint Presentation</vt:lpstr>
      <vt:lpstr>Explaining the estimate of leakage with transducer measurements</vt:lpstr>
      <vt:lpstr>packer results compared to liner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dc:creator>
  <cp:lastModifiedBy>derek angel</cp:lastModifiedBy>
  <cp:revision>230</cp:revision>
  <cp:lastPrinted>2017-11-26T18:22:26Z</cp:lastPrinted>
  <dcterms:created xsi:type="dcterms:W3CDTF">2017-10-14T20:03:37Z</dcterms:created>
  <dcterms:modified xsi:type="dcterms:W3CDTF">2017-12-29T16:13:18Z</dcterms:modified>
</cp:coreProperties>
</file>