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93" r:id="rId3"/>
    <p:sldId id="258" r:id="rId4"/>
    <p:sldId id="260" r:id="rId5"/>
    <p:sldId id="261" r:id="rId6"/>
    <p:sldId id="259" r:id="rId7"/>
    <p:sldId id="280" r:id="rId8"/>
    <p:sldId id="309" r:id="rId9"/>
    <p:sldId id="292" r:id="rId1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660"/>
  </p:normalViewPr>
  <p:slideViewPr>
    <p:cSldViewPr snapToGrid="0">
      <p:cViewPr varScale="1">
        <p:scale>
          <a:sx n="79" d="100"/>
          <a:sy n="79" d="100"/>
        </p:scale>
        <p:origin x="-43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146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D30E7B-31D7-4B89-9555-C99502895FE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B5B21F-DF77-4FE8-83C0-DAA1C67959A9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effectLst/>
              <a:latin typeface="Arial" panose="020B0604020202020204" pitchFamily="34" charset="0"/>
              <a:cs typeface="Arial" panose="020B0604020202020204" pitchFamily="34" charset="0"/>
            </a:rPr>
            <a:t>Sealing Open Boreholes to Prevent Cross Contamination</a:t>
          </a:r>
        </a:p>
      </dgm:t>
    </dgm:pt>
    <dgm:pt modelId="{B47DA192-79E8-4DD3-B9A0-F0936F17219B}" type="parTrans" cxnId="{6241165E-0FC6-4A15-B0DE-B0BBEB9F94EC}">
      <dgm:prSet/>
      <dgm:spPr/>
      <dgm:t>
        <a:bodyPr/>
        <a:lstStyle/>
        <a:p>
          <a:endParaRPr lang="en-US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A6E603-CC30-495D-AD1D-A6B1B1CB638D}" type="sibTrans" cxnId="{6241165E-0FC6-4A15-B0DE-B0BBEB9F94EC}">
      <dgm:prSet/>
      <dgm:spPr/>
      <dgm:t>
        <a:bodyPr/>
        <a:lstStyle/>
        <a:p>
          <a:endParaRPr lang="en-US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8CF974-5B70-4BA2-94B0-95B0FA62E9C0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effectLst/>
              <a:latin typeface="Arial" panose="020B0604020202020204" pitchFamily="34" charset="0"/>
              <a:cs typeface="Arial" panose="020B0604020202020204" pitchFamily="34" charset="0"/>
            </a:rPr>
            <a:t>Characterizing Bedrock Fracture  Transmissivity and Head Distributions</a:t>
          </a:r>
        </a:p>
      </dgm:t>
    </dgm:pt>
    <dgm:pt modelId="{6BA20557-55E3-46DB-AC7A-419A797FC92F}" type="parTrans" cxnId="{3A152947-B198-44CE-A1B2-E22C54A71DAE}">
      <dgm:prSet/>
      <dgm:spPr/>
      <dgm:t>
        <a:bodyPr/>
        <a:lstStyle/>
        <a:p>
          <a:endParaRPr lang="en-US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2C87E4-BBB7-42F8-9971-D6A67638B821}" type="sibTrans" cxnId="{3A152947-B198-44CE-A1B2-E22C54A71DAE}">
      <dgm:prSet/>
      <dgm:spPr/>
      <dgm:t>
        <a:bodyPr/>
        <a:lstStyle/>
        <a:p>
          <a:endParaRPr lang="en-US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4F6458-AE87-42DF-9A74-4F4C0F328276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effectLst/>
              <a:latin typeface="Arial" panose="020B0604020202020204" pitchFamily="34" charset="0"/>
              <a:cs typeface="Arial" panose="020B0604020202020204" pitchFamily="34" charset="0"/>
            </a:rPr>
            <a:t>In-Situ Contaminant Distribution Mapping-Free Product and Dissolved Phase</a:t>
          </a:r>
        </a:p>
      </dgm:t>
    </dgm:pt>
    <dgm:pt modelId="{B66707DC-6341-4C53-8023-F9D785F1E377}" type="parTrans" cxnId="{BF8588C8-0B2E-4FB6-8D6F-9E8AB40EA367}">
      <dgm:prSet/>
      <dgm:spPr/>
      <dgm:t>
        <a:bodyPr/>
        <a:lstStyle/>
        <a:p>
          <a:endParaRPr lang="en-US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AE95B5-B715-4F18-B8A0-00D69A059865}" type="sibTrans" cxnId="{BF8588C8-0B2E-4FB6-8D6F-9E8AB40EA367}">
      <dgm:prSet/>
      <dgm:spPr/>
      <dgm:t>
        <a:bodyPr/>
        <a:lstStyle/>
        <a:p>
          <a:endParaRPr lang="en-US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437FCB-386D-4C17-AFD7-50589548C78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effectLst/>
              <a:latin typeface="Arial" panose="020B0604020202020204" pitchFamily="34" charset="0"/>
              <a:cs typeface="Arial" panose="020B0604020202020204" pitchFamily="34" charset="0"/>
            </a:rPr>
            <a:t>Multilevel Groundwater Monitoring Systems</a:t>
          </a:r>
        </a:p>
      </dgm:t>
    </dgm:pt>
    <dgm:pt modelId="{C3A514F8-883F-409F-A45F-2E61CFDC5D0B}" type="parTrans" cxnId="{BAD90714-747E-46BF-9B89-C31C25D0BEE0}">
      <dgm:prSet/>
      <dgm:spPr/>
      <dgm:t>
        <a:bodyPr/>
        <a:lstStyle/>
        <a:p>
          <a:endParaRPr lang="en-US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80C378-6361-4774-8991-F4CA50348391}" type="sibTrans" cxnId="{BAD90714-747E-46BF-9B89-C31C25D0BEE0}">
      <dgm:prSet/>
      <dgm:spPr/>
      <dgm:t>
        <a:bodyPr/>
        <a:lstStyle/>
        <a:p>
          <a:endParaRPr lang="en-US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6FDFDA-C1DA-4D26-BAA5-5B669D19BD66}" type="pres">
      <dgm:prSet presAssocID="{C0D30E7B-31D7-4B89-9555-C99502895FED}" presName="diagram" presStyleCnt="0">
        <dgm:presLayoutVars>
          <dgm:dir/>
          <dgm:resizeHandles val="exact"/>
        </dgm:presLayoutVars>
      </dgm:prSet>
      <dgm:spPr/>
    </dgm:pt>
    <dgm:pt modelId="{B278BE2D-1A4F-46B0-9CF0-1FC0A669B165}" type="pres">
      <dgm:prSet presAssocID="{5EB5B21F-DF77-4FE8-83C0-DAA1C67959A9}" presName="node" presStyleLbl="node1" presStyleIdx="0" presStyleCnt="4">
        <dgm:presLayoutVars>
          <dgm:bulletEnabled val="1"/>
        </dgm:presLayoutVars>
      </dgm:prSet>
      <dgm:spPr/>
    </dgm:pt>
    <dgm:pt modelId="{4954F12B-58E4-45D1-8F8F-3B92C4EDEFDE}" type="pres">
      <dgm:prSet presAssocID="{32A6E603-CC30-495D-AD1D-A6B1B1CB638D}" presName="sibTrans" presStyleCnt="0"/>
      <dgm:spPr/>
    </dgm:pt>
    <dgm:pt modelId="{10FF7AEF-17B0-4723-9D28-D7C0A671307D}" type="pres">
      <dgm:prSet presAssocID="{998CF974-5B70-4BA2-94B0-95B0FA62E9C0}" presName="node" presStyleLbl="node1" presStyleIdx="1" presStyleCnt="4">
        <dgm:presLayoutVars>
          <dgm:bulletEnabled val="1"/>
        </dgm:presLayoutVars>
      </dgm:prSet>
      <dgm:spPr/>
    </dgm:pt>
    <dgm:pt modelId="{2CBA9FEC-ED2A-4427-B87B-22243245AA23}" type="pres">
      <dgm:prSet presAssocID="{592C87E4-BBB7-42F8-9971-D6A67638B821}" presName="sibTrans" presStyleCnt="0"/>
      <dgm:spPr/>
    </dgm:pt>
    <dgm:pt modelId="{9F7F3D8F-4EE5-474B-933D-A5FC4CE390DB}" type="pres">
      <dgm:prSet presAssocID="{4E4F6458-AE87-42DF-9A74-4F4C0F328276}" presName="node" presStyleLbl="node1" presStyleIdx="2" presStyleCnt="4">
        <dgm:presLayoutVars>
          <dgm:bulletEnabled val="1"/>
        </dgm:presLayoutVars>
      </dgm:prSet>
      <dgm:spPr/>
    </dgm:pt>
    <dgm:pt modelId="{408D4FA8-D11C-4645-984D-3E57CCA0E40E}" type="pres">
      <dgm:prSet presAssocID="{35AE95B5-B715-4F18-B8A0-00D69A059865}" presName="sibTrans" presStyleCnt="0"/>
      <dgm:spPr/>
    </dgm:pt>
    <dgm:pt modelId="{34B0FDBF-570B-4D76-B522-D858654CFF70}" type="pres">
      <dgm:prSet presAssocID="{EA437FCB-386D-4C17-AFD7-50589548C784}" presName="node" presStyleLbl="node1" presStyleIdx="3" presStyleCnt="4">
        <dgm:presLayoutVars>
          <dgm:bulletEnabled val="1"/>
        </dgm:presLayoutVars>
      </dgm:prSet>
      <dgm:spPr/>
    </dgm:pt>
  </dgm:ptLst>
  <dgm:cxnLst>
    <dgm:cxn modelId="{BAD90714-747E-46BF-9B89-C31C25D0BEE0}" srcId="{C0D30E7B-31D7-4B89-9555-C99502895FED}" destId="{EA437FCB-386D-4C17-AFD7-50589548C784}" srcOrd="3" destOrd="0" parTransId="{C3A514F8-883F-409F-A45F-2E61CFDC5D0B}" sibTransId="{6480C378-6361-4774-8991-F4CA50348391}"/>
    <dgm:cxn modelId="{6241165E-0FC6-4A15-B0DE-B0BBEB9F94EC}" srcId="{C0D30E7B-31D7-4B89-9555-C99502895FED}" destId="{5EB5B21F-DF77-4FE8-83C0-DAA1C67959A9}" srcOrd="0" destOrd="0" parTransId="{B47DA192-79E8-4DD3-B9A0-F0936F17219B}" sibTransId="{32A6E603-CC30-495D-AD1D-A6B1B1CB638D}"/>
    <dgm:cxn modelId="{3A152947-B198-44CE-A1B2-E22C54A71DAE}" srcId="{C0D30E7B-31D7-4B89-9555-C99502895FED}" destId="{998CF974-5B70-4BA2-94B0-95B0FA62E9C0}" srcOrd="1" destOrd="0" parTransId="{6BA20557-55E3-46DB-AC7A-419A797FC92F}" sibTransId="{592C87E4-BBB7-42F8-9971-D6A67638B821}"/>
    <dgm:cxn modelId="{3D539348-21C1-45A9-8BCE-1A2EB7FE06FE}" type="presOf" srcId="{998CF974-5B70-4BA2-94B0-95B0FA62E9C0}" destId="{10FF7AEF-17B0-4723-9D28-D7C0A671307D}" srcOrd="0" destOrd="0" presId="urn:microsoft.com/office/officeart/2005/8/layout/default"/>
    <dgm:cxn modelId="{4DB9D48A-7FFA-430B-AC08-0E37F9C6F8F1}" type="presOf" srcId="{4E4F6458-AE87-42DF-9A74-4F4C0F328276}" destId="{9F7F3D8F-4EE5-474B-933D-A5FC4CE390DB}" srcOrd="0" destOrd="0" presId="urn:microsoft.com/office/officeart/2005/8/layout/default"/>
    <dgm:cxn modelId="{21AE1DBC-49B9-43BC-8D86-212A8E71B4E2}" type="presOf" srcId="{5EB5B21F-DF77-4FE8-83C0-DAA1C67959A9}" destId="{B278BE2D-1A4F-46B0-9CF0-1FC0A669B165}" srcOrd="0" destOrd="0" presId="urn:microsoft.com/office/officeart/2005/8/layout/default"/>
    <dgm:cxn modelId="{5474F4BE-21B4-45B7-BDB5-E4C8B9A97DE9}" type="presOf" srcId="{EA437FCB-386D-4C17-AFD7-50589548C784}" destId="{34B0FDBF-570B-4D76-B522-D858654CFF70}" srcOrd="0" destOrd="0" presId="urn:microsoft.com/office/officeart/2005/8/layout/default"/>
    <dgm:cxn modelId="{BF8588C8-0B2E-4FB6-8D6F-9E8AB40EA367}" srcId="{C0D30E7B-31D7-4B89-9555-C99502895FED}" destId="{4E4F6458-AE87-42DF-9A74-4F4C0F328276}" srcOrd="2" destOrd="0" parTransId="{B66707DC-6341-4C53-8023-F9D785F1E377}" sibTransId="{35AE95B5-B715-4F18-B8A0-00D69A059865}"/>
    <dgm:cxn modelId="{503D1AEF-7D27-4D7D-95F4-65FF9F145236}" type="presOf" srcId="{C0D30E7B-31D7-4B89-9555-C99502895FED}" destId="{CD6FDFDA-C1DA-4D26-BAA5-5B669D19BD66}" srcOrd="0" destOrd="0" presId="urn:microsoft.com/office/officeart/2005/8/layout/default"/>
    <dgm:cxn modelId="{6B13251A-143F-4253-BDDB-4635F852EC4F}" type="presParOf" srcId="{CD6FDFDA-C1DA-4D26-BAA5-5B669D19BD66}" destId="{B278BE2D-1A4F-46B0-9CF0-1FC0A669B165}" srcOrd="0" destOrd="0" presId="urn:microsoft.com/office/officeart/2005/8/layout/default"/>
    <dgm:cxn modelId="{6FC91841-C7FF-4EAF-BE2F-E24C161E1312}" type="presParOf" srcId="{CD6FDFDA-C1DA-4D26-BAA5-5B669D19BD66}" destId="{4954F12B-58E4-45D1-8F8F-3B92C4EDEFDE}" srcOrd="1" destOrd="0" presId="urn:microsoft.com/office/officeart/2005/8/layout/default"/>
    <dgm:cxn modelId="{5DB4C6D4-37E3-4BEB-B6CA-1ECCC3FF4F1E}" type="presParOf" srcId="{CD6FDFDA-C1DA-4D26-BAA5-5B669D19BD66}" destId="{10FF7AEF-17B0-4723-9D28-D7C0A671307D}" srcOrd="2" destOrd="0" presId="urn:microsoft.com/office/officeart/2005/8/layout/default"/>
    <dgm:cxn modelId="{5F2B9723-B0A2-484C-8E18-8EC5FAC1B965}" type="presParOf" srcId="{CD6FDFDA-C1DA-4D26-BAA5-5B669D19BD66}" destId="{2CBA9FEC-ED2A-4427-B87B-22243245AA23}" srcOrd="3" destOrd="0" presId="urn:microsoft.com/office/officeart/2005/8/layout/default"/>
    <dgm:cxn modelId="{3624D542-04F6-4208-BFFE-475E2E99A63B}" type="presParOf" srcId="{CD6FDFDA-C1DA-4D26-BAA5-5B669D19BD66}" destId="{9F7F3D8F-4EE5-474B-933D-A5FC4CE390DB}" srcOrd="4" destOrd="0" presId="urn:microsoft.com/office/officeart/2005/8/layout/default"/>
    <dgm:cxn modelId="{21A8C1B4-3F49-4CC7-9F9B-6A9B3F9D0B57}" type="presParOf" srcId="{CD6FDFDA-C1DA-4D26-BAA5-5B669D19BD66}" destId="{408D4FA8-D11C-4645-984D-3E57CCA0E40E}" srcOrd="5" destOrd="0" presId="urn:microsoft.com/office/officeart/2005/8/layout/default"/>
    <dgm:cxn modelId="{9BB67ABE-A959-43C1-B576-AE5AAC3537C6}" type="presParOf" srcId="{CD6FDFDA-C1DA-4D26-BAA5-5B669D19BD66}" destId="{34B0FDBF-570B-4D76-B522-D858654CFF7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5A8943-D3A1-4FF5-B297-BCC911D1A9B7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3641AD-1617-4FDA-8E47-1A35BC32BEF3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Construction</a:t>
          </a:r>
        </a:p>
      </dgm:t>
    </dgm:pt>
    <dgm:pt modelId="{17B691BC-7CAA-4EB3-9F78-96509EC1ED87}" type="parTrans" cxnId="{EC7A2DA1-032B-424C-AB61-E886563E1314}">
      <dgm:prSet/>
      <dgm:spPr/>
      <dgm:t>
        <a:bodyPr/>
        <a:lstStyle/>
        <a:p>
          <a:endParaRPr lang="en-US"/>
        </a:p>
      </dgm:t>
    </dgm:pt>
    <dgm:pt modelId="{70BDA8B2-9507-404D-847C-92D67228BFED}" type="sibTrans" cxnId="{EC7A2DA1-032B-424C-AB61-E886563E1314}">
      <dgm:prSet/>
      <dgm:spPr/>
      <dgm:t>
        <a:bodyPr/>
        <a:lstStyle/>
        <a:p>
          <a:endParaRPr lang="en-US"/>
        </a:p>
      </dgm:t>
    </dgm:pt>
    <dgm:pt modelId="{FF55F2C7-B54D-4B5E-9A73-DFC279DCA732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0" i="0" dirty="0"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lexible sleeves of impermeable nylon fabric that are closed on one end.</a:t>
          </a:r>
        </a:p>
      </dgm:t>
    </dgm:pt>
    <dgm:pt modelId="{D093AE36-3947-4D54-8EB4-98D9089B4605}" type="parTrans" cxnId="{0FBABB9A-A27E-4B88-9ADE-C32905A029A1}">
      <dgm:prSet/>
      <dgm:spPr/>
      <dgm:t>
        <a:bodyPr/>
        <a:lstStyle/>
        <a:p>
          <a:endParaRPr lang="en-US"/>
        </a:p>
      </dgm:t>
    </dgm:pt>
    <dgm:pt modelId="{3E432746-155D-4C46-8366-9A439E4BCE80}" type="sibTrans" cxnId="{0FBABB9A-A27E-4B88-9ADE-C32905A029A1}">
      <dgm:prSet/>
      <dgm:spPr/>
      <dgm:t>
        <a:bodyPr/>
        <a:lstStyle/>
        <a:p>
          <a:endParaRPr lang="en-US"/>
        </a:p>
      </dgm:t>
    </dgm:pt>
    <dgm:pt modelId="{C563A4EA-31D3-4345-976C-AD4435F07A76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Strength</a:t>
          </a:r>
        </a:p>
      </dgm:t>
    </dgm:pt>
    <dgm:pt modelId="{F6449E53-2EE6-4FD4-A5A6-7A1F47CCCB49}" type="parTrans" cxnId="{FB4C2EFC-0529-4861-9F06-566DC95601C0}">
      <dgm:prSet/>
      <dgm:spPr/>
      <dgm:t>
        <a:bodyPr/>
        <a:lstStyle/>
        <a:p>
          <a:endParaRPr lang="en-US"/>
        </a:p>
      </dgm:t>
    </dgm:pt>
    <dgm:pt modelId="{F600CC2E-D341-42C6-8DF1-97F4DDD91E7C}" type="sibTrans" cxnId="{FB4C2EFC-0529-4861-9F06-566DC95601C0}">
      <dgm:prSet/>
      <dgm:spPr/>
      <dgm:t>
        <a:bodyPr/>
        <a:lstStyle/>
        <a:p>
          <a:endParaRPr lang="en-US"/>
        </a:p>
      </dgm:t>
    </dgm:pt>
    <dgm:pt modelId="{B3CFECC7-DC8E-4CC3-A760-B2337727FC80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Nylon 210 denier to 840 denier</a:t>
          </a:r>
        </a:p>
      </dgm:t>
    </dgm:pt>
    <dgm:pt modelId="{BFC43CC9-E38A-4A4D-8F83-4B3BCCAA24A4}" type="parTrans" cxnId="{293A0823-1748-4F4A-BC5D-7D113EEBA7FE}">
      <dgm:prSet/>
      <dgm:spPr/>
      <dgm:t>
        <a:bodyPr/>
        <a:lstStyle/>
        <a:p>
          <a:endParaRPr lang="en-US"/>
        </a:p>
      </dgm:t>
    </dgm:pt>
    <dgm:pt modelId="{2843C1C0-2003-44CD-A6F1-75FC3477987D}" type="sibTrans" cxnId="{293A0823-1748-4F4A-BC5D-7D113EEBA7FE}">
      <dgm:prSet/>
      <dgm:spPr/>
      <dgm:t>
        <a:bodyPr/>
        <a:lstStyle/>
        <a:p>
          <a:endParaRPr lang="en-US"/>
        </a:p>
      </dgm:t>
    </dgm:pt>
    <dgm:pt modelId="{62D8F36E-D6E3-4D7F-B0B4-62549B6028B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Size</a:t>
          </a:r>
        </a:p>
      </dgm:t>
    </dgm:pt>
    <dgm:pt modelId="{8B35B8ED-9873-4DC9-942B-B90AF683CC67}" type="parTrans" cxnId="{07692A18-197F-4070-810E-D19455E26853}">
      <dgm:prSet/>
      <dgm:spPr/>
      <dgm:t>
        <a:bodyPr/>
        <a:lstStyle/>
        <a:p>
          <a:endParaRPr lang="en-US"/>
        </a:p>
      </dgm:t>
    </dgm:pt>
    <dgm:pt modelId="{FCDBF20A-502D-41E9-97CF-17635ADAD8CE}" type="sibTrans" cxnId="{07692A18-197F-4070-810E-D19455E26853}">
      <dgm:prSet/>
      <dgm:spPr/>
      <dgm:t>
        <a:bodyPr/>
        <a:lstStyle/>
        <a:p>
          <a:endParaRPr lang="en-US"/>
        </a:p>
      </dgm:t>
    </dgm:pt>
    <dgm:pt modelId="{E6257B1C-43B8-42FC-8D0D-0C39A4A89B7E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2 inch diameters to more than 30 inches. </a:t>
          </a:r>
        </a:p>
      </dgm:t>
    </dgm:pt>
    <dgm:pt modelId="{1C332760-63ED-4F34-AD26-55A8999F1579}" type="parTrans" cxnId="{30D0DF3D-CB6F-4FC0-BE1A-201E3F45B546}">
      <dgm:prSet/>
      <dgm:spPr/>
      <dgm:t>
        <a:bodyPr/>
        <a:lstStyle/>
        <a:p>
          <a:endParaRPr lang="en-US"/>
        </a:p>
      </dgm:t>
    </dgm:pt>
    <dgm:pt modelId="{930AD6D8-88E2-4647-B877-72D2821AF0A4}" type="sibTrans" cxnId="{30D0DF3D-CB6F-4FC0-BE1A-201E3F45B546}">
      <dgm:prSet/>
      <dgm:spPr/>
      <dgm:t>
        <a:bodyPr/>
        <a:lstStyle/>
        <a:p>
          <a:endParaRPr lang="en-US"/>
        </a:p>
      </dgm:t>
    </dgm:pt>
    <dgm:pt modelId="{1D58CEB2-0549-45DA-98F7-FEBD2B11B223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Process</a:t>
          </a:r>
        </a:p>
      </dgm:t>
    </dgm:pt>
    <dgm:pt modelId="{0DF910D6-9FB7-4696-BA86-38BD294E66C6}" type="parTrans" cxnId="{1BB96E8C-930C-4C0B-BFAE-4A0022F9CF12}">
      <dgm:prSet/>
      <dgm:spPr/>
      <dgm:t>
        <a:bodyPr/>
        <a:lstStyle/>
        <a:p>
          <a:endParaRPr lang="en-US"/>
        </a:p>
      </dgm:t>
    </dgm:pt>
    <dgm:pt modelId="{6AD0AAA0-1C2D-4071-8387-1F4BC5CC8024}" type="sibTrans" cxnId="{1BB96E8C-930C-4C0B-BFAE-4A0022F9CF12}">
      <dgm:prSet/>
      <dgm:spPr/>
      <dgm:t>
        <a:bodyPr/>
        <a:lstStyle/>
        <a:p>
          <a:endParaRPr lang="en-US"/>
        </a:p>
      </dgm:t>
    </dgm:pt>
    <dgm:pt modelId="{4C518D22-B363-4DA8-92D5-821BD85F3401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When pressurized with air, water, or mud, the liners seal to the interior of a borehole</a:t>
          </a:r>
        </a:p>
      </dgm:t>
    </dgm:pt>
    <dgm:pt modelId="{D4B42729-8DE7-4D0E-B6E2-31B0018828CA}" type="parTrans" cxnId="{7D6A63C2-80F9-4FB9-8AF6-6C13FE85EDD3}">
      <dgm:prSet/>
      <dgm:spPr/>
      <dgm:t>
        <a:bodyPr/>
        <a:lstStyle/>
        <a:p>
          <a:endParaRPr lang="en-US"/>
        </a:p>
      </dgm:t>
    </dgm:pt>
    <dgm:pt modelId="{C5EDB7C3-43B5-4EA7-B321-D5EB641E83E3}" type="sibTrans" cxnId="{7D6A63C2-80F9-4FB9-8AF6-6C13FE85EDD3}">
      <dgm:prSet/>
      <dgm:spPr/>
      <dgm:t>
        <a:bodyPr/>
        <a:lstStyle/>
        <a:p>
          <a:endParaRPr lang="en-US"/>
        </a:p>
      </dgm:t>
    </dgm:pt>
    <dgm:pt modelId="{B66E9DD8-BECC-4DF8-B808-2E63E2838C60}" type="pres">
      <dgm:prSet presAssocID="{C25A8943-D3A1-4FF5-B297-BCC911D1A9B7}" presName="Name0" presStyleCnt="0">
        <dgm:presLayoutVars>
          <dgm:dir/>
          <dgm:animLvl val="lvl"/>
          <dgm:resizeHandles val="exact"/>
        </dgm:presLayoutVars>
      </dgm:prSet>
      <dgm:spPr/>
    </dgm:pt>
    <dgm:pt modelId="{E6C4694E-CBD3-4028-BEBD-77580D63716F}" type="pres">
      <dgm:prSet presAssocID="{913641AD-1617-4FDA-8E47-1A35BC32BEF3}" presName="linNode" presStyleCnt="0"/>
      <dgm:spPr/>
    </dgm:pt>
    <dgm:pt modelId="{CDB586DE-C609-4447-9E5E-1764D204ECF8}" type="pres">
      <dgm:prSet presAssocID="{913641AD-1617-4FDA-8E47-1A35BC32BEF3}" presName="parTx" presStyleLbl="revTx" presStyleIdx="0" presStyleCnt="4">
        <dgm:presLayoutVars>
          <dgm:chMax val="1"/>
          <dgm:bulletEnabled val="1"/>
        </dgm:presLayoutVars>
      </dgm:prSet>
      <dgm:spPr/>
    </dgm:pt>
    <dgm:pt modelId="{E29806E6-A3FC-4DDB-B8AE-E4239D1629BF}" type="pres">
      <dgm:prSet presAssocID="{913641AD-1617-4FDA-8E47-1A35BC32BEF3}" presName="bracket" presStyleLbl="parChTrans1D1" presStyleIdx="0" presStyleCnt="4"/>
      <dgm:spPr/>
    </dgm:pt>
    <dgm:pt modelId="{4EE99C47-405F-4E4D-94A2-345A83AAB705}" type="pres">
      <dgm:prSet presAssocID="{913641AD-1617-4FDA-8E47-1A35BC32BEF3}" presName="spH" presStyleCnt="0"/>
      <dgm:spPr/>
    </dgm:pt>
    <dgm:pt modelId="{1CD1CFC0-04F7-4124-8A9E-450AABA539E9}" type="pres">
      <dgm:prSet presAssocID="{913641AD-1617-4FDA-8E47-1A35BC32BEF3}" presName="desTx" presStyleLbl="node1" presStyleIdx="0" presStyleCnt="4">
        <dgm:presLayoutVars>
          <dgm:bulletEnabled val="1"/>
        </dgm:presLayoutVars>
      </dgm:prSet>
      <dgm:spPr/>
    </dgm:pt>
    <dgm:pt modelId="{39ABC9BF-897C-404D-9B08-B5D5A3D6FEAB}" type="pres">
      <dgm:prSet presAssocID="{70BDA8B2-9507-404D-847C-92D67228BFED}" presName="spV" presStyleCnt="0"/>
      <dgm:spPr/>
    </dgm:pt>
    <dgm:pt modelId="{D15CBF35-F19A-4E8A-A33E-7357C5B4A932}" type="pres">
      <dgm:prSet presAssocID="{C563A4EA-31D3-4345-976C-AD4435F07A76}" presName="linNode" presStyleCnt="0"/>
      <dgm:spPr/>
    </dgm:pt>
    <dgm:pt modelId="{501C3D8D-BA21-4839-AFA7-231908ED8593}" type="pres">
      <dgm:prSet presAssocID="{C563A4EA-31D3-4345-976C-AD4435F07A76}" presName="parTx" presStyleLbl="revTx" presStyleIdx="1" presStyleCnt="4">
        <dgm:presLayoutVars>
          <dgm:chMax val="1"/>
          <dgm:bulletEnabled val="1"/>
        </dgm:presLayoutVars>
      </dgm:prSet>
      <dgm:spPr/>
    </dgm:pt>
    <dgm:pt modelId="{3CC1199D-847B-4A34-8D07-38943D4F61B5}" type="pres">
      <dgm:prSet presAssocID="{C563A4EA-31D3-4345-976C-AD4435F07A76}" presName="bracket" presStyleLbl="parChTrans1D1" presStyleIdx="1" presStyleCnt="4"/>
      <dgm:spPr/>
    </dgm:pt>
    <dgm:pt modelId="{B143EC4F-E582-46E1-803A-BA928861406B}" type="pres">
      <dgm:prSet presAssocID="{C563A4EA-31D3-4345-976C-AD4435F07A76}" presName="spH" presStyleCnt="0"/>
      <dgm:spPr/>
    </dgm:pt>
    <dgm:pt modelId="{E3B141F2-D76A-4C7E-AD3F-DEF3620046DE}" type="pres">
      <dgm:prSet presAssocID="{C563A4EA-31D3-4345-976C-AD4435F07A76}" presName="desTx" presStyleLbl="node1" presStyleIdx="1" presStyleCnt="4">
        <dgm:presLayoutVars>
          <dgm:bulletEnabled val="1"/>
        </dgm:presLayoutVars>
      </dgm:prSet>
      <dgm:spPr/>
    </dgm:pt>
    <dgm:pt modelId="{786EA591-FE2C-4078-B521-4CE106C72858}" type="pres">
      <dgm:prSet presAssocID="{F600CC2E-D341-42C6-8DF1-97F4DDD91E7C}" presName="spV" presStyleCnt="0"/>
      <dgm:spPr/>
    </dgm:pt>
    <dgm:pt modelId="{84E8324B-01A8-49CB-9022-672AEE585160}" type="pres">
      <dgm:prSet presAssocID="{62D8F36E-D6E3-4D7F-B0B4-62549B6028B7}" presName="linNode" presStyleCnt="0"/>
      <dgm:spPr/>
    </dgm:pt>
    <dgm:pt modelId="{7FD1E2BD-01B7-430F-9196-13FA867F950A}" type="pres">
      <dgm:prSet presAssocID="{62D8F36E-D6E3-4D7F-B0B4-62549B6028B7}" presName="parTx" presStyleLbl="revTx" presStyleIdx="2" presStyleCnt="4">
        <dgm:presLayoutVars>
          <dgm:chMax val="1"/>
          <dgm:bulletEnabled val="1"/>
        </dgm:presLayoutVars>
      </dgm:prSet>
      <dgm:spPr/>
    </dgm:pt>
    <dgm:pt modelId="{6C18B66A-DADE-4267-A2D7-BEA6DFC1F901}" type="pres">
      <dgm:prSet presAssocID="{62D8F36E-D6E3-4D7F-B0B4-62549B6028B7}" presName="bracket" presStyleLbl="parChTrans1D1" presStyleIdx="2" presStyleCnt="4"/>
      <dgm:spPr/>
    </dgm:pt>
    <dgm:pt modelId="{ABEEA780-D0DC-476F-9929-E72D55D57F71}" type="pres">
      <dgm:prSet presAssocID="{62D8F36E-D6E3-4D7F-B0B4-62549B6028B7}" presName="spH" presStyleCnt="0"/>
      <dgm:spPr/>
    </dgm:pt>
    <dgm:pt modelId="{8F6E27DB-36F4-44C3-8E65-D141B2456F40}" type="pres">
      <dgm:prSet presAssocID="{62D8F36E-D6E3-4D7F-B0B4-62549B6028B7}" presName="desTx" presStyleLbl="node1" presStyleIdx="2" presStyleCnt="4">
        <dgm:presLayoutVars>
          <dgm:bulletEnabled val="1"/>
        </dgm:presLayoutVars>
      </dgm:prSet>
      <dgm:spPr/>
    </dgm:pt>
    <dgm:pt modelId="{6E5E35B5-7F15-45C7-ABFA-873BBFF6D04F}" type="pres">
      <dgm:prSet presAssocID="{FCDBF20A-502D-41E9-97CF-17635ADAD8CE}" presName="spV" presStyleCnt="0"/>
      <dgm:spPr/>
    </dgm:pt>
    <dgm:pt modelId="{4A6F7CF8-86BA-4665-AA2A-D0CF27E4F34E}" type="pres">
      <dgm:prSet presAssocID="{1D58CEB2-0549-45DA-98F7-FEBD2B11B223}" presName="linNode" presStyleCnt="0"/>
      <dgm:spPr/>
    </dgm:pt>
    <dgm:pt modelId="{EB075EF1-4353-41F4-9B98-660DF9D301DA}" type="pres">
      <dgm:prSet presAssocID="{1D58CEB2-0549-45DA-98F7-FEBD2B11B223}" presName="parTx" presStyleLbl="revTx" presStyleIdx="3" presStyleCnt="4">
        <dgm:presLayoutVars>
          <dgm:chMax val="1"/>
          <dgm:bulletEnabled val="1"/>
        </dgm:presLayoutVars>
      </dgm:prSet>
      <dgm:spPr/>
    </dgm:pt>
    <dgm:pt modelId="{1B57D3E4-B5AF-4709-88CE-EEE16F031661}" type="pres">
      <dgm:prSet presAssocID="{1D58CEB2-0549-45DA-98F7-FEBD2B11B223}" presName="bracket" presStyleLbl="parChTrans1D1" presStyleIdx="3" presStyleCnt="4"/>
      <dgm:spPr/>
    </dgm:pt>
    <dgm:pt modelId="{C1F17520-FB10-471B-BD62-2E68BCA891C0}" type="pres">
      <dgm:prSet presAssocID="{1D58CEB2-0549-45DA-98F7-FEBD2B11B223}" presName="spH" presStyleCnt="0"/>
      <dgm:spPr/>
    </dgm:pt>
    <dgm:pt modelId="{D31CB510-9600-47B4-8CE2-594A6E78D0C0}" type="pres">
      <dgm:prSet presAssocID="{1D58CEB2-0549-45DA-98F7-FEBD2B11B223}" presName="desTx" presStyleLbl="node1" presStyleIdx="3" presStyleCnt="4">
        <dgm:presLayoutVars>
          <dgm:bulletEnabled val="1"/>
        </dgm:presLayoutVars>
      </dgm:prSet>
      <dgm:spPr/>
    </dgm:pt>
  </dgm:ptLst>
  <dgm:cxnLst>
    <dgm:cxn modelId="{07692A18-197F-4070-810E-D19455E26853}" srcId="{C25A8943-D3A1-4FF5-B297-BCC911D1A9B7}" destId="{62D8F36E-D6E3-4D7F-B0B4-62549B6028B7}" srcOrd="2" destOrd="0" parTransId="{8B35B8ED-9873-4DC9-942B-B90AF683CC67}" sibTransId="{FCDBF20A-502D-41E9-97CF-17635ADAD8CE}"/>
    <dgm:cxn modelId="{293A0823-1748-4F4A-BC5D-7D113EEBA7FE}" srcId="{C563A4EA-31D3-4345-976C-AD4435F07A76}" destId="{B3CFECC7-DC8E-4CC3-A760-B2337727FC80}" srcOrd="0" destOrd="0" parTransId="{BFC43CC9-E38A-4A4D-8F83-4B3BCCAA24A4}" sibTransId="{2843C1C0-2003-44CD-A6F1-75FC3477987D}"/>
    <dgm:cxn modelId="{30D0DF3D-CB6F-4FC0-BE1A-201E3F45B546}" srcId="{62D8F36E-D6E3-4D7F-B0B4-62549B6028B7}" destId="{E6257B1C-43B8-42FC-8D0D-0C39A4A89B7E}" srcOrd="0" destOrd="0" parTransId="{1C332760-63ED-4F34-AD26-55A8999F1579}" sibTransId="{930AD6D8-88E2-4647-B877-72D2821AF0A4}"/>
    <dgm:cxn modelId="{D92B625C-7689-432E-A79E-2BEB4F30A0A7}" type="presOf" srcId="{C25A8943-D3A1-4FF5-B297-BCC911D1A9B7}" destId="{B66E9DD8-BECC-4DF8-B808-2E63E2838C60}" srcOrd="0" destOrd="0" presId="urn:diagrams.loki3.com/BracketList"/>
    <dgm:cxn modelId="{A1221B60-46A1-4551-BDE1-DDC4F8004442}" type="presOf" srcId="{1D58CEB2-0549-45DA-98F7-FEBD2B11B223}" destId="{EB075EF1-4353-41F4-9B98-660DF9D301DA}" srcOrd="0" destOrd="0" presId="urn:diagrams.loki3.com/BracketList"/>
    <dgm:cxn modelId="{BEFF974D-B2A4-4190-BCDE-A93083F535BB}" type="presOf" srcId="{62D8F36E-D6E3-4D7F-B0B4-62549B6028B7}" destId="{7FD1E2BD-01B7-430F-9196-13FA867F950A}" srcOrd="0" destOrd="0" presId="urn:diagrams.loki3.com/BracketList"/>
    <dgm:cxn modelId="{0AA3EE6E-3D43-46A0-80CF-5350713E6F8C}" type="presOf" srcId="{B3CFECC7-DC8E-4CC3-A760-B2337727FC80}" destId="{E3B141F2-D76A-4C7E-AD3F-DEF3620046DE}" srcOrd="0" destOrd="0" presId="urn:diagrams.loki3.com/BracketList"/>
    <dgm:cxn modelId="{F7BAA072-5B64-4FFC-931A-10AC3B9846EE}" type="presOf" srcId="{E6257B1C-43B8-42FC-8D0D-0C39A4A89B7E}" destId="{8F6E27DB-36F4-44C3-8E65-D141B2456F40}" srcOrd="0" destOrd="0" presId="urn:diagrams.loki3.com/BracketList"/>
    <dgm:cxn modelId="{1BB96E8C-930C-4C0B-BFAE-4A0022F9CF12}" srcId="{C25A8943-D3A1-4FF5-B297-BCC911D1A9B7}" destId="{1D58CEB2-0549-45DA-98F7-FEBD2B11B223}" srcOrd="3" destOrd="0" parTransId="{0DF910D6-9FB7-4696-BA86-38BD294E66C6}" sibTransId="{6AD0AAA0-1C2D-4071-8387-1F4BC5CC8024}"/>
    <dgm:cxn modelId="{9CDC238D-5350-4F1A-9476-B1CFAABDC77F}" type="presOf" srcId="{FF55F2C7-B54D-4B5E-9A73-DFC279DCA732}" destId="{1CD1CFC0-04F7-4124-8A9E-450AABA539E9}" srcOrd="0" destOrd="0" presId="urn:diagrams.loki3.com/BracketList"/>
    <dgm:cxn modelId="{6F135194-1251-4A5A-9F57-B6CF4992096D}" type="presOf" srcId="{4C518D22-B363-4DA8-92D5-821BD85F3401}" destId="{D31CB510-9600-47B4-8CE2-594A6E78D0C0}" srcOrd="0" destOrd="0" presId="urn:diagrams.loki3.com/BracketList"/>
    <dgm:cxn modelId="{0FBABB9A-A27E-4B88-9ADE-C32905A029A1}" srcId="{913641AD-1617-4FDA-8E47-1A35BC32BEF3}" destId="{FF55F2C7-B54D-4B5E-9A73-DFC279DCA732}" srcOrd="0" destOrd="0" parTransId="{D093AE36-3947-4D54-8EB4-98D9089B4605}" sibTransId="{3E432746-155D-4C46-8366-9A439E4BCE80}"/>
    <dgm:cxn modelId="{143AA3A0-3454-472E-9991-23478DB2839A}" type="presOf" srcId="{C563A4EA-31D3-4345-976C-AD4435F07A76}" destId="{501C3D8D-BA21-4839-AFA7-231908ED8593}" srcOrd="0" destOrd="0" presId="urn:diagrams.loki3.com/BracketList"/>
    <dgm:cxn modelId="{EC7A2DA1-032B-424C-AB61-E886563E1314}" srcId="{C25A8943-D3A1-4FF5-B297-BCC911D1A9B7}" destId="{913641AD-1617-4FDA-8E47-1A35BC32BEF3}" srcOrd="0" destOrd="0" parTransId="{17B691BC-7CAA-4EB3-9F78-96509EC1ED87}" sibTransId="{70BDA8B2-9507-404D-847C-92D67228BFED}"/>
    <dgm:cxn modelId="{49F296B8-CF58-4498-A24F-805B33634B8C}" type="presOf" srcId="{913641AD-1617-4FDA-8E47-1A35BC32BEF3}" destId="{CDB586DE-C609-4447-9E5E-1764D204ECF8}" srcOrd="0" destOrd="0" presId="urn:diagrams.loki3.com/BracketList"/>
    <dgm:cxn modelId="{7D6A63C2-80F9-4FB9-8AF6-6C13FE85EDD3}" srcId="{1D58CEB2-0549-45DA-98F7-FEBD2B11B223}" destId="{4C518D22-B363-4DA8-92D5-821BD85F3401}" srcOrd="0" destOrd="0" parTransId="{D4B42729-8DE7-4D0E-B6E2-31B0018828CA}" sibTransId="{C5EDB7C3-43B5-4EA7-B321-D5EB641E83E3}"/>
    <dgm:cxn modelId="{FB4C2EFC-0529-4861-9F06-566DC95601C0}" srcId="{C25A8943-D3A1-4FF5-B297-BCC911D1A9B7}" destId="{C563A4EA-31D3-4345-976C-AD4435F07A76}" srcOrd="1" destOrd="0" parTransId="{F6449E53-2EE6-4FD4-A5A6-7A1F47CCCB49}" sibTransId="{F600CC2E-D341-42C6-8DF1-97F4DDD91E7C}"/>
    <dgm:cxn modelId="{CB7BEE33-BC3C-44B6-B3D3-B25C762C1A4C}" type="presParOf" srcId="{B66E9DD8-BECC-4DF8-B808-2E63E2838C60}" destId="{E6C4694E-CBD3-4028-BEBD-77580D63716F}" srcOrd="0" destOrd="0" presId="urn:diagrams.loki3.com/BracketList"/>
    <dgm:cxn modelId="{DE215702-E323-43A1-A30B-0A6BF6C73170}" type="presParOf" srcId="{E6C4694E-CBD3-4028-BEBD-77580D63716F}" destId="{CDB586DE-C609-4447-9E5E-1764D204ECF8}" srcOrd="0" destOrd="0" presId="urn:diagrams.loki3.com/BracketList"/>
    <dgm:cxn modelId="{80D8670C-EFE2-4F47-AACA-D325459995DD}" type="presParOf" srcId="{E6C4694E-CBD3-4028-BEBD-77580D63716F}" destId="{E29806E6-A3FC-4DDB-B8AE-E4239D1629BF}" srcOrd="1" destOrd="0" presId="urn:diagrams.loki3.com/BracketList"/>
    <dgm:cxn modelId="{46D51AF6-1B1D-4BC8-BC58-748373232291}" type="presParOf" srcId="{E6C4694E-CBD3-4028-BEBD-77580D63716F}" destId="{4EE99C47-405F-4E4D-94A2-345A83AAB705}" srcOrd="2" destOrd="0" presId="urn:diagrams.loki3.com/BracketList"/>
    <dgm:cxn modelId="{36D5D084-FFEE-4010-8B84-A0C2AE8B5AC7}" type="presParOf" srcId="{E6C4694E-CBD3-4028-BEBD-77580D63716F}" destId="{1CD1CFC0-04F7-4124-8A9E-450AABA539E9}" srcOrd="3" destOrd="0" presId="urn:diagrams.loki3.com/BracketList"/>
    <dgm:cxn modelId="{83434685-5228-487C-964E-447D0DCDF5A6}" type="presParOf" srcId="{B66E9DD8-BECC-4DF8-B808-2E63E2838C60}" destId="{39ABC9BF-897C-404D-9B08-B5D5A3D6FEAB}" srcOrd="1" destOrd="0" presId="urn:diagrams.loki3.com/BracketList"/>
    <dgm:cxn modelId="{D3B26B5C-9EEF-4160-AD87-013B61094F73}" type="presParOf" srcId="{B66E9DD8-BECC-4DF8-B808-2E63E2838C60}" destId="{D15CBF35-F19A-4E8A-A33E-7357C5B4A932}" srcOrd="2" destOrd="0" presId="urn:diagrams.loki3.com/BracketList"/>
    <dgm:cxn modelId="{9B1F2502-63EF-43F3-80AB-68185D90CF94}" type="presParOf" srcId="{D15CBF35-F19A-4E8A-A33E-7357C5B4A932}" destId="{501C3D8D-BA21-4839-AFA7-231908ED8593}" srcOrd="0" destOrd="0" presId="urn:diagrams.loki3.com/BracketList"/>
    <dgm:cxn modelId="{67E3191B-1BAE-4E38-A087-F4F0ABDC9DEB}" type="presParOf" srcId="{D15CBF35-F19A-4E8A-A33E-7357C5B4A932}" destId="{3CC1199D-847B-4A34-8D07-38943D4F61B5}" srcOrd="1" destOrd="0" presId="urn:diagrams.loki3.com/BracketList"/>
    <dgm:cxn modelId="{35E042A5-9F48-46CB-B471-337D54A030B8}" type="presParOf" srcId="{D15CBF35-F19A-4E8A-A33E-7357C5B4A932}" destId="{B143EC4F-E582-46E1-803A-BA928861406B}" srcOrd="2" destOrd="0" presId="urn:diagrams.loki3.com/BracketList"/>
    <dgm:cxn modelId="{69E54D2C-80CF-41C0-9473-8FF7BB7C1DC2}" type="presParOf" srcId="{D15CBF35-F19A-4E8A-A33E-7357C5B4A932}" destId="{E3B141F2-D76A-4C7E-AD3F-DEF3620046DE}" srcOrd="3" destOrd="0" presId="urn:diagrams.loki3.com/BracketList"/>
    <dgm:cxn modelId="{BC4FAF22-85BC-4A2E-8A01-AF2B3941833C}" type="presParOf" srcId="{B66E9DD8-BECC-4DF8-B808-2E63E2838C60}" destId="{786EA591-FE2C-4078-B521-4CE106C72858}" srcOrd="3" destOrd="0" presId="urn:diagrams.loki3.com/BracketList"/>
    <dgm:cxn modelId="{B5C7EAE7-5F41-45DB-AA35-C27F9D52509B}" type="presParOf" srcId="{B66E9DD8-BECC-4DF8-B808-2E63E2838C60}" destId="{84E8324B-01A8-49CB-9022-672AEE585160}" srcOrd="4" destOrd="0" presId="urn:diagrams.loki3.com/BracketList"/>
    <dgm:cxn modelId="{FC83B459-0B6D-4144-98FF-3782B2DEF082}" type="presParOf" srcId="{84E8324B-01A8-49CB-9022-672AEE585160}" destId="{7FD1E2BD-01B7-430F-9196-13FA867F950A}" srcOrd="0" destOrd="0" presId="urn:diagrams.loki3.com/BracketList"/>
    <dgm:cxn modelId="{BB342B35-EB0E-4AE3-941C-C3247A0EA591}" type="presParOf" srcId="{84E8324B-01A8-49CB-9022-672AEE585160}" destId="{6C18B66A-DADE-4267-A2D7-BEA6DFC1F901}" srcOrd="1" destOrd="0" presId="urn:diagrams.loki3.com/BracketList"/>
    <dgm:cxn modelId="{B9E13F49-09C3-4F30-A194-7977264105BB}" type="presParOf" srcId="{84E8324B-01A8-49CB-9022-672AEE585160}" destId="{ABEEA780-D0DC-476F-9929-E72D55D57F71}" srcOrd="2" destOrd="0" presId="urn:diagrams.loki3.com/BracketList"/>
    <dgm:cxn modelId="{6FC18207-55B8-440A-BEFA-C56A9A2693F7}" type="presParOf" srcId="{84E8324B-01A8-49CB-9022-672AEE585160}" destId="{8F6E27DB-36F4-44C3-8E65-D141B2456F40}" srcOrd="3" destOrd="0" presId="urn:diagrams.loki3.com/BracketList"/>
    <dgm:cxn modelId="{0C20C570-1689-47CC-81D9-B59668015A3C}" type="presParOf" srcId="{B66E9DD8-BECC-4DF8-B808-2E63E2838C60}" destId="{6E5E35B5-7F15-45C7-ABFA-873BBFF6D04F}" srcOrd="5" destOrd="0" presId="urn:diagrams.loki3.com/BracketList"/>
    <dgm:cxn modelId="{68A6C7FE-368F-4970-8F83-B221F4D8D1E3}" type="presParOf" srcId="{B66E9DD8-BECC-4DF8-B808-2E63E2838C60}" destId="{4A6F7CF8-86BA-4665-AA2A-D0CF27E4F34E}" srcOrd="6" destOrd="0" presId="urn:diagrams.loki3.com/BracketList"/>
    <dgm:cxn modelId="{46B7322A-684B-4BE9-A231-469F7FA7D58E}" type="presParOf" srcId="{4A6F7CF8-86BA-4665-AA2A-D0CF27E4F34E}" destId="{EB075EF1-4353-41F4-9B98-660DF9D301DA}" srcOrd="0" destOrd="0" presId="urn:diagrams.loki3.com/BracketList"/>
    <dgm:cxn modelId="{EBF20335-F4D2-41F2-853E-EE22054682D6}" type="presParOf" srcId="{4A6F7CF8-86BA-4665-AA2A-D0CF27E4F34E}" destId="{1B57D3E4-B5AF-4709-88CE-EEE16F031661}" srcOrd="1" destOrd="0" presId="urn:diagrams.loki3.com/BracketList"/>
    <dgm:cxn modelId="{F175F2EE-8EF9-4609-96BA-FB65D63DACED}" type="presParOf" srcId="{4A6F7CF8-86BA-4665-AA2A-D0CF27E4F34E}" destId="{C1F17520-FB10-471B-BD62-2E68BCA891C0}" srcOrd="2" destOrd="0" presId="urn:diagrams.loki3.com/BracketList"/>
    <dgm:cxn modelId="{99F9B90E-7D7F-4BCD-8721-83AA5EDC7F94}" type="presParOf" srcId="{4A6F7CF8-86BA-4665-AA2A-D0CF27E4F34E}" destId="{D31CB510-9600-47B4-8CE2-594A6E78D0C0}" srcOrd="3" destOrd="0" presId="urn:diagrams.loki3.com/Bracket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8BE2D-1A4F-46B0-9CF0-1FC0A669B165}">
      <dsp:nvSpPr>
        <dsp:cNvPr id="0" name=""/>
        <dsp:cNvSpPr/>
      </dsp:nvSpPr>
      <dsp:spPr>
        <a:xfrm>
          <a:off x="921" y="164884"/>
          <a:ext cx="3592567" cy="2155540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Sealing Open Boreholes to Prevent Cross Contamination</a:t>
          </a:r>
        </a:p>
      </dsp:txBody>
      <dsp:txXfrm>
        <a:off x="921" y="164884"/>
        <a:ext cx="3592567" cy="2155540"/>
      </dsp:txXfrm>
    </dsp:sp>
    <dsp:sp modelId="{10FF7AEF-17B0-4723-9D28-D7C0A671307D}">
      <dsp:nvSpPr>
        <dsp:cNvPr id="0" name=""/>
        <dsp:cNvSpPr/>
      </dsp:nvSpPr>
      <dsp:spPr>
        <a:xfrm>
          <a:off x="3952745" y="164884"/>
          <a:ext cx="3592567" cy="2155540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Characterizing Bedrock Fracture  Transmissivity and Head Distributions</a:t>
          </a:r>
        </a:p>
      </dsp:txBody>
      <dsp:txXfrm>
        <a:off x="3952745" y="164884"/>
        <a:ext cx="3592567" cy="2155540"/>
      </dsp:txXfrm>
    </dsp:sp>
    <dsp:sp modelId="{9F7F3D8F-4EE5-474B-933D-A5FC4CE390DB}">
      <dsp:nvSpPr>
        <dsp:cNvPr id="0" name=""/>
        <dsp:cNvSpPr/>
      </dsp:nvSpPr>
      <dsp:spPr>
        <a:xfrm>
          <a:off x="921" y="2679681"/>
          <a:ext cx="3592567" cy="2155540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In-Situ Contaminant Distribution Mapping-Free Product and Dissolved Phase</a:t>
          </a:r>
        </a:p>
      </dsp:txBody>
      <dsp:txXfrm>
        <a:off x="921" y="2679681"/>
        <a:ext cx="3592567" cy="2155540"/>
      </dsp:txXfrm>
    </dsp:sp>
    <dsp:sp modelId="{34B0FDBF-570B-4D76-B522-D858654CFF70}">
      <dsp:nvSpPr>
        <dsp:cNvPr id="0" name=""/>
        <dsp:cNvSpPr/>
      </dsp:nvSpPr>
      <dsp:spPr>
        <a:xfrm>
          <a:off x="3952745" y="2679681"/>
          <a:ext cx="3592567" cy="2155540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Multilevel Groundwater Monitoring Systems</a:t>
          </a:r>
        </a:p>
      </dsp:txBody>
      <dsp:txXfrm>
        <a:off x="3952745" y="2679681"/>
        <a:ext cx="3592567" cy="2155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86DE-C609-4447-9E5E-1764D204ECF8}">
      <dsp:nvSpPr>
        <dsp:cNvPr id="0" name=""/>
        <dsp:cNvSpPr/>
      </dsp:nvSpPr>
      <dsp:spPr>
        <a:xfrm>
          <a:off x="0" y="1253534"/>
          <a:ext cx="2233016" cy="514800"/>
        </a:xfrm>
        <a:prstGeom prst="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Construction</a:t>
          </a:r>
        </a:p>
      </dsp:txBody>
      <dsp:txXfrm>
        <a:off x="0" y="1253534"/>
        <a:ext cx="2233016" cy="514800"/>
      </dsp:txXfrm>
    </dsp:sp>
    <dsp:sp modelId="{E29806E6-A3FC-4DDB-B8AE-E4239D1629BF}">
      <dsp:nvSpPr>
        <dsp:cNvPr id="0" name=""/>
        <dsp:cNvSpPr/>
      </dsp:nvSpPr>
      <dsp:spPr>
        <a:xfrm>
          <a:off x="2233016" y="1068528"/>
          <a:ext cx="446603" cy="884812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D1CFC0-04F7-4124-8A9E-450AABA539E9}">
      <dsp:nvSpPr>
        <dsp:cNvPr id="0" name=""/>
        <dsp:cNvSpPr/>
      </dsp:nvSpPr>
      <dsp:spPr>
        <a:xfrm>
          <a:off x="2858261" y="1068528"/>
          <a:ext cx="6073806" cy="884812"/>
        </a:xfrm>
        <a:prstGeom prst="rect">
          <a:avLst/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i="0" kern="1200" dirty="0"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lexible sleeves of impermeable nylon fabric that are closed on one end.</a:t>
          </a:r>
        </a:p>
      </dsp:txBody>
      <dsp:txXfrm>
        <a:off x="2858261" y="1068528"/>
        <a:ext cx="6073806" cy="884812"/>
      </dsp:txXfrm>
    </dsp:sp>
    <dsp:sp modelId="{501C3D8D-BA21-4839-AFA7-231908ED8593}">
      <dsp:nvSpPr>
        <dsp:cNvPr id="0" name=""/>
        <dsp:cNvSpPr/>
      </dsp:nvSpPr>
      <dsp:spPr>
        <a:xfrm>
          <a:off x="0" y="2063028"/>
          <a:ext cx="2235199" cy="514800"/>
        </a:xfrm>
        <a:prstGeom prst="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Strength</a:t>
          </a:r>
        </a:p>
      </dsp:txBody>
      <dsp:txXfrm>
        <a:off x="0" y="2063028"/>
        <a:ext cx="2235199" cy="514800"/>
      </dsp:txXfrm>
    </dsp:sp>
    <dsp:sp modelId="{3CC1199D-847B-4A34-8D07-38943D4F61B5}">
      <dsp:nvSpPr>
        <dsp:cNvPr id="0" name=""/>
        <dsp:cNvSpPr/>
      </dsp:nvSpPr>
      <dsp:spPr>
        <a:xfrm>
          <a:off x="2235199" y="2046941"/>
          <a:ext cx="447039" cy="546975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141F2-D76A-4C7E-AD3F-DEF3620046DE}">
      <dsp:nvSpPr>
        <dsp:cNvPr id="0" name=""/>
        <dsp:cNvSpPr/>
      </dsp:nvSpPr>
      <dsp:spPr>
        <a:xfrm>
          <a:off x="2861055" y="2046941"/>
          <a:ext cx="6079743" cy="546975"/>
        </a:xfrm>
        <a:prstGeom prst="rect">
          <a:avLst/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Nylon 210 denier to 840 denier</a:t>
          </a:r>
        </a:p>
      </dsp:txBody>
      <dsp:txXfrm>
        <a:off x="2861055" y="2046941"/>
        <a:ext cx="6079743" cy="546975"/>
      </dsp:txXfrm>
    </dsp:sp>
    <dsp:sp modelId="{7FD1E2BD-01B7-430F-9196-13FA867F950A}">
      <dsp:nvSpPr>
        <dsp:cNvPr id="0" name=""/>
        <dsp:cNvSpPr/>
      </dsp:nvSpPr>
      <dsp:spPr>
        <a:xfrm>
          <a:off x="0" y="2872522"/>
          <a:ext cx="2235199" cy="514800"/>
        </a:xfrm>
        <a:prstGeom prst="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Size</a:t>
          </a:r>
        </a:p>
      </dsp:txBody>
      <dsp:txXfrm>
        <a:off x="0" y="2872522"/>
        <a:ext cx="2235199" cy="514800"/>
      </dsp:txXfrm>
    </dsp:sp>
    <dsp:sp modelId="{6C18B66A-DADE-4267-A2D7-BEA6DFC1F901}">
      <dsp:nvSpPr>
        <dsp:cNvPr id="0" name=""/>
        <dsp:cNvSpPr/>
      </dsp:nvSpPr>
      <dsp:spPr>
        <a:xfrm>
          <a:off x="2235199" y="2687516"/>
          <a:ext cx="447039" cy="884812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E27DB-36F4-44C3-8E65-D141B2456F40}">
      <dsp:nvSpPr>
        <dsp:cNvPr id="0" name=""/>
        <dsp:cNvSpPr/>
      </dsp:nvSpPr>
      <dsp:spPr>
        <a:xfrm>
          <a:off x="2861055" y="2687516"/>
          <a:ext cx="6079743" cy="884812"/>
        </a:xfrm>
        <a:prstGeom prst="rect">
          <a:avLst/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2 inch diameters to more than 30 inches. </a:t>
          </a:r>
        </a:p>
      </dsp:txBody>
      <dsp:txXfrm>
        <a:off x="2861055" y="2687516"/>
        <a:ext cx="6079743" cy="884812"/>
      </dsp:txXfrm>
    </dsp:sp>
    <dsp:sp modelId="{EB075EF1-4353-41F4-9B98-660DF9D301DA}">
      <dsp:nvSpPr>
        <dsp:cNvPr id="0" name=""/>
        <dsp:cNvSpPr/>
      </dsp:nvSpPr>
      <dsp:spPr>
        <a:xfrm>
          <a:off x="0" y="4035941"/>
          <a:ext cx="2233016" cy="514800"/>
        </a:xfrm>
        <a:prstGeom prst="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Process</a:t>
          </a:r>
        </a:p>
      </dsp:txBody>
      <dsp:txXfrm>
        <a:off x="0" y="4035941"/>
        <a:ext cx="2233016" cy="514800"/>
      </dsp:txXfrm>
    </dsp:sp>
    <dsp:sp modelId="{1B57D3E4-B5AF-4709-88CE-EEE16F031661}">
      <dsp:nvSpPr>
        <dsp:cNvPr id="0" name=""/>
        <dsp:cNvSpPr/>
      </dsp:nvSpPr>
      <dsp:spPr>
        <a:xfrm>
          <a:off x="2233016" y="3665928"/>
          <a:ext cx="446603" cy="1254825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1CB510-9600-47B4-8CE2-594A6E78D0C0}">
      <dsp:nvSpPr>
        <dsp:cNvPr id="0" name=""/>
        <dsp:cNvSpPr/>
      </dsp:nvSpPr>
      <dsp:spPr>
        <a:xfrm>
          <a:off x="2858261" y="3665928"/>
          <a:ext cx="6073806" cy="1254825"/>
        </a:xfrm>
        <a:prstGeom prst="rect">
          <a:avLst/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When pressurized with air, water, or mud, the liners seal to the interior of a borehole</a:t>
          </a:r>
        </a:p>
      </dsp:txBody>
      <dsp:txXfrm>
        <a:off x="2858261" y="3665928"/>
        <a:ext cx="6073806" cy="1254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8F5BE-1398-43CF-B02F-B5BD1C3387F3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1D93C-C7F2-4ABB-AEBD-6BFD83655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92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AA4C5-722F-41E9-9A8A-775630BD8685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45AF6-C2B4-4409-805F-104ABA8B4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6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E21CF95-2082-44A0-A2E4-045C8EBE669D}"/>
              </a:ext>
            </a:extLst>
          </p:cNvPr>
          <p:cNvSpPr/>
          <p:nvPr userDrawn="1"/>
        </p:nvSpPr>
        <p:spPr>
          <a:xfrm>
            <a:off x="593889" y="0"/>
            <a:ext cx="414779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tx1"/>
              </a:buClr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Tx/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ABA4F-493E-4782-8AE8-41F84DBC535D}"/>
              </a:ext>
            </a:extLst>
          </p:cNvPr>
          <p:cNvSpPr txBox="1"/>
          <p:nvPr userDrawn="1"/>
        </p:nvSpPr>
        <p:spPr>
          <a:xfrm>
            <a:off x="9992413" y="6033153"/>
            <a:ext cx="25546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i="1" dirty="0">
                <a:solidFill>
                  <a:srgbClr val="0064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FLUTe™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2390B2-BEF6-4A6D-98C0-10979D338B91}"/>
              </a:ext>
            </a:extLst>
          </p:cNvPr>
          <p:cNvSpPr/>
          <p:nvPr userDrawn="1"/>
        </p:nvSpPr>
        <p:spPr>
          <a:xfrm>
            <a:off x="593889" y="0"/>
            <a:ext cx="414779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B80E7-7D12-4BB6-AB55-78C1276A0B2B}"/>
              </a:ext>
            </a:extLst>
          </p:cNvPr>
          <p:cNvSpPr txBox="1"/>
          <p:nvPr userDrawn="1"/>
        </p:nvSpPr>
        <p:spPr>
          <a:xfrm>
            <a:off x="10410334" y="6065837"/>
            <a:ext cx="178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64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FLUTe™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mailto:Derek@flut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4190624" y="936445"/>
            <a:ext cx="10018712" cy="1433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a Medley of Innovative Designs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41256" y="5834799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Derek Angel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Hydrogeologist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761A6-CFCB-40E6-9B97-B9C85F3A632A}"/>
              </a:ext>
            </a:extLst>
          </p:cNvPr>
          <p:cNvSpPr txBox="1">
            <a:spLocks/>
          </p:cNvSpPr>
          <p:nvPr/>
        </p:nvSpPr>
        <p:spPr>
          <a:xfrm>
            <a:off x="1008669" y="124746"/>
            <a:ext cx="11183331" cy="142042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i="1" dirty="0">
                <a:solidFill>
                  <a:srgbClr val="0064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FLUTe</a:t>
            </a:r>
            <a:r>
              <a:rPr lang="en-US" b="1" i="1" baseline="30000" dirty="0">
                <a:solidFill>
                  <a:srgbClr val="0064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r>
              <a:rPr lang="en-US" sz="3000" i="1" dirty="0">
                <a:solidFill>
                  <a:srgbClr val="0064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Flexible Liner Underground Technologies</a:t>
            </a:r>
            <a:endParaRPr lang="en-US" sz="3000" dirty="0">
              <a:solidFill>
                <a:srgbClr val="00642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3AA8D-AD8E-4A10-B6EF-E142CA049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223" y="2446822"/>
            <a:ext cx="6622221" cy="33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0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534" y="2494806"/>
            <a:ext cx="10261600" cy="501491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Established in 1996 by principal scientist Carl Keller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World wide distribution including all 50 US states, Puerto Rico, Europe, Asia, Africa, South America, and Australia</a:t>
            </a:r>
          </a:p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FLUTe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systems have been installed at over 20 superfund sites and growing</a:t>
            </a:r>
          </a:p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FLUTe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customers include: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 EPA, US Army Corps of Engineers, US Air Force, Boeing, ExxonMobil, Ford, GM, GE, Viacom, Shell, Chevron, and many more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ERM, AECOM, GZA, AMEC Foster Wheeler, Kleinfelder, Arcadis and many more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FLUTe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systems are fabricated in the USA at our Velarde, NM facility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03030A-D58E-4F08-9754-BD8ADF5AA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68" y="0"/>
            <a:ext cx="11183332" cy="115454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Our Company</a:t>
            </a:r>
          </a:p>
        </p:txBody>
      </p:sp>
    </p:spTree>
    <p:extLst>
      <p:ext uri="{BB962C8B-B14F-4D97-AF65-F5344CB8AC3E}">
        <p14:creationId xmlns:p14="http://schemas.microsoft.com/office/powerpoint/2010/main" val="369654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241" y="0"/>
            <a:ext cx="11192759" cy="114530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Objectives of the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FLUTe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Method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B641C90-2905-460A-8F5A-88F9BC4D2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5854451"/>
              </p:ext>
            </p:extLst>
          </p:nvPr>
        </p:nvGraphicFramePr>
        <p:xfrm>
          <a:off x="2822502" y="1033046"/>
          <a:ext cx="7546235" cy="5000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1818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241" y="0"/>
            <a:ext cx="11192759" cy="115454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are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FLUTe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Liners?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5333BF8-AD99-4987-AFAA-BF36B33CE3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9886573"/>
              </p:ext>
            </p:extLst>
          </p:nvPr>
        </p:nvGraphicFramePr>
        <p:xfrm>
          <a:off x="2129276" y="437746"/>
          <a:ext cx="8940799" cy="5989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9590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ert_Invert Animation-S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9126" y="1332338"/>
            <a:ext cx="6649080" cy="49868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7902D6-27FA-4B48-B449-2AC6CA8F4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241" y="0"/>
            <a:ext cx="11192759" cy="115454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FLUTe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Liners Work</a:t>
            </a:r>
          </a:p>
        </p:txBody>
      </p:sp>
    </p:spTree>
    <p:extLst>
      <p:ext uri="{BB962C8B-B14F-4D97-AF65-F5344CB8AC3E}">
        <p14:creationId xmlns:p14="http://schemas.microsoft.com/office/powerpoint/2010/main" val="399426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Content Placeholder 8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5615" y="2074754"/>
            <a:ext cx="4064447" cy="3906023"/>
          </a:xfrm>
        </p:spPr>
      </p:pic>
      <p:sp>
        <p:nvSpPr>
          <p:cNvPr id="85" name="Text Box 2"/>
          <p:cNvSpPr txBox="1">
            <a:spLocks noChangeArrowheads="1"/>
          </p:cNvSpPr>
          <p:nvPr/>
        </p:nvSpPr>
        <p:spPr bwMode="auto">
          <a:xfrm>
            <a:off x="1006764" y="1555650"/>
            <a:ext cx="58870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220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Contamination as it exists in the formation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752" y="2174948"/>
            <a:ext cx="4536749" cy="3805829"/>
          </a:xfrm>
          <a:prstGeom prst="rect">
            <a:avLst/>
          </a:prstGeom>
        </p:spPr>
      </p:pic>
      <p:sp>
        <p:nvSpPr>
          <p:cNvPr id="91" name="Text Box 2"/>
          <p:cNvSpPr txBox="1">
            <a:spLocks noChangeArrowheads="1"/>
          </p:cNvSpPr>
          <p:nvPr/>
        </p:nvSpPr>
        <p:spPr bwMode="auto">
          <a:xfrm>
            <a:off x="7592291" y="1555650"/>
            <a:ext cx="44486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220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Cross Contamination after drilling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775CC-00B3-4F92-A308-E16943413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764" y="11545"/>
            <a:ext cx="11185235" cy="1159385"/>
          </a:xfrm>
        </p:spPr>
        <p:txBody>
          <a:bodyPr/>
          <a:lstStyle/>
          <a:p>
            <a:r>
              <a:rPr lang="en-US" dirty="0"/>
              <a:t>Why Seal a Borehole with a </a:t>
            </a:r>
            <a:r>
              <a:rPr lang="en-US" b="1" i="1" dirty="0"/>
              <a:t>FLUTe </a:t>
            </a:r>
            <a:r>
              <a:rPr lang="en-US" dirty="0"/>
              <a:t>Liner</a:t>
            </a:r>
          </a:p>
        </p:txBody>
      </p:sp>
    </p:spTree>
    <p:extLst>
      <p:ext uri="{BB962C8B-B14F-4D97-AF65-F5344CB8AC3E}">
        <p14:creationId xmlns:p14="http://schemas.microsoft.com/office/powerpoint/2010/main" val="1041413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815" y="1"/>
            <a:ext cx="11202186" cy="1172877"/>
          </a:xfrm>
        </p:spPr>
        <p:txBody>
          <a:bodyPr/>
          <a:lstStyle/>
          <a:p>
            <a:r>
              <a:rPr lang="en-US" dirty="0"/>
              <a:t>Traditional and Newer Methods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23436" y="1172878"/>
            <a:ext cx="487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FLUTe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Liner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Fully Sealed Borehole-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 Contamination Not Possible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0225" y="1194879"/>
            <a:ext cx="498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Open Borehole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 Contamination Likely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5119" y="1185691"/>
            <a:ext cx="3160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Packer Sealed Borehole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 Contamination Possible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501" y="2289596"/>
            <a:ext cx="2322455" cy="379069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226" y="2289597"/>
            <a:ext cx="2485748" cy="37963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r="26993"/>
          <a:stretch/>
        </p:blipFill>
        <p:spPr>
          <a:xfrm>
            <a:off x="4763427" y="2289596"/>
            <a:ext cx="3549299" cy="37906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6EEE1A-CEBF-4A45-BE39-A29CCECE5F20}"/>
              </a:ext>
            </a:extLst>
          </p:cNvPr>
          <p:cNvSpPr txBox="1"/>
          <p:nvPr/>
        </p:nvSpPr>
        <p:spPr>
          <a:xfrm>
            <a:off x="10076070" y="3164651"/>
            <a:ext cx="2413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FLUTe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Blank Liner     Sealed to the Borehole        Wall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B004EE-8027-46EB-8F97-B17D2541D500}"/>
              </a:ext>
            </a:extLst>
          </p:cNvPr>
          <p:cNvCxnSpPr>
            <a:cxnSpLocks/>
          </p:cNvCxnSpPr>
          <p:nvPr/>
        </p:nvCxnSpPr>
        <p:spPr>
          <a:xfrm flipH="1">
            <a:off x="9695815" y="3435007"/>
            <a:ext cx="3797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D350F22A-C233-4EE4-A23C-7F29AEACF8E8}"/>
              </a:ext>
            </a:extLst>
          </p:cNvPr>
          <p:cNvSpPr/>
          <p:nvPr/>
        </p:nvSpPr>
        <p:spPr>
          <a:xfrm>
            <a:off x="5201645" y="3979148"/>
            <a:ext cx="1567543" cy="783771"/>
          </a:xfrm>
          <a:prstGeom prst="arc">
            <a:avLst>
              <a:gd name="adj1" fmla="val 18200004"/>
              <a:gd name="adj2" fmla="val 3434879"/>
            </a:avLst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241" y="176828"/>
            <a:ext cx="11192759" cy="1143112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FLUTe</a:t>
            </a:r>
            <a:r>
              <a:rPr lang="en-US" dirty="0"/>
              <a:t> Liners Can Evert Through </a:t>
            </a:r>
            <a:br>
              <a:rPr lang="en-US" dirty="0"/>
            </a:br>
            <a:r>
              <a:rPr lang="en-US" dirty="0"/>
              <a:t>Many Turns and Angles</a:t>
            </a:r>
          </a:p>
        </p:txBody>
      </p:sp>
      <p:pic>
        <p:nvPicPr>
          <p:cNvPr id="3" name="crooked pipe">
            <a:hlinkClick r:id="" action="ppaction://media"/>
            <a:extLst>
              <a:ext uri="{FF2B5EF4-FFF2-40B4-BE49-F238E27FC236}">
                <a16:creationId xmlns:a16="http://schemas.microsoft.com/office/drawing/2014/main" id="{65201DC1-4B40-4D84-937D-77D55BE8CC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3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2072" y="1663067"/>
            <a:ext cx="5441576" cy="40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669" y="1"/>
            <a:ext cx="11183331" cy="1163782"/>
          </a:xfrm>
        </p:spPr>
        <p:txBody>
          <a:bodyPr/>
          <a:lstStyle/>
          <a:p>
            <a:r>
              <a:rPr lang="en-US" dirty="0"/>
              <a:t>Questions about </a:t>
            </a:r>
            <a:r>
              <a:rPr lang="en-US" b="1" i="1" dirty="0"/>
              <a:t>FLUTe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Corbel (headings)"/>
                <a:cs typeface="Arial" panose="020B0604020202020204" pitchFamily="34" charset="0"/>
              </a:rPr>
              <a:t>methods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304" y="3620657"/>
            <a:ext cx="11183331" cy="3124201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Everything we do is customizable, have a unique project? Contact us!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Email </a:t>
            </a:r>
            <a:r>
              <a:rPr lang="en-US" dirty="0">
                <a:hlinkClick r:id="rId2"/>
              </a:rPr>
              <a:t>Derek@flut.com</a:t>
            </a:r>
            <a:r>
              <a:rPr lang="en-US" dirty="0"/>
              <a:t> or call 860-436-7276</a:t>
            </a: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E82F9-F967-4C5D-BE8C-0BEFE2155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88" y="1059316"/>
            <a:ext cx="4312891" cy="3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645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88386</TotalTime>
  <Words>275</Words>
  <Application>Microsoft Office PowerPoint</Application>
  <PresentationFormat>Widescreen</PresentationFormat>
  <Paragraphs>48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Corbel</vt:lpstr>
      <vt:lpstr>Corbel (headings)</vt:lpstr>
      <vt:lpstr>Times New Roman</vt:lpstr>
      <vt:lpstr>Parallax</vt:lpstr>
      <vt:lpstr>PowerPoint Presentation</vt:lpstr>
      <vt:lpstr>About Our Company</vt:lpstr>
      <vt:lpstr>Objectives of the FLUTe Method</vt:lpstr>
      <vt:lpstr>What are FLUTe Liners?</vt:lpstr>
      <vt:lpstr>How FLUTe Liners Work</vt:lpstr>
      <vt:lpstr>Why Seal a Borehole with a FLUTe Liner</vt:lpstr>
      <vt:lpstr>Traditional and Newer Methods</vt:lpstr>
      <vt:lpstr>FLUTe Liners Can Evert Through  Many Turns and Angles</vt:lpstr>
      <vt:lpstr>Questions about FLUTe methods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angel</dc:creator>
  <cp:lastModifiedBy>derek angel</cp:lastModifiedBy>
  <cp:revision>258</cp:revision>
  <cp:lastPrinted>2017-08-18T12:17:29Z</cp:lastPrinted>
  <dcterms:created xsi:type="dcterms:W3CDTF">2017-07-05T13:47:35Z</dcterms:created>
  <dcterms:modified xsi:type="dcterms:W3CDTF">2018-05-21T14:42:33Z</dcterms:modified>
</cp:coreProperties>
</file>